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910" autoAdjust="0"/>
  </p:normalViewPr>
  <p:slideViewPr>
    <p:cSldViewPr>
      <p:cViewPr varScale="1">
        <p:scale>
          <a:sx n="49" d="100"/>
          <a:sy n="49" d="100"/>
        </p:scale>
        <p:origin x="2434"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mbi Mwaura" userId="cfdd5fe5-6464-491b-a459-330457ca387b" providerId="ADAL" clId="{002A4FD8-9849-4492-AD10-0D4E0A2317D7}"/>
    <pc:docChg chg="modSld">
      <pc:chgData name="Mumbi Mwaura" userId="cfdd5fe5-6464-491b-a459-330457ca387b" providerId="ADAL" clId="{002A4FD8-9849-4492-AD10-0D4E0A2317D7}" dt="2021-05-12T14:29:35.858" v="19" actId="115"/>
      <pc:docMkLst>
        <pc:docMk/>
      </pc:docMkLst>
      <pc:sldChg chg="modNotesTx">
        <pc:chgData name="Mumbi Mwaura" userId="cfdd5fe5-6464-491b-a459-330457ca387b" providerId="ADAL" clId="{002A4FD8-9849-4492-AD10-0D4E0A2317D7}" dt="2021-05-12T14:18:48.439" v="4" actId="20577"/>
        <pc:sldMkLst>
          <pc:docMk/>
          <pc:sldMk cId="0" sldId="259"/>
        </pc:sldMkLst>
      </pc:sldChg>
      <pc:sldChg chg="modNotesTx">
        <pc:chgData name="Mumbi Mwaura" userId="cfdd5fe5-6464-491b-a459-330457ca387b" providerId="ADAL" clId="{002A4FD8-9849-4492-AD10-0D4E0A2317D7}" dt="2021-05-12T14:19:25.558" v="6" actId="115"/>
        <pc:sldMkLst>
          <pc:docMk/>
          <pc:sldMk cId="0" sldId="261"/>
        </pc:sldMkLst>
      </pc:sldChg>
      <pc:sldChg chg="modNotesTx">
        <pc:chgData name="Mumbi Mwaura" userId="cfdd5fe5-6464-491b-a459-330457ca387b" providerId="ADAL" clId="{002A4FD8-9849-4492-AD10-0D4E0A2317D7}" dt="2021-05-12T14:20:24.088" v="8" actId="20577"/>
        <pc:sldMkLst>
          <pc:docMk/>
          <pc:sldMk cId="0" sldId="263"/>
        </pc:sldMkLst>
      </pc:sldChg>
      <pc:sldChg chg="modNotesTx">
        <pc:chgData name="Mumbi Mwaura" userId="cfdd5fe5-6464-491b-a459-330457ca387b" providerId="ADAL" clId="{002A4FD8-9849-4492-AD10-0D4E0A2317D7}" dt="2021-05-12T14:21:01.228" v="13" actId="115"/>
        <pc:sldMkLst>
          <pc:docMk/>
          <pc:sldMk cId="0" sldId="264"/>
        </pc:sldMkLst>
      </pc:sldChg>
      <pc:sldChg chg="modNotesTx">
        <pc:chgData name="Mumbi Mwaura" userId="cfdd5fe5-6464-491b-a459-330457ca387b" providerId="ADAL" clId="{002A4FD8-9849-4492-AD10-0D4E0A2317D7}" dt="2021-05-12T14:28:59.901" v="15" actId="115"/>
        <pc:sldMkLst>
          <pc:docMk/>
          <pc:sldMk cId="0" sldId="279"/>
        </pc:sldMkLst>
      </pc:sldChg>
      <pc:sldChg chg="modNotesTx">
        <pc:chgData name="Mumbi Mwaura" userId="cfdd5fe5-6464-491b-a459-330457ca387b" providerId="ADAL" clId="{002A4FD8-9849-4492-AD10-0D4E0A2317D7}" dt="2021-05-12T14:29:35.858" v="19" actId="115"/>
        <pc:sldMkLst>
          <pc:docMk/>
          <pc:sldMk cId="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4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14:11:59</a:t>
            </a:r>
          </a:p>
          <a:p>
            <a:r>
              <a:t>--------------------------------------------</a:t>
            </a:r>
          </a:p>
          <a:p>
            <a:r>
              <a:t>Welcome to this presentation introducing various theories related to the use and misuse of psychoactive substances.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14:12:00</a:t>
            </a:r>
          </a:p>
          <a:p>
            <a:r>
              <a:t>--------------------------------------------</a:t>
            </a:r>
          </a:p>
          <a:p>
            <a:r>
              <a:t>Back to genetic influences, considerable evidence exists for a genetic contribution to alcohol as well as other forms of substance use disorder. But the most important of all take home lessons is that genetic influences interact with other biological, psychological, and social context mechanisms: genetics alone do not determine a person’s destiny—outcomes are quite variable depending on a whole complex of factors involved. For example, looking at an individual person’s pedigree or family tree, it is impossible to fully separate the genetic pattern from the social and physical environment influences—just because the child of a person with a substance use disorder also develops a substance use disorder does not mean that the transmission from one generation to the next was strictly genetic—other family and social or physical context forces may be involved.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14:12:00</a:t>
            </a:r>
          </a:p>
          <a:p>
            <a:r>
              <a:t>--------------------------------------------</a:t>
            </a:r>
          </a:p>
          <a:p>
            <a:r>
              <a:t>Additional biological mechanisms beyond genetics warrant attention. For example, exposure to alcohol or certain other substances at critical periods of brain development may influence a person’s susceptibility to or probability of developing a specific substance use disorder later in life. In the case of alcohol exposure, evidence indicates that drinking before age 15 was associated with a 4 times greater rate of alcohol dependence during adulthood than was observed among adults who did not drink before the age of 21 years. Plausibly, this is related to disruption of the normative developmental brain changes occurring during adolescence. The differences may also be attributed to personality differences between individuals who begin drinking early and those who delay initiation—personality differences which may result from genetic and early biological influences on temperament. The impact on adolescent and adult substance use patterns related to prenatal brain exposure to various substances is also a question explored through research.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14:12:00</a:t>
            </a:r>
          </a:p>
          <a:p>
            <a:r>
              <a:t>--------------------------------------------</a:t>
            </a:r>
          </a:p>
          <a:p>
            <a:r>
              <a:t>For another biological influence model, consider that individuals experiencing chronic severe physical pain may be prescribed opioid medications to help manage their pain, which could result in development of an opioid use disorder over time. However, opioid misuse can also have the effect of lowering of a person’s pain threshold or pain tolerance which might also influence opioid misuse once initiated.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14:12:00</a:t>
            </a:r>
          </a:p>
          <a:p>
            <a:r>
              <a:rPr dirty="0"/>
              <a:t>--------------------------------------------</a:t>
            </a:r>
          </a:p>
          <a:p>
            <a:r>
              <a:rPr dirty="0"/>
              <a:t>Turning to how substance  misuse affects a person’s biology and physical health, we have at least 3 areas of concern for theory to address. First, there exists considerable evidence about different substances and their specific effects on the human body’s organs and organ systems. This includes the association of substance misuse with a number of non-communicable disease states—such as diabetes, cancers, high blood pressure, cardiac problems, and others. For example, we know that chronic heavy alcohol consumption has harmful effects on the brain, heart, liver, pancreas, immune system, and multiple forms of cancer. Similarly, we know a great deal about the negative physical health effects of smoking tobacco products and are learning about the effects of vaping, too. Less is understood about potential long-term effects of heavy cannabis use. </a:t>
            </a:r>
          </a:p>
          <a:p>
            <a:r>
              <a:rPr dirty="0"/>
              <a:t>We also know that alcohol, tobacco, opioids, cocaine, barbiturates and other substances can have negative effects on a developing fetus if used during pregnancy.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14:12:00</a:t>
            </a:r>
          </a:p>
          <a:p>
            <a:r>
              <a:t>--------------------------------------------</a:t>
            </a:r>
          </a:p>
          <a:p>
            <a:r>
              <a:t>Substance misuse and associated behaviors surrounding substance misuse may increase a person’s potential exposure to infectious diseases, including sexually transmitted diseases, as well as unplanned pregnancy. For example, sex-for-drugs exchanges are an associated behavior of concern. Or, for example, shared or re-used needles with injection drug use potentially exposes a person to infection at the injection site and other blood-borne infections such as HIV and hepatitis. Reducing these public health risks is one aim of clean needle, syringe services, harm reduction programs. Additionally, substance misuse and associated behaviors may reduce a person’s resistance to infectious diseases—they may become more seriously ill if they do become infected.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14:12:00</a:t>
            </a:r>
          </a:p>
          <a:p>
            <a:r>
              <a:t>--------------------------------------------</a:t>
            </a:r>
          </a:p>
          <a:p>
            <a:r>
              <a:t>Third, many psychoactive substances affect coordination, mood, judgement, memory, information processing, motivation, and other cognitive functions. For example, according to the World Health Organization, about ½ of the world’s 1.8 million deaths attributable to alcohol are from either unintentional or intentional injuries, including suicide, assaults, and falls. And, as previously noted in the discussion about pain, injuries can result in chronic pain that contributes to substance misuse.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14:12:00</a:t>
            </a:r>
          </a:p>
          <a:p>
            <a:r>
              <a:t>--------------------------------------------</a:t>
            </a:r>
          </a:p>
          <a:p>
            <a:r>
              <a:t>Thus, it is critical to understand biological factors if we are to understand and effectively intervene around substance misuse. For example, understanding the biology of substance misuse and substance use disorders has contributed to the development of various mindfulness based and pharmacotherapy strategies for supporting individuals in recovery.</a:t>
            </a:r>
          </a:p>
          <a:p>
            <a: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14:12:00</a:t>
            </a:r>
          </a:p>
          <a:p>
            <a:r>
              <a:t>--------------------------------------------</a:t>
            </a:r>
          </a:p>
          <a:p>
            <a:r>
              <a:t>Now let’s move into the psychological theories domain. The list of psychological theories and models to consider is both long and varied.</a:t>
            </a:r>
          </a:p>
          <a:p>
            <a:r>
              <a:t>When we talk about understanding psychological processes, we are generally talking about the way that people think and feel—we are not just interested in WHAT they think and feel, we are also interested in the mechanisms by which thinking and feeling operate.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14:12:00</a:t>
            </a:r>
          </a:p>
          <a:p>
            <a:r>
              <a:t>--------------------------------------------</a:t>
            </a:r>
          </a:p>
          <a:p>
            <a:r>
              <a:t>Cognition is about thinking and thought processes. This includes how we take in information, how we learn, our learning styles, how we manipulate information and ideas, how we understand the world around us and understand our experiences, our problem-solving approaches, what we remember and how we remember it. There is absolutely no doubt that cognition and cognitive processes are integrally entwined with biological processes, as well as being integrally entwined with substance use disorders.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14:12:00</a:t>
            </a:r>
          </a:p>
          <a:p>
            <a:r>
              <a:rPr dirty="0"/>
              <a:t>--------------------------------------------</a:t>
            </a:r>
          </a:p>
          <a:p>
            <a:r>
              <a:rPr dirty="0"/>
              <a:t>The very nature of psychoactive substances is that they affect the way a person experiences the world, thinks, and behaves. Thus, it is important to consider how information processing theories relate to substance use and misuse. Information processing is about what happens between a stimulus event and the behavior a person exhibits in response to that stimulus.</a:t>
            </a:r>
          </a:p>
          <a:p>
            <a:r>
              <a:rPr dirty="0"/>
              <a:t>First in an information processing model, many types of substances have an impact on perception—the way any of a person’s five senses receive input information, and also perception of their own internal bodily states—for example, pain perception. Or, for example, you may have noticed that social gatherings get louder as alcohol is consumed. This is, in part, because increasing alcohol levels dampen a person’s hearing acuity, so they overcompensate with increased speaking and music volume.</a:t>
            </a:r>
          </a:p>
          <a:p>
            <a:r>
              <a:rPr dirty="0"/>
              <a:t>Next in the information processing model is memory—how perceived information becomes stored in memory. Many different types of substances affect how perceived information is transferred into short- and long-term memory—some may even cause a form of amnesia whereby no memory for an event is ever formed—“date rape drugs” for instance. In addition to these immediate short-term memory distortions, chronic and heavy use of certain substances may damage areas of the brain where long-term memories are stored. Then there is the influence substances may have on a person’s ability to retrieve or recall certain memories. For example, a person may find it difficult to remember information or how to perform a skill that was learned under the influence of heavy alcohol use when trying to recall it without alcohol in their system—a concept called state dependent learning. A person need not progress to the point of alcohol blackout to have difficulty with memory retrieval or recall for events while drinking heavily.</a:t>
            </a:r>
          </a:p>
          <a:p>
            <a:r>
              <a:rPr dirty="0"/>
              <a:t>Together these steps in information processing helps explain why individuals might behave very differently when they engage in substance use compared to when they do not.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14:11:59</a:t>
            </a:r>
          </a:p>
          <a:p>
            <a:r>
              <a:t>--------------------------------------------</a:t>
            </a:r>
          </a:p>
          <a:p>
            <a:r>
              <a:t>Developing this presentation was one commitment in the 2019 Expansion of Practitioner Education grant awarded to CSWE from the Substance Abuse and Mental Health Services Administration. During the 2-year project, CSWE is implementing a high-quality standardized substance use disorder curriculum to strengthen preparation of future social work practitioners to deliver effective, evidence-based substance use disorder prevention, treatment, and recovery services.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14:12:01</a:t>
            </a:r>
          </a:p>
          <a:p>
            <a:r>
              <a:t>--------------------------------------------</a:t>
            </a:r>
          </a:p>
          <a:p>
            <a:r>
              <a:t>Another psychological aspect concerns feelings. Emotions. Our affect.</a:t>
            </a:r>
          </a:p>
          <a:p>
            <a:r>
              <a:t>How we label our feelings has a lot to do with how we respond when we experience them—this is a link between affect and cognition. If we interpret or label a situation as calling for us to feel “mad” or “sad” or “bad” or even “glad” we have developed certain types of responses to these emotions. If substance use was the response developed to any of these feelings, then we are likely to use that as a response again when we feel them in the future. By the way, how did YOU interpret the screen bean character on this slide? Is this character running forward to joyously hug someone, feeling glad? Or, is this a case of running away from something scary, feeling panicked or fearful? Or is it an expression of extreme frustration and throwing their hands up in the air?</a:t>
            </a:r>
          </a:p>
          <a:p>
            <a:r>
              <a:t>So, you see how the way we cognitively interpret a situation has a lot to do with how we behave.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14:12:01</a:t>
            </a:r>
          </a:p>
          <a:p>
            <a:r>
              <a:rPr dirty="0"/>
              <a:t>--------------------------------------------</a:t>
            </a:r>
          </a:p>
          <a:p>
            <a:r>
              <a:rPr dirty="0"/>
              <a:t>In psychoanalytic and psychodynamic theory, addictive behavior is a symptom of intra-psychic conflict or unresolved psychological tension and turmoil. This is where the concept of Id, Ego, and Super-Ego come into play. </a:t>
            </a:r>
          </a:p>
          <a:p>
            <a:r>
              <a:rPr dirty="0"/>
              <a:t>The Id presents choices for responding to our urges and raw emotions. The choice of using alcohol or cannabis or other substances is a possible response to intense negative emotions—allowing a person to escape or numb those intensely uncomfortable feelings.</a:t>
            </a:r>
          </a:p>
          <a:p>
            <a:r>
              <a:rPr dirty="0"/>
              <a:t>Through experiences with the social environment the Super-Ego  develops a commitment to behavior that is acceptable in the person’s social world. The Super-Ego editorializes about choices the Id has hatched—for example, self-shaming about one’s own substance use. A considerable degree of tension develops between the two forces or “wills” the person experiences. Some individuals describe their experience as actual voices they hear inside their mind, arguing with each other and sending them shaming and blaming messages.</a:t>
            </a:r>
          </a:p>
          <a:p>
            <a:r>
              <a:rPr dirty="0"/>
              <a:t>The Ego develops as the manager over this miserable tension between the Id and Super-Ego—the Ego serves as a referee between the strong urges to behave in certain ways coming from the Id and the strong pressure not to behave in those ways coming from the Super Ego. The decision to use substances like alcohol, cannabis, and some other psychoactive substances is sometimes a solution to silence the Super Ego, putting it to sleep, not only to satisfy the Id’s desire to remove the unpleasant emotional experience, but also to remove the unpleasant, tension-filled experience of the conflict between Id and Super-Ego. Substances might be misused in an attempt to quiet the loud, negative voices inside the mind.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14:12:01</a:t>
            </a:r>
          </a:p>
          <a:p>
            <a:r>
              <a:rPr dirty="0"/>
              <a:t>--------------------------------------------</a:t>
            </a:r>
          </a:p>
          <a:p>
            <a:r>
              <a:rPr dirty="0"/>
              <a:t>Yet another psychoanalytic interpretation of addictive behavior, particularly for smoking tobacco, cannabis, or vaping products, is related to the concept of oral fixation.</a:t>
            </a:r>
          </a:p>
          <a:p>
            <a:r>
              <a:rPr dirty="0"/>
              <a:t>In psychoanalytic theory, it is part of the normative course of development that a person’s libidinal energies become localized at a specific zone of the body at different periods of development. Libido does not only refer to a person’s sexual drive—earlier in development, libidinal energies localize in the oral zone—around the mouth. Stimulation of the oral zone feels good because it relieves the tension in that area caused by the localized  libido. Orality is a period of infancy—we  expect to see babies using their mouths to explore the world. According to psychoanalytic theory, if something happens at this early orality phase of development to trap some of the libido in the oral zone, the person will spend a lifetime trying to satisfy the need for oral stimulation—putting things in the mouth, chewing or sucking on things—like cigarettes, cigars, or even vaping units.</a:t>
            </a:r>
          </a:p>
          <a:p>
            <a:r>
              <a:rPr dirty="0"/>
              <a:t>In this theory, these oral behaviors are viewed as an effort to curb the demands from the trapped libido. Logically, a person should be able to substitute one oral tool for another—in other words, chewing gum or drinking from water bottles should be able to resolve a need to smoke. It is not so simple, though—the cigarettes, cigars, or vaping tools come to cause demands of their own from the chemicals involved.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14:12:01</a:t>
            </a:r>
          </a:p>
          <a:p>
            <a:r>
              <a:rPr dirty="0"/>
              <a:t>--------------------------------------------</a:t>
            </a:r>
          </a:p>
          <a:p>
            <a:r>
              <a:rPr dirty="0"/>
              <a:t>Infants and young children, in the normative course of development, form attachment relationships with caregivers central to their physical and emotional survival—parents, siblings, caregivers, even pets and some special “objects” (like a blankie or stuffed animal). These psychological attachments are what allow us to have the sense of security in a great big, unpredictable world.</a:t>
            </a:r>
          </a:p>
          <a:p>
            <a:r>
              <a:rPr dirty="0"/>
              <a:t>Sometimes, attachment relationships are disrupted. They fail to form at all, they are broken once formed, or they form as insecure and unstable attachments. According to attachment theory, a person with attachment issues is likely to experience significant “holes” in their emotional and personality development. The world does not seem like a safe, predictable, reliable place, nor are there safe and predictable people on whom the person can rely. Sometimes these individuals describe themselves as being “full of emptiness.” Such a person may come to rely on alcohol or other drugs as a means of coping with the pain and loneliness of these holes and gaps. Substance use might “numb” the psychic pain and sense of detachment. And the drinking or drug-taking social environment itself may be what they use to fill the emptiness inside—it is not necessarily the alcohol or drugs but the drinking or drug-taking situations that start the pattern, but if it progresses, the drugs or alcohol began to place their own demands on the person. </a:t>
            </a:r>
          </a:p>
          <a:p>
            <a:r>
              <a:rPr dirty="0"/>
              <a:t>The intervention implications related to psychoanalytic, psychodynamic, and attachment theory models of substance misuse are that the original sources of conflict, loss, or other disruptions need to be identified and resolved—therapies that repair the psychic damage, help the person become whole and fill the empty voids. This is the therapeutic goal of many forms of psychotherapy and individual counseling approaches. The preventive strategy is to help create developmental contexts, including early infancy and childhood, where the person is psychologically nurtured.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14:12:01</a:t>
            </a:r>
          </a:p>
          <a:p>
            <a:r>
              <a:rPr dirty="0"/>
              <a:t>--------------------------------------------</a:t>
            </a:r>
          </a:p>
          <a:p>
            <a:r>
              <a:rPr dirty="0"/>
              <a:t>You may have heard about the concept of an addictive personality. The idea is that someone’s personality characteristics make them likely to initiate substance use or to develop a substance use disorder once use is initiated. These days, the idea of an addictive personality is considered somewhat out-of-date as it is not well supported by evidence.</a:t>
            </a:r>
          </a:p>
          <a:p>
            <a:r>
              <a:rPr dirty="0"/>
              <a:t>The idea is challenged by recognizing that there are no specific personality characteristics that all people engaging in addictive behavior share in common. Another challenge is that traits or characteristics that have been identified as common among individuals engaging in addictive behavior are not unique to this population—others share those traits, too.</a:t>
            </a:r>
          </a:p>
          <a:p>
            <a:r>
              <a:rPr dirty="0"/>
              <a:t>The evidence indicates that pretty much any person can develop a substance use disorder if the right (or, in this case the wrong) circumstances come together. Some personality types may be more vulnerable or at a higher risk of developing certain types of substance use disorders, but the potential is there for anyone. For example, a Five Factor Model (Plus Two) suggested that neuroticism, extraversion, openness to novel experiences, impulsivity and sensations seeking, combined with low agreeableness and conscientiousness predicted use of psychoactive substances. There is a great deal of </a:t>
            </a:r>
            <a:r>
              <a:rPr b="1" u="sng" dirty="0"/>
              <a:t>correlational</a:t>
            </a:r>
            <a:r>
              <a:rPr dirty="0"/>
              <a:t> data suggesting that certain traits are more commonly associated with substance use initiation, substance misuse, and substance use disorder. But, correlation does not demonstrate causality—substance misuse could just as likely be the cause of changes in personality or some third factor could be the root of both the substance misuse and the personality traits. Thus, there remains a great deal of controversy as to the existence of a generalizable addictive personality type.  In other words, a person experiencing a substance use disorder is not a separate type of person!</a:t>
            </a:r>
          </a:p>
          <a:p>
            <a:r>
              <a:rPr dirty="0"/>
              <a:t>Consider what might be the intervention implications of personality influences on substance misuse—it might help with early identification of persons who might be most vulnerable, but what would it suggest we actually DO about it? Changing personality is a very difficult challenge.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14:12:01</a:t>
            </a:r>
          </a:p>
          <a:p>
            <a:r>
              <a:rPr dirty="0"/>
              <a:t>--------------------------------------------</a:t>
            </a:r>
          </a:p>
          <a:p>
            <a:r>
              <a:rPr dirty="0"/>
              <a:t>A great deal of evidence surrounds the psychological and neurobiology basis of learning related to substance use evolving into a substance use disorder. Reinforcement and punishment principles form the basis of </a:t>
            </a:r>
            <a:r>
              <a:rPr b="1" u="sng" dirty="0"/>
              <a:t>operant </a:t>
            </a:r>
            <a:r>
              <a:rPr dirty="0"/>
              <a:t>conditioning learning models and help explain how specific and general substance use behaviors are shaped and then maintained once initiated. </a:t>
            </a:r>
            <a:r>
              <a:rPr b="1" u="sng" dirty="0"/>
              <a:t>Classical</a:t>
            </a:r>
            <a:r>
              <a:rPr dirty="0"/>
              <a:t> conditioning helps explain the way that substance use and misuse behavior is maintained once certain stimuli have become paired with substance use through this learning paradigm. This learning theory explains the experience of cue-reactivity or cue-induced craving triggers—intense desires to engage in substance use again being triggered by encountering paired stimuli. These craving experiences pose a threat to a person’s recovery efforts. Closely tied to these learning principles, social learning theory also contributes to an understanding of how substance use or misuse behavior is initially acquired and then possibly maintained. A person’s social world is the source of many types of reinforcement and punishment for substance use and misuse relevant to learning through operant conditioning.  Additionally, observational learning is a phenomenon identified in social learning theory. This model reflects on the many different behavioral models to which a person is exposed in their social context—models whose behavior the person might choose to imitate.</a:t>
            </a:r>
          </a:p>
          <a:p>
            <a:r>
              <a:rPr dirty="0"/>
              <a:t>These learning theories inform a variety of intervention strategies. For example, cue exposure therapy is designed to systematically desensitize a person to their cue-induced triggers and may be supported by coping skills training to help a person respond in healthful ways when craving is triggered. Or, for example, the community reinforcement approach to treating alcohol and other substance use disorders is based on operant conditioning principles. Prevention strategies often employ models of healthful behavior in recognition of observational learning as a powerful influence on behavior.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14:12:01</a:t>
            </a:r>
          </a:p>
          <a:p>
            <a:r>
              <a:rPr dirty="0"/>
              <a:t>--------------------------------------------</a:t>
            </a:r>
          </a:p>
          <a:p>
            <a:r>
              <a:rPr dirty="0"/>
              <a:t>Cognitive theories inform a great many evidence-supported interventions for addressing alcohol, tobacco, and other substance misuse or use disorders. These include cognitive behavioral therapies, or CBT, and cognitive behavioral coping skills training interventions, or CBCST.</a:t>
            </a:r>
          </a:p>
          <a:p>
            <a:r>
              <a:rPr dirty="0"/>
              <a:t>The theories relate to how behavior follows from how a person interprets an event or experience. The nature of the interpretation determines a response. Thus, it might be helpful to either intervene to help someone interpret the experience differently—leading to a different behavioral response—and/or to prepare the person with new responses to the experience as interpreted.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14:12:02</a:t>
            </a:r>
          </a:p>
          <a:p>
            <a:r>
              <a:t>--------------------------------------------</a:t>
            </a:r>
          </a:p>
          <a:p>
            <a:r>
              <a:t>Here is a simple example cognition is relevant:</a:t>
            </a:r>
          </a:p>
          <a:p>
            <a:r>
              <a:t>2 different ways of interpreting the experience of encountering a grizzly bear in the wild.</a:t>
            </a:r>
          </a:p>
          <a:p>
            <a:r>
              <a:t>If it is interpreted as dangerous, the reasonable response might be to escape, to run away.</a:t>
            </a:r>
          </a:p>
          <a:p>
            <a:r>
              <a:t>If, on the other hand, it is interpreted as awesome, the response might be to take a photograph.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14:12:02</a:t>
            </a:r>
          </a:p>
          <a:p>
            <a:r>
              <a:t>--------------------------------------------</a:t>
            </a:r>
          </a:p>
          <a:p>
            <a:r>
              <a:t>In relation to substance  use, we could put any of a number of experiences in the stimulus box—being offered a cigarette, cannabis, vaping device, drink or other drug is only one possibility.</a:t>
            </a:r>
          </a:p>
          <a:p>
            <a:r>
              <a:t>How a person assesses or interprets the offer determines their behavioral response—whether they accept the offer or decline. In this example, whether they end up smoking or not. Perceived as risky, the person might not accept the smoke. Perceived as rewarding, making someone feel good, they might accept and smoke. So, as previously discussed this cognitive model relates to a host of recovery support and treatment interventions.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14:12:02</a:t>
            </a:r>
          </a:p>
          <a:p>
            <a:r>
              <a:rPr dirty="0"/>
              <a:t>--------------------------------------------</a:t>
            </a:r>
          </a:p>
          <a:p>
            <a:r>
              <a:rPr dirty="0"/>
              <a:t>An important aspect of a person’s cognitions about alcohol and other substance use concerns their expectancies about the positive or negative effects of using those substances. In that middle step of appraisal, between the stimulus and the behavioral outcome, expectancies influence appraisal, hence the behavioral outcomes. Positive expectancies promote substance use and negative expectancies have am opposite effect. Expectancies are shaped by direct personal experience and interactions with the social and physical environment—family, peers, media, and advertising for example. For example, having an expectancy that using cannabis will make you feel happy and relaxed influences your appraisal and choice about using cannabis when the opportunity arises. On the other hand, having an expectancy that using cannabis makes you dull-witted and impairs your reflexes may influence your appraisal differently, leading to a different behavioral outcome. Expectancies are a powerful risk factor for heavy alcohol use, have demonstrated effect on use of cannabis products, and may very well operate in the misuse of other substances.</a:t>
            </a:r>
          </a:p>
          <a:p>
            <a:r>
              <a:rPr dirty="0"/>
              <a:t>Evidence exists that alcohol expectancies develop among early school aged children and that childhood expectancies predict how early in life someone first becomes drunk and when they begin to engage in binge drinking. Expectancies are further shaped by these early drinking experiences, as well.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14:11:59</a:t>
            </a:r>
          </a:p>
          <a:p>
            <a:r>
              <a:rPr dirty="0"/>
              <a:t>--------------------------------------------</a:t>
            </a:r>
          </a:p>
          <a:p>
            <a:r>
              <a:rPr dirty="0"/>
              <a:t>So, you might be wondering  why social workers bother with theories of substance misuse when all we really want to do is to help people experiencing substance-related problems or prevent these problems from developing in the first place. How will knowing theories, especially so many different theories, help you make a difference in the real world?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14:12:02</a:t>
            </a:r>
          </a:p>
          <a:p>
            <a:r>
              <a:t>--------------------------------------------</a:t>
            </a:r>
          </a:p>
          <a:p>
            <a:r>
              <a:t>Our next topic is developmental theories or models. These come in two forms—one having to do with an effort to map a common developmental course or trajectory of substance use disorders and the other related to how substance use and misuse intersect with the course of individual lifecourse development. An example of the first is a 3-stage model of addiction beginning with binge use and intoxication, evolving into withdrawal and negative affect, and capped with preoccupation, anticipation, and craving.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14:12:02</a:t>
            </a:r>
          </a:p>
          <a:p>
            <a:r>
              <a:rPr dirty="0"/>
              <a:t>--------------------------------------------</a:t>
            </a:r>
          </a:p>
          <a:p>
            <a:r>
              <a:rPr dirty="0"/>
              <a:t>Other examples of stage models related to the progression from substance use to developing a substance use disorder include the natural history of alcoholism proposed by </a:t>
            </a:r>
            <a:r>
              <a:rPr dirty="0" err="1"/>
              <a:t>Jellinek</a:t>
            </a:r>
            <a:r>
              <a:rPr dirty="0"/>
              <a:t> in the 1950s and 1960s and expanded upon by other scholars since then. The original </a:t>
            </a:r>
            <a:r>
              <a:rPr dirty="0" err="1"/>
              <a:t>Jellinek</a:t>
            </a:r>
            <a:r>
              <a:rPr dirty="0"/>
              <a:t> model progressed in 4 phases between the </a:t>
            </a:r>
            <a:r>
              <a:rPr dirty="0" err="1"/>
              <a:t>prealcoholic</a:t>
            </a:r>
            <a:r>
              <a:rPr dirty="0"/>
              <a:t>, prodromal, crucial, and chronic phases. These kinds of theories reflect a belief that a common trajectory to addiction or substance use disorder exists. </a:t>
            </a:r>
          </a:p>
          <a:p>
            <a:r>
              <a:rPr dirty="0"/>
              <a:t>On the other hand, the stages of change element of a Transtheoretical Model of Behavior Change proposes that there exists a spiral-shaped developmental progression to the recovery process, as well. Individuals engaged in substance misuse or experiencing a substance use disorder may first have no plan to make change in their behavior. At some point, they may begin to recognize that a problem exists and begin to consider not only the need to make changes but consider ways that change might be achieved. Subsequently, a person may begin to make concrete preparations to change and then engage in specific actions to achieve a change goal. Eventually, they may achieve a new state where the change in now the new normal behavior and they engage in efforts to maintain the hard-won changes. The spiral notion comes into play in that people commonly move up and down in this sequence, not necessarily in a single direction. One implication of this model is that we need to implement different types of interventions matched to each of the different stages.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14:12:02</a:t>
            </a:r>
          </a:p>
          <a:p>
            <a:r>
              <a:t>--------------------------------------------</a:t>
            </a:r>
          </a:p>
          <a:p>
            <a:r>
              <a:t>Still other scholars argue instead of there being a single developmental trajectory, for instance from functional to chronic severe disorders. The argument is that there exists a typology of different ways that substance use disorders manifest. This pie chart represents results of a re-analysis of data from the National Epidemiological Survey on Alcohol and Related Conditions, NESARC for short. The authors identified five clusters or subtypes of individuals who met criteria for and alcohol use disorder and argued that these subtypes are qualitatively different and do not fall on a developmental continuum.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14:12:02</a:t>
            </a:r>
          </a:p>
          <a:p>
            <a:r>
              <a:t>--------------------------------------------</a:t>
            </a:r>
          </a:p>
          <a:p>
            <a:r>
              <a:t>In addition to developmental trajectory models, another whole type of developmental model exists. These models address the intersection between human developmental processes and substance misuse. For example, behavioral under-control theory explains why individuals might be more susceptible to engaging in substance misuse during adolescence than other developmental periods. It draws on biological models of adolescent brain development involving functional revisions to areas responsible for inhibiting behavior lagging behind changes in areas responsible for initiating behavior. As a result, adolescents exhibit behavioral under-control, meaning that they are more likely to engage in risky behavior, playing with fire so to speak. The drive to “act” is under-controlled by inhibitory forces. Behavioral under control, in the course of normative development, eventually becomes replaced by greater inhibitory control and better judgment influencing behavior.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14:12:02</a:t>
            </a:r>
          </a:p>
          <a:p>
            <a:r>
              <a:t>--------------------------------------------</a:t>
            </a:r>
          </a:p>
          <a:p>
            <a:r>
              <a:t>Here is another example of the second form of developmental model. The evidence presented on this slide depicts data from the first wave of the National Epidemiologic Survey on alcohol and related conditions, called NESARC for short. </a:t>
            </a:r>
          </a:p>
          <a:p>
            <a:r>
              <a:t>The graph demonstrates that the prevalence of meeting criteria of a drug dependence disorder during a person’s lifetime (using DSM-IV criteria of the time) is related to the age at which drug use was first initiated. The prevalence of a lifetime substance use disorder was greatest among individuals whose drug use began at or before age 13 – up there on the left at 33.6-- and that it dropped pretty steadily across adolescence and emerging adulthood. Prevalence among individuals whose drug use initiation was delayed to age 20 was down to 11.4 and 13.6 for those who waited until age 21 or older. All of these developmental theories and models have implications for prevention, early intervention, and recovery support.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14:12:02</a:t>
            </a:r>
          </a:p>
          <a:p>
            <a:r>
              <a:rPr dirty="0"/>
              <a:t>--------------------------------------------</a:t>
            </a:r>
          </a:p>
          <a:p>
            <a:r>
              <a:rPr dirty="0"/>
              <a:t>While there remain other psychological theories and models to consider, we’ll wrap up our discussion of psychological models with self-medication theory. This is closely entwined with what is recognized as an association between trauma and substance use, misuse, and use disorders. A great deal of evidence illustrates a high concordance between trauma and substance misuse and substance use disorders—trauma related to adverse childhood events, or ACES, and trauma occurring during later developmental periods, including trauma related to military service experiences, intimate partner violence, sexual assault, and other life and limb threatening experiences. According to self-medication theory, individuals may seek to medicate their psychological pain, anxiety, grief, and  depression with alcohol or other substances. It also suggests that individuals with attention deficit disorder and other mental disorders may be doing the same—attempting to treat themselves with psychoactive substances. An obvious implication for intervention is that these individuals be supported in addressing and managing their underlying trauma and psychological concerns with evidence-supported interventions instead and that substance use disorders emerging from their efforts at self-medication be addressed, as well.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14:12:03</a:t>
            </a:r>
          </a:p>
          <a:p>
            <a:r>
              <a:t>--------------------------------------------</a:t>
            </a:r>
          </a:p>
          <a:p>
            <a:r>
              <a:t>Thus, it is critical to understand psychological factors if we are to understand and effectively intervene around substance misuse. For example, understanding the psychology of substance misuse and substance use disorders has contributed to the development of multiple behavioral and counseling strategies for supporting individuals in recovery.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14:12:03</a:t>
            </a:r>
          </a:p>
          <a:p>
            <a:r>
              <a:t>--------------------------------------------</a:t>
            </a:r>
          </a:p>
          <a:p>
            <a:r>
              <a:t>This brings us to the 3rd and final domain of a biopsychosocial perspective on substance misuse—what is going on in the social context and physical environment, and here we include spiritual factors, as well. There exist many more theories and models addressing social and physical context factors than presented in this list; this is just a start.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14:12:03</a:t>
            </a:r>
          </a:p>
          <a:p>
            <a:r>
              <a:rPr dirty="0"/>
              <a:t>--------------------------------------------</a:t>
            </a:r>
          </a:p>
          <a:p>
            <a:r>
              <a:rPr dirty="0"/>
              <a:t>Ecological Systems Theory, originally attributed to Uri Bronfenbrenner, is at the heart of the person-in-environment social work framework. From a biopsychosocial perspective, while we need to consider their internal biological and psychological processes, we can never truly understand a person’s behavior without also considering the environmental contexts within which the individual lives, grows, learns, develops, and functions. Even if we come to understand an individual’s most immediate social contexts, like their family, we still need to consider the social and physical contexts within which THAT social system operates, too. And, we need to consider the nature of the interactions and interfaces between systems, moving outward from the individual to their microsystem--which is where their most regular,  immediate interactions occur—out to the meso, </a:t>
            </a:r>
            <a:r>
              <a:rPr dirty="0" err="1"/>
              <a:t>exo</a:t>
            </a:r>
            <a:r>
              <a:rPr dirty="0"/>
              <a:t>, and macrosystem where culture, policy, and service delivery systems have an influence.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14:12:04</a:t>
            </a:r>
          </a:p>
          <a:p>
            <a:r>
              <a:t>--------------------------------------------</a:t>
            </a:r>
          </a:p>
          <a:p>
            <a:r>
              <a:t>Just as the individual’s social and physical contexts influence their behavior and development, the individual influences their social contexts, as well. This evokes the concept called circularity of influence. Circularity of influence models are more complex than are simple cause and effect models where input factor A causes output behavior B. </a:t>
            </a:r>
          </a:p>
          <a:p>
            <a:r>
              <a:t>Consider, for example, the possible relationship between a person’s immediate family and friend contexts and that person engaging in heavy drinking behavior. It may be that the family models heavy drinking as an emotional coping mechanism, the peer group positively reinforces heavy drinking and discourages not drinking or drinking in moderation, and both family and peers provide easy access to alcohol in excessive amounts. These are inputs that could directly contribute to a person engaging in heavy drinking behavior.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14:11:59</a:t>
            </a:r>
          </a:p>
          <a:p>
            <a:r>
              <a:rPr dirty="0"/>
              <a:t>--------------------------------------------</a:t>
            </a:r>
          </a:p>
          <a:p>
            <a:r>
              <a:rPr dirty="0"/>
              <a:t>One major reason for studying theories is to inform our interventions for helping people get past and recover from problems with substance misuse, how to prevent people from getting into trouble with substance misuse in the first place, how to prevent </a:t>
            </a:r>
            <a:r>
              <a:rPr b="1" dirty="0"/>
              <a:t>use</a:t>
            </a:r>
            <a:r>
              <a:rPr dirty="0"/>
              <a:t> of alcohol or other drugs from becoming a substance use disorder, and how to make families, schools, workplaces, neighborhoods, communities, and our world in general healthier places to live and grow. </a:t>
            </a:r>
            <a:endParaRPr lang="en-US" dirty="0"/>
          </a:p>
          <a:p>
            <a:endParaRPr lang="en-US" dirty="0"/>
          </a:p>
          <a:p>
            <a:r>
              <a:rPr dirty="0"/>
              <a:t>When we apply a solution to address an alcohol or other substance-related problem, that solution is based on a set of assumptions,  theories, or models concerning how the problem came to be, what factors and mechanisms contribute to the problem emerging and maintain or sustain  its existence,         and what might reasonably be expected if we intervene to change or manipulate those influencing factors. </a:t>
            </a:r>
            <a:endParaRPr lang="en-US" dirty="0"/>
          </a:p>
          <a:p>
            <a:endParaRPr dirty="0"/>
          </a:p>
          <a:p>
            <a:r>
              <a:rPr dirty="0"/>
              <a:t>Theory and the evidence supporting our theories or models provide a blueprint to guide our intervention efforts.</a:t>
            </a:r>
            <a:endParaRPr lang="en-US" dirty="0"/>
          </a:p>
          <a:p>
            <a:endParaRPr dirty="0"/>
          </a:p>
          <a:p>
            <a:r>
              <a:rPr dirty="0"/>
              <a:t>Social workers prefer our intervention efforts to be informed by theory and evidence rather than taking random chances with people’s lives.</a:t>
            </a:r>
          </a:p>
          <a:p>
            <a:r>
              <a:rPr dirty="0"/>
              <a:t>The trick is that there exist  many relevant theories and models related to substance misuse for us to consider—this presentation provides a general orientation and structure for understanding them—you will need to develop a deeper understanding as you continue learning to practice in the area of substance use, substance misuse, substance use disorders, and recovery.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14:12:04</a:t>
            </a:r>
          </a:p>
          <a:p>
            <a:r>
              <a:t>--------------------------------------------</a:t>
            </a:r>
          </a:p>
          <a:p>
            <a:r>
              <a:t>While these aspects of the social context (A) might influence heavy drinking behavior (B), changes in a person’s drinking behavior (B) might also affect their social context (A)—for example, it may lead to increased arguments within the family. These changes in the social or physical context may continue to affect change in the individual’s heavy drinking behavior (B), and so forth, back and forth, in an iterative pattern of influence over time. Additionally, over time, membership in the person’s social network may change, as those who do not approve of heavy drinking remove themselves and others who engage in heavy drinking join. This is just one example of the circularity of influence pattern in operation. The social and physical context also may shape the individual’s behavior away from heavy drinking, towards drinking in moderation or not drinking at all, in the same kind of iterative pattern, supporting recovery or preventing a substance use disorder from developing out of the heavy drinking pattern. </a:t>
            </a:r>
          </a:p>
          <a:p>
            <a:r>
              <a:t>In short, circular patterns of influence are iterative over time, and can be amplifying or dampening—they can make a problem worse or better, depending on the influences involved.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14:12:04</a:t>
            </a:r>
          </a:p>
          <a:p>
            <a:r>
              <a:rPr dirty="0"/>
              <a:t>--------------------------------------------</a:t>
            </a:r>
          </a:p>
          <a:p>
            <a:r>
              <a:rPr dirty="0"/>
              <a:t>What might be the social work intervention implications of ecological systems theory?</a:t>
            </a:r>
          </a:p>
          <a:p>
            <a:r>
              <a:rPr dirty="0"/>
              <a:t>It suggests that our interventions should not all be directed in change–the-person strategies. If we truly believe in this person-in-environment model, we should also be considering two other general approaches: changing the person’s environment and changing the way the person and their environments interact or interface. In other words, social workers need to consider the goodness-of-fit principle. It is equally plausible that a person’s substance-related problems are intrinsic to the person, situated in the person’s environment, or related to the interactions between the person and environments in which they are embedded. </a:t>
            </a:r>
          </a:p>
          <a:p>
            <a:r>
              <a:rPr dirty="0"/>
              <a:t>It also suggests that we have multiple spheres of influence where we might intervene. In the microsystem, we might intervene with the family, friends, and significant others to support an individual’s recovery efforts. In the mesosystem, we might address our efforts to the workplace or school. In the </a:t>
            </a:r>
            <a:r>
              <a:rPr dirty="0" err="1"/>
              <a:t>exosystem</a:t>
            </a:r>
            <a:r>
              <a:rPr dirty="0"/>
              <a:t>, we might intervene to change the care delivery systems to better support an individual’s recovery process. At the macrosystem level we might intervene to change policy from a punishment approach to one emphasizing treatment access, or to change stigma that impedes a person from seeking help for their substance-related problems. Spirituality and religious affiliation span all of these spheres—from the individual at the center to their family and friends, formal and informal spiritual or religious organizations, and out to the largest sphere.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14:12:04</a:t>
            </a:r>
          </a:p>
          <a:p>
            <a:r>
              <a:t>--------------------------------------------</a:t>
            </a:r>
          </a:p>
          <a:p>
            <a:r>
              <a:t>The ecological model has us already thinking in systems terms, so let’s turn our attention to family systems theory.</a:t>
            </a:r>
          </a:p>
          <a:p>
            <a:r>
              <a:t>A really critical facet of the social and cultural microsystem for any individual is family—and family is as defined by the individual, not limited to legally defined relationships.</a:t>
            </a:r>
          </a:p>
          <a:p>
            <a:r>
              <a:t>Despite many of our social stereotypes, most individuals, including those experiencing a substance use disorder, are involved in complex social networks—social networks that often include family. Family systems theory helps elucidate some of the circularity of influence patterns in operation when an individuals engages in substance misuse.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14:12:04</a:t>
            </a:r>
          </a:p>
          <a:p>
            <a:r>
              <a:t>--------------------------------------------</a:t>
            </a:r>
          </a:p>
          <a:p>
            <a:r>
              <a:t>The key tenets of family systems theory include that families are embedded in and interfacing with other social systems—just as we saw in discussing the ecological systems theory. This means extended family networks, neighborhoods, workplaces and schools, criminal justice, healthcare, and social service delivery systems, and so forth. Families also are embedded in multi-generational extended family systems in both an historical sense, as well as in the present.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14:12:04</a:t>
            </a:r>
          </a:p>
          <a:p>
            <a:r>
              <a:t>--------------------------------------------</a:t>
            </a:r>
          </a:p>
          <a:p>
            <a:r>
              <a:t>This is where social workers often employ eco-mapping as a technique for exploring how individuals and family systems interface with other elements of the social, physical, and institutional environment in which they are embedded.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14:12:04</a:t>
            </a:r>
          </a:p>
          <a:p>
            <a:r>
              <a:t>--------------------------------------------</a:t>
            </a:r>
          </a:p>
          <a:p>
            <a:r>
              <a:t>Second, a family system is greater than the sum of its parts—in other words, “family” has meaning to its members and we cannot understand a family system simply by knowing who is a member. This suggests that some decisions may reflect the needs of the family as a whole superceding the needs of any one individual.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14:12:04</a:t>
            </a:r>
          </a:p>
          <a:p>
            <a:r>
              <a:t>--------------------------------------------</a:t>
            </a:r>
          </a:p>
          <a:p>
            <a:r>
              <a:t>Third, family systems operate through interacting subsystems—for example, couples, parent-child, sibling subsystems with their own rules of engagement that are affected by and affect the system as a whole. In many instances, families describe a member’s involvement with alcohol or other drugs as being a subsystem all its own—that the person has a relationship with the substances and that person-substance subsystem affects all the other subsystems and the system as a whole. Intervening with couples who engage in substance misuse together, whose entire relationship was founded within the context of substance use, can be challenging as the substance use is an integral aspect of their relationship. Helping one partner change threatens the balance of the entire relationship.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14:12:05</a:t>
            </a:r>
          </a:p>
          <a:p>
            <a:r>
              <a:rPr dirty="0"/>
              <a:t>--------------------------------------------</a:t>
            </a:r>
          </a:p>
          <a:p>
            <a:r>
              <a:rPr dirty="0"/>
              <a:t>Fourth, family systems are dynamic over time—and change of any kind, positive or negative in nature, is costly to families in terms of energy and effort involved in adapting or adjusting to change. Because of the three principles already discussed, we know that change in any individual has a ripple effect throughout the entire family system. This helps explain why family systems are not always as receptive to a person’s recovery efforts as might be hoped for. They may, through a great deal of effort and pain, have learned to adapt to the person’s substance misuse and family disruptive behaviors., they may have achieved a new, hard won state of balance or homeostasis. It is a great deal to ask that they reengage with the change process and adapt once again to accept the changing person and support their recovery. Especially if they have been through that cycle a few times with the person. It is not that they perversely wish for that person to continue their substance misuse or substance use disorder, it is more that changing the family system in response to the individual’s changes is a costly effort.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14:12:05</a:t>
            </a:r>
          </a:p>
          <a:p>
            <a:r>
              <a:t>--------------------------------------------</a:t>
            </a:r>
          </a:p>
          <a:p>
            <a:r>
              <a:t>Clearly, the family system represents a context for shaping substance-related expectancies, where substance use and misuse may be modeled by family members, and where substance use behavior may be reinforced or punished—in other words, as a context where the learning and cognitive expectancies principles previously discussed under the psychological domain are engaged. But, it is critical to recognize that family systems are also a context where abstinence or responsible alcohol or other substance use might be modeled, family members may discourage substance misuse through delivery of reinforcements and punishments, and negative expectancies about substance use may be fostered. </a:t>
            </a:r>
          </a:p>
          <a:p>
            <a:r>
              <a:t>Family systems are a context for other protective factors that warrant attention in terms of preventive strategies—helping protect children, adolescents, and emerging adults from engaging in serious levels of substance misuse. Evidence concerning these preventive factors identified parental warmth as an important aspect of preventive parenting. These parents have warm relationships with their children, are able to provide emotional support and comfort, and act as a sounding-board for reflecting values and interpreting life experiences. In addition, preventive parenting involves a significant degree of parental monitoring—such that an adolescent knows that risky behavior they engage in will be found out by the parent—and because of the nature of their relationship, the young person cares about their parent’s opinion of them. They care about not disappointing their parent. These parents impose age-appropriate levels of behavioral control over their children and adolescent.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14:12:05</a:t>
            </a:r>
          </a:p>
          <a:p>
            <a:r>
              <a:t>--------------------------------------------</a:t>
            </a:r>
          </a:p>
          <a:p>
            <a:r>
              <a:t>Moving outside of social and emotional space, it is critical to acknowledge the influence of physical environments, including the degree to which these environments provide opportunity or easy access to alcohol and other substances. Access refers to the availability of preventive factors and accessibility of recovery support, as well. </a:t>
            </a:r>
          </a:p>
          <a:p>
            <a:r>
              <a:t>No matter how much biological, psychological, and social forces are stacked in favor of a person developing a specific type of substance use disorder, this simply cannot happen if the person never encounters that type of substance. Unfortunately, in our society, it is impractical to remove all access. For example, there exists evidence that family and friends are the primary source of access to the pain medications used nonmedically. And, evidence that individuals often take their first drinks as children or adolescents in their family home.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14:11:59</a:t>
            </a:r>
          </a:p>
          <a:p>
            <a:r>
              <a:t>--------------------------------------------</a:t>
            </a:r>
          </a:p>
          <a:p>
            <a:r>
              <a:t>The theories and models presented align reasonably well within a biopsychosocial framework. </a:t>
            </a:r>
          </a:p>
          <a:p>
            <a:r>
              <a:t>Once the framework has been outlined, we identify several biological theories and models relevant to substance misuse, use disorders, and recovery.</a:t>
            </a:r>
          </a:p>
          <a:p>
            <a:r>
              <a:t>Then we identify quite a few theories and models within the psychological domain, and another set that fall within the social context and physical environment domain. In this context, the circularity of influence model is briefly explored. This is followed by a brief discussion that gets back to a more integrated biopsychosocial framework, especially as it might inform prevention strategies.</a:t>
            </a:r>
          </a:p>
          <a:p>
            <a:r>
              <a:t>A final topic is introduced as it relate to substance misuse theories and models—how we might think differently about generalized versus specific models concerning different types of substances.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14:12:05</a:t>
            </a:r>
          </a:p>
          <a:p>
            <a:r>
              <a:t>--------------------------------------------</a:t>
            </a:r>
          </a:p>
          <a:p>
            <a:r>
              <a:t>Another example of physical environment influences relates to evidence that alcohol, tobacco, and vaping product advertising is often targeted to specific racial, ethnic, and age-group populations—it shows up on their neighborhood billboards, as neon signs in their local markets, and more recently, as targeted advertising in social media sites. As cannabis becomes legalized in more communities, a similar pattern may emerge.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14:12:05</a:t>
            </a:r>
          </a:p>
          <a:p>
            <a:r>
              <a:t>--------------------------------------------</a:t>
            </a:r>
          </a:p>
          <a:p>
            <a:r>
              <a:t>We not only are concerned with individuals’ access to substances, but to prevention and recovery support services. This leads to community and macro level considerations—looking at some of those larger spheres in the ecosystem. For example, there exists enthusiasm among scholars and practitioners for integrative and coordinated systems of care. This includes bringing evidence-supported screening and treatment services into primary health care and other natural settings like school and workplaces. It also includes expanding case management and wrap-around service models that coordinate systems of care concerned with substance misuse, mental health, physical health, housing and food security, economic and employment stability, child welfare, and criminal justice. The drug court model is just one example. Not only do social workers engage in case management for recovery support, they advocate for improved access to a range of integrated and coordinated recovery support services.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14:12:05</a:t>
            </a:r>
          </a:p>
          <a:p>
            <a:r>
              <a:t>--------------------------------------------</a:t>
            </a:r>
          </a:p>
          <a:p>
            <a:r>
              <a:t>An aspect of the social context relates to the nature of the substance-related social norms held by members of a person’s surrounding community and social networks. Social norms reflect a set of behavioral rules, guidelines, and expectations espoused by the social groups to which a person belongs. Family and peers are two locales where norms are expressed. Norms also are expressed in the media, from institutional resources such as what we learn in school or at work, in political campaigns, public health messaging, and social policy, among other sources. Substance-related norms often involve the expression of expectations concerning who uses what substances when, where, and how. They also involve expressions favoring or discouraging substance misuse and intoxication. Sociological theory concerning deviance norms is relevant to this discussion, as well. </a:t>
            </a:r>
          </a:p>
          <a:p>
            <a:r>
              <a:t>A key point about social norms is that they have an impact on individuals’ behavioral choices. Another is that any individual is likely surrounding by competing messaging from the norms they encounter in different social groups or settings. What they hear from family, church, or school might not be the same as what they hear from peers and social media networks.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14:12:05</a:t>
            </a:r>
          </a:p>
          <a:p>
            <a:r>
              <a:t>--------------------------------------------</a:t>
            </a:r>
          </a:p>
          <a:p>
            <a:r>
              <a:t>Some prevention messaging have the possibility of backfiring if they emphasize that too many in a peer group use or misuse substances. Rather than seeing this as the problem, the message may be interpreted as substance use or misuse being common and, thus, normative—everyone else is doing it, so it is something they should do, too. For instance, data from the 2019 Monitoring the Future study showed that 25.5% of 12th graders had engaged in nicotine vaping during the past month. Rather than emphasizing that somewhat alarming 25.5%, we might want to emphasize instead that almost 75% didn’t—by not vaping, you are in the majority. The Monitoring the Future Study also provides a rich body of data about 8th, 10th, and 12th grade students’ attitudes, beliefs, and norms concerning a wide array of different substance use behaviors—perceive harmfulness of different drugs and use patterns, their own disapproval levels, perceived attitudes held by their parents and friends, and more. These data help inform prevention strategies with these age groups. More recent longitudinal data are also available concerning emerging adults who were previously surveyed as high school students.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14:12:05</a:t>
            </a:r>
          </a:p>
          <a:p>
            <a:r>
              <a:t>--------------------------------------------</a:t>
            </a:r>
          </a:p>
          <a:p>
            <a:r>
              <a:t>A significant aspect of the social context concerns stigma, disparities, and social justice issues related to substance misuse. These issues concern biases built into systems of care—for example, bias in screening and assessment protocols, referral patterns, gender and cultural competence of interventions, and other aspects of the system of care and recovery support. For example, if certain populations are not screened or referred for assessment, their needs will go undetected and the system will not provide expensive services. An instance of this source of disparities is failure to properly screen (and refer) individuals who are incarcerated—the criminal justice system will not provide substance-related services if the need is not recognized in the first place. Another social justice concern relates to service models, such as group treatment, and their accessibility to individuals who identify as LGBTQ+-- in many communities, LGBTQ+ individuals may feel very uncomfortable and unwelcome in group or even individual sessions.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14:12:05</a:t>
            </a:r>
          </a:p>
          <a:p>
            <a:r>
              <a:t>--------------------------------------------</a:t>
            </a:r>
          </a:p>
          <a:p>
            <a:r>
              <a:t>Social justice issues related to substance use and misuse extend to global systems and co-occurring issues. Consider, for instance, our nation’s relationships with countries where drugs are produced, trafficked, exported, and imported—whether sanctioned or not by the governments involved. Substance-related activities play a significant role in global economics and politics, particularly in our nation’s relations with Central and South American, Central European, and Asian countries. Not only do these forces and relations influence what happens with illicit substances in communities across the nation, they influence the availability, quality, and safety of prescription pharmaceutical drugs, as well—as evidenced by, among other things, specific shortages that occurred during the coronavirus pandemic, tremendous cost variability in similar drugs across different countries, and safety recalls of multiple kinds of medications due to their potential contamination.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14:12:05</a:t>
            </a:r>
          </a:p>
          <a:p>
            <a:r>
              <a:rPr dirty="0"/>
              <a:t>--------------------------------------------</a:t>
            </a:r>
          </a:p>
          <a:p>
            <a:r>
              <a:rPr dirty="0"/>
              <a:t>Social justice aspects of substance-related activities intersect with issues of intimate partner and community violence, human trafficking, weapons trafficking, money laundering, and funding terrorist groups. </a:t>
            </a:r>
          </a:p>
          <a:p>
            <a:r>
              <a:rPr dirty="0"/>
              <a:t>Social dominance models raise social justice concerns, as well. These models address intergroup inequalities being maintained through legitimizing myths that provide moral and intellectual justification for privilege and discrimination. Consider, for example, some of the prevailing stereotypes regarding alcohol and other drug misuse among different racial and ethnic groups—such as myths regarding alcohol and First Nation members (designated as AIAN in the NSDUH study) or regarding cannabis and Latino men. It is critically important for social workers to remain informed about and critically analyze the implications of current epidemiological evidence concerning disparities in substance use patterns and access to substance-related services. Additional social justice influences result from policy responses to substance-related issues. For example, racial inequities in incarceration rates are attributed to the nation’s historical War on Drugs. Significant disparities resulted, for instance, between incarceration of individuals arrested for powdered versus crack cocaine offenses, reflecting differences between more affluent white individuals’ use of powdered cocaine and less affluent black individuals’ use of crack cocaine, despite these groups using the same drug--cocaine. Incarceration trend data also led to the War on Drugs being labeled a War Against Black Women. </a:t>
            </a:r>
          </a:p>
          <a:p>
            <a:r>
              <a:rPr dirty="0"/>
              <a:t>Additionally, the topic of stigma surrounding substance misuse and how stigma affects substance use behavior and recovery warrants an entire presentation on its own. On the flip side, a body of literature is emerging concerning the impact of exposure to racial microaggression on substance use among emerging adults.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14:12:05</a:t>
            </a:r>
          </a:p>
          <a:p>
            <a:r>
              <a:rPr dirty="0"/>
              <a:t>--------------------------------------------</a:t>
            </a:r>
          </a:p>
          <a:p>
            <a:r>
              <a:rPr dirty="0"/>
              <a:t>We introduced several types of social context and physical environment theories concerning substance use, misuse, use disorder, and recovery. As was true for the biological and psychological domains, these theories and models have significant implications for how we choose to intervene, and you are encouraged to delve more deeply into the models and their supporting evidence.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14:12:05</a:t>
            </a:r>
          </a:p>
          <a:p>
            <a:r>
              <a:t>--------------------------------------------</a:t>
            </a:r>
          </a:p>
          <a:p>
            <a:r>
              <a:t>Now that we have introduced a host of theories from the separate biological, psychological, and social context/physical environment domains, here is an opportunity to reintegrate them into a biopsychosocial perspective. This integrative conceptual framework has significant implications for planning prevention intervention strategies. </a:t>
            </a:r>
          </a:p>
          <a:p>
            <a:r>
              <a:t>Step 1 in this conceptual framework involves carefully defining the target problem or concern—the topic of substance misuse is far too broad, as is preventing substance use disorder. It may be necessary to narrow the focus to a specific population, substance type, and behavior. For example, preventing vaping initiation among adolescents, or preventing heavy episodic drinking among college students, or preventing injury and death from intoxicated driving.</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14:12:05</a:t>
            </a:r>
          </a:p>
          <a:p>
            <a:r>
              <a:rPr dirty="0"/>
              <a:t>--------------------------------------------</a:t>
            </a:r>
          </a:p>
          <a:p>
            <a:r>
              <a:rPr dirty="0"/>
              <a:t>Step 2 of the conceptual framework involves reviewing the evidence related to two key dimensions—the evidence related to vulnerability and resilience and evidence related to risk and protection. This framework makes important distinctions between vulnerability and risk—these terms are not used interchangeably. Nor are the terms resilience and protection. </a:t>
            </a:r>
          </a:p>
          <a:p>
            <a:r>
              <a:rPr dirty="0"/>
              <a:t>Vulnerability and resilience are viewed as falling on a continuum of intrinsic factors, those factors that individuals bring to any situation. Evidence might refer to vulnerability related to a person’s genetic or other biological factors, such as early brain exposure. Vulnerability and resilience also refers to psychological factors—their past experiences, attitudes, values, what they have learned, or co-occurring challenges, all would be part of the vulnerability or resilience to the issue of concern. The elements in this continuum and whether they represent vulnerability or resilience factors are determined by the literature. The risk and protection continuum, on the other hand, refers to extrinsic factors—those social and physical environment factors that are relevant to the issue of concern. For example, this might relate to social norms, access to substances, access to recovery support, policy and enforcement practices, and social capital. Again, the nature of the risk and protection continuum is determined by the evidence. Note that the word “risk” here does not infer probability that a problem will emerge. It refers to a specific type of influencing factor.</a:t>
            </a:r>
          </a:p>
          <a:p>
            <a:r>
              <a:rPr dirty="0"/>
              <a:t>An example helps reinforce the distinction between intrinsic vulnerability/resilience factors and extrinsic risk/protection factors. Consider social reinforcement of drinking behavior. Reinforcement that occurred in the past becomes a part of a person’s intrinsic learned experience—the person brings that past learning to any new situation. It is a vulnerability factor. On the other hand, currently drinking within a reinforcing context is an extrinsic situational risk factor—it is currently part of the environment.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14:11:59</a:t>
            </a:r>
          </a:p>
          <a:p>
            <a:r>
              <a:rPr dirty="0"/>
              <a:t>--------------------------------------------</a:t>
            </a:r>
          </a:p>
          <a:p>
            <a:r>
              <a:rPr dirty="0"/>
              <a:t>In terms of multiple theories for understanding substance use, similarities, differences, and important points of intersection exist. The biopsychosocial framework provides an organizing framework to clarify what otherwise might seem like a jumble of ideas. This framework suggests two important things: </a:t>
            </a:r>
          </a:p>
          <a:p>
            <a:r>
              <a:rPr dirty="0"/>
              <a:t>First, biology, psychology, social and physical context domains are </a:t>
            </a:r>
            <a:r>
              <a:rPr b="1" u="sng" dirty="0"/>
              <a:t>each </a:t>
            </a:r>
            <a:r>
              <a:rPr dirty="0"/>
              <a:t>important in understanding the processes related to substance misuse and recovery. Some scholars and clinicians add the spiritual as an additional domain, but for purposes of this presentation, spirituality is integrated in the social and physical contexts domain.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14:12:06</a:t>
            </a:r>
          </a:p>
          <a:p>
            <a:r>
              <a:t>--------------------------------------------</a:t>
            </a:r>
          </a:p>
          <a:p>
            <a:r>
              <a:t>The third step in this conceptual framework allows us to integrate evidence on the vulnerability/resilience continuum with evidence on the risk/protection continuum. </a:t>
            </a:r>
          </a:p>
          <a:p>
            <a:r>
              <a:t>A note of caution here: because the evidence is based on group data and models, this framework is applied at the population level. We do not yet have the technological sophistication to apply it at the individual level. Let’s look at the prevention planning implications of this integration.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14:12:06</a:t>
            </a:r>
          </a:p>
          <a:p>
            <a:r>
              <a:t>--------------------------------------------</a:t>
            </a:r>
          </a:p>
          <a:p>
            <a:r>
              <a:t>At the group or population level, we can generally predict the probability that the issue of concern will occur. This helps us direct scarce prevention resources where they will have the greatest likelihood of positive impact. It also helps us determine where to direct our preventive efforts—what kind of preventive strategies to employ.</a:t>
            </a:r>
          </a:p>
          <a:p>
            <a:r>
              <a:t>In the first cell of our integrated grid the probability that the issue of concern will develop among individuals with low vulnerability situated in low risk environments is low, even without delivering any significant preventive effort. These individuals might also have intrinsic resilience and extrinsic protections. Thus, as long as we accurately identify vulnerability and risk as being low, with resilience and protection being high, we can direct our preventive intervention efforts elsewhere. Of course, this implies that neither continuum shifts in the wrong direction over time.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14:12:06</a:t>
            </a:r>
          </a:p>
          <a:p>
            <a:r>
              <a:t>--------------------------------------------</a:t>
            </a:r>
          </a:p>
          <a:p>
            <a:r>
              <a:t>For the moment, let’s skip over to the last probability group, group 4. These are individuals who function in high risk environments lacking in strong protective factors, coming to these environments with high vulnerability and low resilience. For this group, the probability that the issue of concern will emerge is high. This is a group where utilizing a great deal of prevention resources could have a strong positive impact. </a:t>
            </a:r>
          </a:p>
          <a:p>
            <a:r>
              <a:t>The aim of prevention could be either reducing vulnerability and enhancing resilience in order to move this population more towards group 3 where the probability of the issue emerging is more moderate, OR aiming to reduce environmental risk and enhance protection in order to move this population more towards group 2. Ideally, prevention efforts would be directed towards modifying both continuua and moving this population more towards group 1 where the probability of the problem emerging is low.</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14:12:06</a:t>
            </a:r>
          </a:p>
          <a:p>
            <a:r>
              <a:rPr dirty="0"/>
              <a:t>--------------------------------------------</a:t>
            </a:r>
          </a:p>
          <a:p>
            <a:r>
              <a:rPr dirty="0"/>
              <a:t>In between the group 1 and group 4 extremes we have two groups where the probability of the issue arising is moderate. Prevention efforts with group 2 might best be directed toward reducing their vulnerability and enhancing their resilience, thereby moving them more towards the low probability group 1. As long as this group remains in a low risk environment, their probability of developing the issue of concern is moderate—so prevention efforts might also be directed towards maintaining that low risk environment and shoring them up with environmental protections. This will help prevent their slipping into the high probability group 4. Likewise, prevention efforts with group 3 might best be directed toward reducing the risks in their environment and boosting their protections, with the aim of moving them more toward the low probability group 1. And, as long as their vulnerability remains low and resilience high, they are not likely to slip into the high probability group 4. Thus, some of our efforts might be aimed at ensuring they do not develop new vulnerabilities or lose resilience, too.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14:12:06</a:t>
            </a:r>
          </a:p>
          <a:p>
            <a:r>
              <a:rPr dirty="0"/>
              <a:t>--------------------------------------------</a:t>
            </a:r>
          </a:p>
          <a:p>
            <a:r>
              <a:rPr dirty="0"/>
              <a:t>Probably the most important take-home lesson of this integrative biopsychosocial framework regarding vulnerability, resilience, risk, and protective factors is that no one single type of preventive intervention is likely to be sufficient. We need to tackle these substance-related issues of concern from a position of complexity based on what the various sources of evidence about biological, psychological, and social context and physical environments tell us matters. The second most important message is that while we need to be attentive to the vulnerabilities and risks related to a specific issue of concern, we also have the benefit of a strengths perspective where we can explore resilience and protection, as well.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14:12:06</a:t>
            </a:r>
          </a:p>
          <a:p>
            <a:r>
              <a:t>--------------------------------------------</a:t>
            </a:r>
          </a:p>
          <a:p>
            <a:r>
              <a:t>One final theoretical principle to consider is the extent to which a particular theory or model covers the phenomena of substance misuse and substance use disorders in a generalized way or is more specific, for example—does it apply regardless of which substances are involved, treating them as all one and the same, or only to a specific substance type.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14:12:06</a:t>
            </a:r>
          </a:p>
          <a:p>
            <a:r>
              <a:t>--------------------------------------------</a:t>
            </a:r>
          </a:p>
          <a:p>
            <a:r>
              <a:t>On the other hand, it is possible that the underlying processes differ for different substances, requiring unique and different theories and models depending on which substances are involved.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14:12:06</a:t>
            </a:r>
          </a:p>
          <a:p>
            <a:r>
              <a:rPr dirty="0"/>
              <a:t>--------------------------------------------</a:t>
            </a:r>
          </a:p>
          <a:p>
            <a:r>
              <a:rPr dirty="0"/>
              <a:t>The evidence suggests that neither and both are correct.</a:t>
            </a:r>
          </a:p>
          <a:p>
            <a:r>
              <a:rPr dirty="0"/>
              <a:t>There exist some similarities and areas of overlap across types of substances, but each type of substance has some unique factors, as well. This is a very different picture from where there was 100% overlap from where there was zero overlap. </a:t>
            </a:r>
          </a:p>
          <a:p>
            <a:r>
              <a:rPr dirty="0"/>
              <a:t>In this final picture, there might be a very small area in which all overlap, there might be areas where some overlap occurs between certain types but not all types of substances, accompanies by areas of uniqueness related to each type of substance, too. This certainly presents a very complex model and helps us understand why there is no such thing as one umbrella theory or solution!</a:t>
            </a:r>
          </a:p>
          <a:p>
            <a:r>
              <a:rPr dirty="0"/>
              <a:t>For instance, investigators exploring the question of a genetic basis to substance use disorders in general have asked “is there such a thing as an ‘addiction’ gene, one that is relevant regardless of the type of substances involved?” The conclusion is basically, no—there is no one single gene pulling for or protecting from substance use disorder across all substance types. However, there are some areas of overlap, for instance in the genetic underpinnings to alcohol and opioid use disorders. It is less clear whether the psychological or social and physical context theories are appropriately applied in a more general manner or need to be applied more specifically—again, most likely, there are areas of overlap and areas of uniqueness involved.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14:12:06</a:t>
            </a:r>
          </a:p>
          <a:p>
            <a:r>
              <a:rPr dirty="0"/>
              <a:t>--------------------------------------------</a:t>
            </a:r>
          </a:p>
          <a:p>
            <a:r>
              <a:rPr dirty="0"/>
              <a:t>So, the first key point from this presentation concerning multiple theories and models related to substance misuse is that our wide array of theories offers an array of solutions and opportunities for intervening! These include efforts to reduce the harms associated with substance use—what harm reduction is all about.</a:t>
            </a:r>
          </a:p>
          <a:p>
            <a:r>
              <a:rPr dirty="0"/>
              <a:t>The second is that the various theories can be systematically organized by adopting the biopsychosocial perspective central to our social work profession and supported by many other disciplines. In this context, you were briefly introduced to quite a few biological, psychological, and social context physical environment theories and models concerning substance use initiation, substance misuse, substance use disorders, and recovery within this biopsychosocial perspective. Then, you were introduced to an integrative conceptual framework related to evidence concerning vulnerability, resilience, risk, and protective factors. The concept of circularity of influence was introduced as was a discussion of applying generalized and specific perspectives to the different types of substances involved.</a:t>
            </a:r>
          </a:p>
          <a:p>
            <a:r>
              <a:rPr dirty="0"/>
              <a:t>Hopefully, this presentation has provided you with a conceptual system for pursuing theories and models in greater depth to better inform your intervention efforts. Thank you for your attention and consideration throughout this presentation.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2021-05-12 14:12:00</a:t>
            </a:r>
          </a:p>
          <a:p>
            <a:r>
              <a:t>--------------------------------------------</a:t>
            </a:r>
          </a:p>
          <a:p>
            <a:r>
              <a:t>Second, the biopsychosocial framework emphasizes interactions and relationships between these 3 domains—these 3 domains do not operate as independent silos. They intersect, overlap, and interact in meaningful and synergistic ways. </a:t>
            </a:r>
          </a:p>
          <a:p>
            <a:r>
              <a:t>For example, consider the ways that the neurobiology of learning interacts with psychological learning processes to produce the often-observed cue-induced triggers or cravings. Or, for example, consider the ways that spirituality crosses boundaries between social &amp; physical contexts where we placed it and psychological and biological influences, as well. The mechanisms by which mindfulness practices support recovery demonstrate this kind of integration across domains. One point that all the evidence indicates is that there exists no one single cause of substance misuse and substance use disorders; there is not even one single domain involved. Substance misuse, substance use disorders, and recovery are very complex phenomena influenced by multiple interacting factors.</a:t>
            </a:r>
          </a:p>
          <a:p>
            <a:r>
              <a:t>This is one reason why it can be so different an experience for different individuals, and why “one size fits all” solutions simply don’t---they don’t fit all.</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14:12:00</a:t>
            </a:r>
          </a:p>
          <a:p>
            <a:r>
              <a:rPr dirty="0"/>
              <a:t>--------------------------------------------</a:t>
            </a:r>
          </a:p>
          <a:p>
            <a:r>
              <a:rPr dirty="0"/>
              <a:t>In the biological domain, we are interested in the ways that different biological factors might influence a person’s substance use initiation and their substance use becoming substance misuse or a substance use disorder. On the flip side, we are also concerned with how substance misuse might affect a person’s biology and physical health—assumed in all of these discussions about possible effects is the possibility of developing a substance use disorder. Together, we want to know how to intervene at a biological level to prevent substance use disorders and to support recovery.</a:t>
            </a:r>
            <a:endParaRPr lang="en-US" dirty="0"/>
          </a:p>
          <a:p>
            <a:endParaRPr lang="en-US" dirty="0"/>
          </a:p>
          <a:p>
            <a:r>
              <a:rPr dirty="0"/>
              <a:t> An additional point related to effects of substance misuse concerns how this information can help inform harm reduction efforts—these are interventions aimed at reducing the probability and severity of many different potential harms arising from substance misuse even when reducing substance misuse itself is not the immediate goal.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2021-05-12 14:12:00</a:t>
            </a:r>
          </a:p>
          <a:p>
            <a:r>
              <a:rPr dirty="0"/>
              <a:t>--------------------------------------------</a:t>
            </a:r>
          </a:p>
          <a:p>
            <a:r>
              <a:rPr dirty="0"/>
              <a:t>Starting with biological mechanisms that affect substance misuse and substance use disorders, genetic influence models have piled up a great deal of evidence. For example, evidence supports a model of genetic contributions to a person first initiating use of nicotine containing substances like cigarettes and vaping. A great deal of evidence points to genetic links in the transition from alcohol misuse to an alcohol use disorder—a compilation of evidence from twin, adoption, family pedigree, and genomic studies. </a:t>
            </a:r>
            <a:endParaRPr lang="en-US" dirty="0"/>
          </a:p>
          <a:p>
            <a:endParaRPr dirty="0"/>
          </a:p>
          <a:p>
            <a:r>
              <a:rPr dirty="0"/>
              <a:t>Genetics contribute to positive, protective mechanisms, as well—not just vulnerability. For example, there is a genetic basis to some individuals experiencing an intensely negative flushing response to alcohol. This punishing physiological response potentially protects a person from engaging in alcohol use in the future. An estimated 36% of persons of East Asian genetic background experience intense facial flushing, nausea, and rapid heart rate in response to alcohol exposure because of the genetics behind their ability to break down alcohol metabolism byproducts. </a:t>
            </a:r>
            <a:endParaRPr lang="en-US" dirty="0"/>
          </a:p>
          <a:p>
            <a:endParaRPr lang="en-US" dirty="0"/>
          </a:p>
          <a:p>
            <a:r>
              <a:rPr dirty="0"/>
              <a:t>Jumping briefly to the </a:t>
            </a:r>
            <a:r>
              <a:rPr b="1" u="sng" dirty="0"/>
              <a:t>effects</a:t>
            </a:r>
            <a:r>
              <a:rPr dirty="0"/>
              <a:t> topic, this genetic mechanism also makes individuals more susceptible to alcohol-related cancers, as well, because it operates by extending the time and concentration of exposure to damaging alcohol breakdown metabolites in the body.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1A4A5D"/>
                </a:solidFill>
                <a:latin typeface="Corbel"/>
                <a:cs typeface="Corbel"/>
              </a:defRPr>
            </a:lvl1pPr>
          </a:lstStyle>
          <a:p>
            <a:pPr marL="12700">
              <a:lnSpc>
                <a:spcPct val="100000"/>
              </a:lnSpc>
            </a:pPr>
            <a:r>
              <a:rPr spc="5" dirty="0"/>
              <a:t>5/12/2</a:t>
            </a:r>
            <a:r>
              <a:rPr dirty="0"/>
              <a:t>0</a:t>
            </a:r>
            <a:r>
              <a:rPr spc="5" dirty="0"/>
              <a:t>2</a:t>
            </a:r>
            <a:r>
              <a:rPr spc="10" dirty="0"/>
              <a:t>1</a:t>
            </a:r>
          </a:p>
        </p:txBody>
      </p:sp>
      <p:sp>
        <p:nvSpPr>
          <p:cNvPr id="5" name="Holder 5"/>
          <p:cNvSpPr>
            <a:spLocks noGrp="1"/>
          </p:cNvSpPr>
          <p:nvPr>
            <p:ph type="dt" sz="half" idx="6"/>
          </p:nvPr>
        </p:nvSpPr>
        <p:spPr/>
        <p:txBody>
          <a:bodyPr lIns="0" tIns="0" rIns="0" bIns="0"/>
          <a:lstStyle>
            <a:lvl1pPr>
              <a:defRPr sz="800" b="0" i="0">
                <a:solidFill>
                  <a:srgbClr val="1A4A5D"/>
                </a:solidFill>
                <a:latin typeface="Corbel"/>
                <a:cs typeface="Corbel"/>
              </a:defRPr>
            </a:lvl1p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6" name="Holder 6"/>
          <p:cNvSpPr>
            <a:spLocks noGrp="1"/>
          </p:cNvSpPr>
          <p:nvPr>
            <p:ph type="sldNum" sz="quarter" idx="7"/>
          </p:nvPr>
        </p:nvSpPr>
        <p:spPr/>
        <p:txBody>
          <a:bodyPr lIns="0" tIns="0" rIns="0" bIns="0"/>
          <a:lstStyle>
            <a:lvl1pPr>
              <a:defRPr sz="800" b="0" i="0">
                <a:solidFill>
                  <a:srgbClr val="1A4A5D"/>
                </a:solidFill>
                <a:latin typeface="Corbel"/>
                <a:cs typeface="Corbel"/>
              </a:defRPr>
            </a:lvl1pPr>
          </a:lstStyle>
          <a:p>
            <a:pPr marL="69215">
              <a:lnSpc>
                <a:spcPct val="100000"/>
              </a:lnSpc>
            </a:pPr>
            <a:fld id="{81D60167-4931-47E6-BA6A-407CBD079E47}" type="slidenum">
              <a:rPr spc="10" dirty="0"/>
              <a:t>‹#›</a:t>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276F8B"/>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Corbel"/>
                <a:cs typeface="Corbel"/>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1A4A5D"/>
                </a:solidFill>
                <a:latin typeface="Corbel"/>
                <a:cs typeface="Corbel"/>
              </a:defRPr>
            </a:lvl1pPr>
          </a:lstStyle>
          <a:p>
            <a:pPr marL="12700">
              <a:lnSpc>
                <a:spcPct val="100000"/>
              </a:lnSpc>
            </a:pPr>
            <a:r>
              <a:rPr spc="5" dirty="0"/>
              <a:t>5/12/2</a:t>
            </a:r>
            <a:r>
              <a:rPr dirty="0"/>
              <a:t>0</a:t>
            </a:r>
            <a:r>
              <a:rPr spc="5" dirty="0"/>
              <a:t>2</a:t>
            </a:r>
            <a:r>
              <a:rPr spc="10" dirty="0"/>
              <a:t>1</a:t>
            </a:r>
          </a:p>
        </p:txBody>
      </p:sp>
      <p:sp>
        <p:nvSpPr>
          <p:cNvPr id="5" name="Holder 5"/>
          <p:cNvSpPr>
            <a:spLocks noGrp="1"/>
          </p:cNvSpPr>
          <p:nvPr>
            <p:ph type="dt" sz="half" idx="6"/>
          </p:nvPr>
        </p:nvSpPr>
        <p:spPr/>
        <p:txBody>
          <a:bodyPr lIns="0" tIns="0" rIns="0" bIns="0"/>
          <a:lstStyle>
            <a:lvl1pPr>
              <a:defRPr sz="800" b="0" i="0">
                <a:solidFill>
                  <a:srgbClr val="1A4A5D"/>
                </a:solidFill>
                <a:latin typeface="Corbel"/>
                <a:cs typeface="Corbel"/>
              </a:defRPr>
            </a:lvl1p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6" name="Holder 6"/>
          <p:cNvSpPr>
            <a:spLocks noGrp="1"/>
          </p:cNvSpPr>
          <p:nvPr>
            <p:ph type="sldNum" sz="quarter" idx="7"/>
          </p:nvPr>
        </p:nvSpPr>
        <p:spPr/>
        <p:txBody>
          <a:bodyPr lIns="0" tIns="0" rIns="0" bIns="0"/>
          <a:lstStyle>
            <a:lvl1pPr>
              <a:defRPr sz="800" b="0" i="0">
                <a:solidFill>
                  <a:srgbClr val="1A4A5D"/>
                </a:solidFill>
                <a:latin typeface="Corbel"/>
                <a:cs typeface="Corbel"/>
              </a:defRPr>
            </a:lvl1pPr>
          </a:lstStyle>
          <a:p>
            <a:pPr marL="69215">
              <a:lnSpc>
                <a:spcPct val="100000"/>
              </a:lnSpc>
            </a:pPr>
            <a:fld id="{81D60167-4931-47E6-BA6A-407CBD079E47}" type="slidenum">
              <a:rPr spc="10" dirty="0"/>
              <a:t>‹#›</a:t>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276F8B"/>
                </a:solidFill>
                <a:latin typeface="Corbel"/>
                <a:cs typeface="Corbe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1A4A5D"/>
                </a:solidFill>
                <a:latin typeface="Corbel"/>
                <a:cs typeface="Corbel"/>
              </a:defRPr>
            </a:lvl1pPr>
          </a:lstStyle>
          <a:p>
            <a:pPr marL="12700">
              <a:lnSpc>
                <a:spcPct val="100000"/>
              </a:lnSpc>
            </a:pPr>
            <a:r>
              <a:rPr spc="5" dirty="0"/>
              <a:t>5/12/2</a:t>
            </a:r>
            <a:r>
              <a:rPr dirty="0"/>
              <a:t>0</a:t>
            </a:r>
            <a:r>
              <a:rPr spc="5" dirty="0"/>
              <a:t>2</a:t>
            </a:r>
            <a:r>
              <a:rPr spc="10" dirty="0"/>
              <a:t>1</a:t>
            </a:r>
          </a:p>
        </p:txBody>
      </p:sp>
      <p:sp>
        <p:nvSpPr>
          <p:cNvPr id="6" name="Holder 6"/>
          <p:cNvSpPr>
            <a:spLocks noGrp="1"/>
          </p:cNvSpPr>
          <p:nvPr>
            <p:ph type="dt" sz="half" idx="6"/>
          </p:nvPr>
        </p:nvSpPr>
        <p:spPr/>
        <p:txBody>
          <a:bodyPr lIns="0" tIns="0" rIns="0" bIns="0"/>
          <a:lstStyle>
            <a:lvl1pPr>
              <a:defRPr sz="800" b="0" i="0">
                <a:solidFill>
                  <a:srgbClr val="1A4A5D"/>
                </a:solidFill>
                <a:latin typeface="Corbel"/>
                <a:cs typeface="Corbel"/>
              </a:defRPr>
            </a:lvl1p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7" name="Holder 7"/>
          <p:cNvSpPr>
            <a:spLocks noGrp="1"/>
          </p:cNvSpPr>
          <p:nvPr>
            <p:ph type="sldNum" sz="quarter" idx="7"/>
          </p:nvPr>
        </p:nvSpPr>
        <p:spPr/>
        <p:txBody>
          <a:bodyPr lIns="0" tIns="0" rIns="0" bIns="0"/>
          <a:lstStyle>
            <a:lvl1pPr>
              <a:defRPr sz="800" b="0" i="0">
                <a:solidFill>
                  <a:srgbClr val="1A4A5D"/>
                </a:solidFill>
                <a:latin typeface="Corbel"/>
                <a:cs typeface="Corbel"/>
              </a:defRPr>
            </a:lvl1pPr>
          </a:lstStyle>
          <a:p>
            <a:pPr marL="69215">
              <a:lnSpc>
                <a:spcPct val="100000"/>
              </a:lnSpc>
            </a:pPr>
            <a:fld id="{81D60167-4931-47E6-BA6A-407CBD079E47}" type="slidenum">
              <a:rPr spc="10" dirty="0"/>
              <a:t>‹#›</a:t>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276F8B"/>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1A4A5D"/>
                </a:solidFill>
                <a:latin typeface="Corbel"/>
                <a:cs typeface="Corbel"/>
              </a:defRPr>
            </a:lvl1pPr>
          </a:lstStyle>
          <a:p>
            <a:pPr marL="12700">
              <a:lnSpc>
                <a:spcPct val="100000"/>
              </a:lnSpc>
            </a:pPr>
            <a:r>
              <a:rPr spc="5" dirty="0"/>
              <a:t>5/12/2</a:t>
            </a:r>
            <a:r>
              <a:rPr dirty="0"/>
              <a:t>0</a:t>
            </a:r>
            <a:r>
              <a:rPr spc="5" dirty="0"/>
              <a:t>2</a:t>
            </a:r>
            <a:r>
              <a:rPr spc="10" dirty="0"/>
              <a:t>1</a:t>
            </a:r>
          </a:p>
        </p:txBody>
      </p:sp>
      <p:sp>
        <p:nvSpPr>
          <p:cNvPr id="4" name="Holder 4"/>
          <p:cNvSpPr>
            <a:spLocks noGrp="1"/>
          </p:cNvSpPr>
          <p:nvPr>
            <p:ph type="dt" sz="half" idx="6"/>
          </p:nvPr>
        </p:nvSpPr>
        <p:spPr/>
        <p:txBody>
          <a:bodyPr lIns="0" tIns="0" rIns="0" bIns="0"/>
          <a:lstStyle>
            <a:lvl1pPr>
              <a:defRPr sz="800" b="0" i="0">
                <a:solidFill>
                  <a:srgbClr val="1A4A5D"/>
                </a:solidFill>
                <a:latin typeface="Corbel"/>
                <a:cs typeface="Corbel"/>
              </a:defRPr>
            </a:lvl1p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5" name="Holder 5"/>
          <p:cNvSpPr>
            <a:spLocks noGrp="1"/>
          </p:cNvSpPr>
          <p:nvPr>
            <p:ph type="sldNum" sz="quarter" idx="7"/>
          </p:nvPr>
        </p:nvSpPr>
        <p:spPr/>
        <p:txBody>
          <a:bodyPr lIns="0" tIns="0" rIns="0" bIns="0"/>
          <a:lstStyle>
            <a:lvl1pPr>
              <a:defRPr sz="800" b="0" i="0">
                <a:solidFill>
                  <a:srgbClr val="1A4A5D"/>
                </a:solidFill>
                <a:latin typeface="Corbel"/>
                <a:cs typeface="Corbel"/>
              </a:defRPr>
            </a:lvl1pPr>
          </a:lstStyle>
          <a:p>
            <a:pPr marL="69215">
              <a:lnSpc>
                <a:spcPct val="100000"/>
              </a:lnSpc>
            </a:pPr>
            <a:fld id="{81D60167-4931-47E6-BA6A-407CBD079E47}" type="slidenum">
              <a:rPr spc="10" dirty="0"/>
              <a:t>‹#›</a:t>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1A4A5D"/>
                </a:solidFill>
                <a:latin typeface="Corbel"/>
                <a:cs typeface="Corbel"/>
              </a:defRPr>
            </a:lvl1pPr>
          </a:lstStyle>
          <a:p>
            <a:pPr marL="12700">
              <a:lnSpc>
                <a:spcPct val="100000"/>
              </a:lnSpc>
            </a:pPr>
            <a:r>
              <a:rPr spc="5" dirty="0"/>
              <a:t>5/12/2</a:t>
            </a:r>
            <a:r>
              <a:rPr dirty="0"/>
              <a:t>0</a:t>
            </a:r>
            <a:r>
              <a:rPr spc="5" dirty="0"/>
              <a:t>2</a:t>
            </a:r>
            <a:r>
              <a:rPr spc="10" dirty="0"/>
              <a:t>1</a:t>
            </a:r>
          </a:p>
        </p:txBody>
      </p:sp>
      <p:sp>
        <p:nvSpPr>
          <p:cNvPr id="3" name="Holder 3"/>
          <p:cNvSpPr>
            <a:spLocks noGrp="1"/>
          </p:cNvSpPr>
          <p:nvPr>
            <p:ph type="dt" sz="half" idx="6"/>
          </p:nvPr>
        </p:nvSpPr>
        <p:spPr/>
        <p:txBody>
          <a:bodyPr lIns="0" tIns="0" rIns="0" bIns="0"/>
          <a:lstStyle>
            <a:lvl1pPr>
              <a:defRPr sz="800" b="0" i="0">
                <a:solidFill>
                  <a:srgbClr val="1A4A5D"/>
                </a:solidFill>
                <a:latin typeface="Corbel"/>
                <a:cs typeface="Corbel"/>
              </a:defRPr>
            </a:lvl1p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4" name="Holder 4"/>
          <p:cNvSpPr>
            <a:spLocks noGrp="1"/>
          </p:cNvSpPr>
          <p:nvPr>
            <p:ph type="sldNum" sz="quarter" idx="7"/>
          </p:nvPr>
        </p:nvSpPr>
        <p:spPr/>
        <p:txBody>
          <a:bodyPr lIns="0" tIns="0" rIns="0" bIns="0"/>
          <a:lstStyle>
            <a:lvl1pPr>
              <a:defRPr sz="800" b="0" i="0">
                <a:solidFill>
                  <a:srgbClr val="1A4A5D"/>
                </a:solidFill>
                <a:latin typeface="Corbel"/>
                <a:cs typeface="Corbel"/>
              </a:defRPr>
            </a:lvl1pPr>
          </a:lstStyle>
          <a:p>
            <a:pPr marL="69215">
              <a:lnSpc>
                <a:spcPct val="100000"/>
              </a:lnSpc>
            </a:pPr>
            <a:fld id="{81D60167-4931-47E6-BA6A-407CBD079E47}" type="slidenum">
              <a:rPr spc="10" dirty="0"/>
              <a:t>‹#›</a:t>
            </a:fld>
            <a:endParaRPr spc="1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629400"/>
            <a:ext cx="1124712" cy="22860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207008" y="6629400"/>
            <a:ext cx="7936992" cy="228600"/>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7557516" y="5910071"/>
            <a:ext cx="528827" cy="705611"/>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687678" y="507276"/>
            <a:ext cx="7768643" cy="1117600"/>
          </a:xfrm>
          <a:prstGeom prst="rect">
            <a:avLst/>
          </a:prstGeom>
        </p:spPr>
        <p:txBody>
          <a:bodyPr wrap="square" lIns="0" tIns="0" rIns="0" bIns="0">
            <a:spAutoFit/>
          </a:bodyPr>
          <a:lstStyle>
            <a:lvl1pPr>
              <a:defRPr sz="3600" b="0" i="0">
                <a:solidFill>
                  <a:srgbClr val="276F8B"/>
                </a:solidFill>
                <a:latin typeface="Corbel"/>
                <a:cs typeface="Corbel"/>
              </a:defRPr>
            </a:lvl1pPr>
          </a:lstStyle>
          <a:p>
            <a:endParaRPr/>
          </a:p>
        </p:txBody>
      </p:sp>
      <p:sp>
        <p:nvSpPr>
          <p:cNvPr id="3" name="Holder 3"/>
          <p:cNvSpPr>
            <a:spLocks noGrp="1"/>
          </p:cNvSpPr>
          <p:nvPr>
            <p:ph type="body" idx="1"/>
          </p:nvPr>
        </p:nvSpPr>
        <p:spPr>
          <a:xfrm>
            <a:off x="989643" y="2039958"/>
            <a:ext cx="7164712" cy="1971039"/>
          </a:xfrm>
          <a:prstGeom prst="rect">
            <a:avLst/>
          </a:prstGeom>
        </p:spPr>
        <p:txBody>
          <a:bodyPr wrap="square" lIns="0" tIns="0" rIns="0" bIns="0">
            <a:spAutoFit/>
          </a:bodyPr>
          <a:lstStyle>
            <a:lvl1pPr>
              <a:defRPr sz="3000" b="0" i="0">
                <a:solidFill>
                  <a:schemeClr val="tx1"/>
                </a:solidFill>
                <a:latin typeface="Corbel"/>
                <a:cs typeface="Corbel"/>
              </a:defRPr>
            </a:lvl1pPr>
          </a:lstStyle>
          <a:p>
            <a:endParaRPr/>
          </a:p>
        </p:txBody>
      </p:sp>
      <p:sp>
        <p:nvSpPr>
          <p:cNvPr id="4" name="Holder 4"/>
          <p:cNvSpPr>
            <a:spLocks noGrp="1"/>
          </p:cNvSpPr>
          <p:nvPr>
            <p:ph type="ftr" sz="quarter" idx="5"/>
          </p:nvPr>
        </p:nvSpPr>
        <p:spPr>
          <a:xfrm>
            <a:off x="569701" y="6687471"/>
            <a:ext cx="441959" cy="130809"/>
          </a:xfrm>
          <a:prstGeom prst="rect">
            <a:avLst/>
          </a:prstGeom>
        </p:spPr>
        <p:txBody>
          <a:bodyPr wrap="square" lIns="0" tIns="0" rIns="0" bIns="0">
            <a:spAutoFit/>
          </a:bodyPr>
          <a:lstStyle>
            <a:lvl1pPr>
              <a:defRPr sz="800" b="0" i="0">
                <a:solidFill>
                  <a:srgbClr val="1A4A5D"/>
                </a:solidFill>
                <a:latin typeface="Corbel"/>
                <a:cs typeface="Corbel"/>
              </a:defRPr>
            </a:lvl1pPr>
          </a:lstStyle>
          <a:p>
            <a:pPr marL="12700">
              <a:lnSpc>
                <a:spcPct val="100000"/>
              </a:lnSpc>
            </a:pPr>
            <a:r>
              <a:rPr spc="5" dirty="0"/>
              <a:t>5/12/2</a:t>
            </a:r>
            <a:r>
              <a:rPr dirty="0"/>
              <a:t>0</a:t>
            </a:r>
            <a:r>
              <a:rPr spc="5" dirty="0"/>
              <a:t>2</a:t>
            </a:r>
            <a:r>
              <a:rPr spc="10" dirty="0"/>
              <a:t>1</a:t>
            </a:r>
          </a:p>
        </p:txBody>
      </p:sp>
      <p:sp>
        <p:nvSpPr>
          <p:cNvPr id="5" name="Holder 5"/>
          <p:cNvSpPr>
            <a:spLocks noGrp="1"/>
          </p:cNvSpPr>
          <p:nvPr>
            <p:ph type="dt" sz="half" idx="6"/>
          </p:nvPr>
        </p:nvSpPr>
        <p:spPr>
          <a:xfrm>
            <a:off x="1307055" y="6687471"/>
            <a:ext cx="1470025" cy="130809"/>
          </a:xfrm>
          <a:prstGeom prst="rect">
            <a:avLst/>
          </a:prstGeom>
        </p:spPr>
        <p:txBody>
          <a:bodyPr wrap="square" lIns="0" tIns="0" rIns="0" bIns="0">
            <a:spAutoFit/>
          </a:bodyPr>
          <a:lstStyle>
            <a:lvl1pPr>
              <a:defRPr sz="800" b="0" i="0">
                <a:solidFill>
                  <a:srgbClr val="1A4A5D"/>
                </a:solidFill>
                <a:latin typeface="Corbel"/>
                <a:cs typeface="Corbel"/>
              </a:defRPr>
            </a:lvl1p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6" name="Holder 6"/>
          <p:cNvSpPr>
            <a:spLocks noGrp="1"/>
          </p:cNvSpPr>
          <p:nvPr>
            <p:ph type="sldNum" sz="quarter" idx="7"/>
          </p:nvPr>
        </p:nvSpPr>
        <p:spPr>
          <a:xfrm>
            <a:off x="90423" y="6687471"/>
            <a:ext cx="151129" cy="130809"/>
          </a:xfrm>
          <a:prstGeom prst="rect">
            <a:avLst/>
          </a:prstGeom>
        </p:spPr>
        <p:txBody>
          <a:bodyPr wrap="square" lIns="0" tIns="0" rIns="0" bIns="0">
            <a:spAutoFit/>
          </a:bodyPr>
          <a:lstStyle>
            <a:lvl1pPr>
              <a:defRPr sz="800" b="0" i="0">
                <a:solidFill>
                  <a:srgbClr val="1A4A5D"/>
                </a:solidFill>
                <a:latin typeface="Corbel"/>
                <a:cs typeface="Corbel"/>
              </a:defRPr>
            </a:lvl1pPr>
          </a:lstStyle>
          <a:p>
            <a:pPr marL="69215">
              <a:lnSpc>
                <a:spcPct val="100000"/>
              </a:lnSpc>
            </a:pPr>
            <a:fld id="{81D60167-4931-47E6-BA6A-407CBD079E47}" type="slidenum">
              <a:rPr spc="10" dirty="0"/>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cswe.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cswe.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www.cswe.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csw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www.cswe.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cswe.org/"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cswe.org/" TargetMode="External"/><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cswe.org/"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csw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www.cswe.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www.cswe.org/" TargetMode="Externa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www.cswe.org/"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www.cswe.org/"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cswe.org/" TargetMode="External"/><Relationship Id="rId5" Type="http://schemas.openxmlformats.org/officeDocument/2006/relationships/image" Target="../media/image46.jp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http://www.cswe.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www.cswe.or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8.jp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www.cswe.org/"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8.jp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8" Type="http://schemas.openxmlformats.org/officeDocument/2006/relationships/hyperlink" Target="http://www.cswe.org/" TargetMode="External"/><Relationship Id="rId3" Type="http://schemas.openxmlformats.org/officeDocument/2006/relationships/image" Target="../media/image44.png"/><Relationship Id="rId7" Type="http://schemas.openxmlformats.org/officeDocument/2006/relationships/image" Target="../media/image49.jp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8.jp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www.cswe.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hyperlink" Target="http://www.cswe.org/" TargetMode="External"/><Relationship Id="rId5" Type="http://schemas.openxmlformats.org/officeDocument/2006/relationships/image" Target="../media/image54.jpg"/><Relationship Id="rId4" Type="http://schemas.openxmlformats.org/officeDocument/2006/relationships/image" Target="../media/image53.jpg"/></Relationships>
</file>

<file path=ppt/slides/_rels/slide5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hyperlink" Target="http://www.cswe.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www.cswe.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hyperlink" Target="http://www.cswe.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cswe.or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ohiostate.pressbooks.pub/substancemisusepart2/" TargetMode="External"/><Relationship Id="rId4" Type="http://schemas.openxmlformats.org/officeDocument/2006/relationships/hyperlink" Target="https://ohiostate.pressbooks.pub/substancemisusepart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grandchallengesforsocialwork.org/wp-content/uploads/2015/12/WP14-with-cover.pdf" TargetMode="External"/><Relationship Id="rId2" Type="http://schemas.openxmlformats.org/officeDocument/2006/relationships/notesSlide" Target="../notesSlides/notesSlide70.xml"/><Relationship Id="rId1" Type="http://schemas.openxmlformats.org/officeDocument/2006/relationships/slideLayout" Target="../slideLayouts/slideLayout5.xml"/><Relationship Id="rId5" Type="http://schemas.openxmlformats.org/officeDocument/2006/relationships/hyperlink" Target="http://www.cswe.org/" TargetMode="External"/><Relationship Id="rId4" Type="http://schemas.openxmlformats.org/officeDocument/2006/relationships/hyperlink" Target="https://www.ncbi.nlm.nih.gov/pmc/articles/PMC2659709/"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pubs.niaaa.nih.gov/publications/arh40/144-151.htm" TargetMode="External"/><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hyperlink" Target="http://www.cswe.or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monitoringthefuture.org/pubs/monographs/mtf-vol1_2019.pdf" TargetMode="External"/><Relationship Id="rId7" Type="http://schemas.openxmlformats.org/officeDocument/2006/relationships/hyperlink" Target="http://www.cswe.org/" TargetMode="External"/><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hyperlink" Target="https://www.samhsa.gov/data/report/2019-nsduh-detailed-tables" TargetMode="External"/><Relationship Id="rId5" Type="http://schemas.openxmlformats.org/officeDocument/2006/relationships/hyperlink" Target="https://obamawhitehouse.archives.gov/realitycheck/ondcp/news-releases-remarks/national-survey-shows-friends-and-family-are-primary-sources-of-abused-painkillers" TargetMode="External"/><Relationship Id="rId4" Type="http://schemas.openxmlformats.org/officeDocument/2006/relationships/hyperlink" Target="https://www.drugabuse.gov/publications/drugs-brains-behavior-science-addiction/preface"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7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hyperlink" Target="http://www.cswe.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cswe.or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50036"/>
            <a:ext cx="3500754" cy="5317490"/>
          </a:xfrm>
          <a:custGeom>
            <a:avLst/>
            <a:gdLst/>
            <a:ahLst/>
            <a:cxnLst/>
            <a:rect l="l" t="t" r="r" b="b"/>
            <a:pathLst>
              <a:path w="3500754" h="5317490">
                <a:moveTo>
                  <a:pt x="0" y="5317236"/>
                </a:moveTo>
                <a:lnTo>
                  <a:pt x="3500628" y="5317236"/>
                </a:lnTo>
                <a:lnTo>
                  <a:pt x="3500628" y="0"/>
                </a:lnTo>
                <a:lnTo>
                  <a:pt x="0" y="0"/>
                </a:lnTo>
                <a:lnTo>
                  <a:pt x="0" y="5317236"/>
                </a:lnTo>
                <a:close/>
              </a:path>
            </a:pathLst>
          </a:custGeom>
          <a:solidFill>
            <a:srgbClr val="276F8B"/>
          </a:solidFill>
        </p:spPr>
        <p:txBody>
          <a:bodyPr wrap="square" lIns="0" tIns="0" rIns="0" bIns="0" rtlCol="0"/>
          <a:lstStyle/>
          <a:p>
            <a:endParaRPr/>
          </a:p>
        </p:txBody>
      </p:sp>
      <p:sp>
        <p:nvSpPr>
          <p:cNvPr id="3" name="object 3"/>
          <p:cNvSpPr/>
          <p:nvPr/>
        </p:nvSpPr>
        <p:spPr>
          <a:xfrm>
            <a:off x="3500628" y="2537460"/>
            <a:ext cx="5629655" cy="166725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4152" y="1498091"/>
            <a:ext cx="2674619" cy="1530083"/>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78739" y="3262576"/>
            <a:ext cx="3012440" cy="2153285"/>
          </a:xfrm>
          <a:prstGeom prst="rect">
            <a:avLst/>
          </a:prstGeom>
        </p:spPr>
        <p:txBody>
          <a:bodyPr vert="horz" wrap="square" lIns="0" tIns="0" rIns="0" bIns="0" rtlCol="0">
            <a:spAutoFit/>
          </a:bodyPr>
          <a:lstStyle/>
          <a:p>
            <a:pPr marL="12700" marR="5080">
              <a:lnSpc>
                <a:spcPts val="4320"/>
              </a:lnSpc>
            </a:pPr>
            <a:r>
              <a:rPr sz="4000" spc="-35" dirty="0">
                <a:solidFill>
                  <a:srgbClr val="FFFFFF"/>
                </a:solidFill>
                <a:latin typeface="Corbel"/>
                <a:cs typeface="Corbel"/>
              </a:rPr>
              <a:t>O</a:t>
            </a:r>
            <a:r>
              <a:rPr sz="4000" spc="-15" dirty="0">
                <a:solidFill>
                  <a:srgbClr val="FFFFFF"/>
                </a:solidFill>
                <a:latin typeface="Corbel"/>
                <a:cs typeface="Corbel"/>
              </a:rPr>
              <a:t>ri</a:t>
            </a:r>
            <a:r>
              <a:rPr sz="4000" spc="-20" dirty="0">
                <a:solidFill>
                  <a:srgbClr val="FFFFFF"/>
                </a:solidFill>
                <a:latin typeface="Corbel"/>
                <a:cs typeface="Corbel"/>
              </a:rPr>
              <a:t>ent</a:t>
            </a:r>
            <a:r>
              <a:rPr sz="4000" spc="-25" dirty="0">
                <a:solidFill>
                  <a:srgbClr val="FFFFFF"/>
                </a:solidFill>
                <a:latin typeface="Corbel"/>
                <a:cs typeface="Corbel"/>
              </a:rPr>
              <a:t>a</a:t>
            </a:r>
            <a:r>
              <a:rPr sz="4000" spc="-15" dirty="0">
                <a:solidFill>
                  <a:srgbClr val="FFFFFF"/>
                </a:solidFill>
                <a:latin typeface="Corbel"/>
                <a:cs typeface="Corbel"/>
              </a:rPr>
              <a:t>ti</a:t>
            </a:r>
            <a:r>
              <a:rPr sz="4000" spc="-25" dirty="0">
                <a:solidFill>
                  <a:srgbClr val="FFFFFF"/>
                </a:solidFill>
                <a:latin typeface="Corbel"/>
                <a:cs typeface="Corbel"/>
              </a:rPr>
              <a:t>on</a:t>
            </a:r>
            <a:r>
              <a:rPr sz="4000" spc="5" dirty="0">
                <a:solidFill>
                  <a:srgbClr val="FFFFFF"/>
                </a:solidFill>
                <a:latin typeface="Corbel"/>
                <a:cs typeface="Corbel"/>
              </a:rPr>
              <a:t> </a:t>
            </a:r>
            <a:r>
              <a:rPr sz="4000" spc="-20" dirty="0">
                <a:solidFill>
                  <a:srgbClr val="FFFFFF"/>
                </a:solidFill>
                <a:latin typeface="Corbel"/>
                <a:cs typeface="Corbel"/>
              </a:rPr>
              <a:t>to T</a:t>
            </a:r>
            <a:r>
              <a:rPr sz="4000" spc="-30" dirty="0">
                <a:solidFill>
                  <a:srgbClr val="FFFFFF"/>
                </a:solidFill>
                <a:latin typeface="Corbel"/>
                <a:cs typeface="Corbel"/>
              </a:rPr>
              <a:t>h</a:t>
            </a:r>
            <a:r>
              <a:rPr sz="4000" spc="-20" dirty="0">
                <a:solidFill>
                  <a:srgbClr val="FFFFFF"/>
                </a:solidFill>
                <a:latin typeface="Corbel"/>
                <a:cs typeface="Corbel"/>
              </a:rPr>
              <a:t>eor</a:t>
            </a:r>
            <a:r>
              <a:rPr sz="4000" spc="-15" dirty="0">
                <a:solidFill>
                  <a:srgbClr val="FFFFFF"/>
                </a:solidFill>
                <a:latin typeface="Corbel"/>
                <a:cs typeface="Corbel"/>
              </a:rPr>
              <a:t>i</a:t>
            </a:r>
            <a:r>
              <a:rPr sz="4000" spc="-20" dirty="0">
                <a:solidFill>
                  <a:srgbClr val="FFFFFF"/>
                </a:solidFill>
                <a:latin typeface="Corbel"/>
                <a:cs typeface="Corbel"/>
              </a:rPr>
              <a:t>es of</a:t>
            </a:r>
            <a:r>
              <a:rPr sz="4000" spc="-15" dirty="0">
                <a:solidFill>
                  <a:srgbClr val="FFFFFF"/>
                </a:solidFill>
                <a:latin typeface="Corbel"/>
                <a:cs typeface="Corbel"/>
              </a:rPr>
              <a:t> S</a:t>
            </a:r>
            <a:r>
              <a:rPr sz="4000" spc="-30" dirty="0">
                <a:solidFill>
                  <a:srgbClr val="FFFFFF"/>
                </a:solidFill>
                <a:latin typeface="Corbel"/>
                <a:cs typeface="Corbel"/>
              </a:rPr>
              <a:t>ub</a:t>
            </a:r>
            <a:r>
              <a:rPr sz="4000" spc="-15" dirty="0">
                <a:solidFill>
                  <a:srgbClr val="FFFFFF"/>
                </a:solidFill>
                <a:latin typeface="Corbel"/>
                <a:cs typeface="Corbel"/>
              </a:rPr>
              <a:t>st</a:t>
            </a:r>
            <a:r>
              <a:rPr sz="4000" spc="-25" dirty="0">
                <a:solidFill>
                  <a:srgbClr val="FFFFFF"/>
                </a:solidFill>
                <a:latin typeface="Corbel"/>
                <a:cs typeface="Corbel"/>
              </a:rPr>
              <a:t>anc</a:t>
            </a:r>
            <a:r>
              <a:rPr sz="4000" spc="-20" dirty="0">
                <a:solidFill>
                  <a:srgbClr val="FFFFFF"/>
                </a:solidFill>
                <a:latin typeface="Corbel"/>
                <a:cs typeface="Corbel"/>
              </a:rPr>
              <a:t>e</a:t>
            </a:r>
            <a:r>
              <a:rPr sz="4000" spc="-25" dirty="0">
                <a:solidFill>
                  <a:srgbClr val="FFFFFF"/>
                </a:solidFill>
                <a:latin typeface="Corbel"/>
                <a:cs typeface="Corbel"/>
              </a:rPr>
              <a:t> M</a:t>
            </a:r>
            <a:r>
              <a:rPr sz="4000" spc="-15" dirty="0">
                <a:solidFill>
                  <a:srgbClr val="FFFFFF"/>
                </a:solidFill>
                <a:latin typeface="Corbel"/>
                <a:cs typeface="Corbel"/>
              </a:rPr>
              <a:t>i</a:t>
            </a:r>
            <a:r>
              <a:rPr sz="4000" spc="-20" dirty="0">
                <a:solidFill>
                  <a:srgbClr val="FFFFFF"/>
                </a:solidFill>
                <a:latin typeface="Corbel"/>
                <a:cs typeface="Corbel"/>
              </a:rPr>
              <a:t>s</a:t>
            </a:r>
            <a:r>
              <a:rPr sz="4000" spc="-30" dirty="0">
                <a:solidFill>
                  <a:srgbClr val="FFFFFF"/>
                </a:solidFill>
                <a:latin typeface="Corbel"/>
                <a:cs typeface="Corbel"/>
              </a:rPr>
              <a:t>u</a:t>
            </a:r>
            <a:r>
              <a:rPr sz="4000" spc="-20" dirty="0">
                <a:solidFill>
                  <a:srgbClr val="FFFFFF"/>
                </a:solidFill>
                <a:latin typeface="Corbel"/>
                <a:cs typeface="Corbel"/>
              </a:rPr>
              <a:t>se</a:t>
            </a:r>
            <a:endParaRPr sz="4000">
              <a:latin typeface="Corbel"/>
              <a:cs typeface="Corbel"/>
            </a:endParaRPr>
          </a:p>
        </p:txBody>
      </p:sp>
      <p:sp>
        <p:nvSpPr>
          <p:cNvPr id="6" name="object 6"/>
          <p:cNvSpPr txBox="1"/>
          <p:nvPr/>
        </p:nvSpPr>
        <p:spPr>
          <a:xfrm>
            <a:off x="106768" y="5612435"/>
            <a:ext cx="8457565" cy="1207135"/>
          </a:xfrm>
          <a:prstGeom prst="rect">
            <a:avLst/>
          </a:prstGeom>
        </p:spPr>
        <p:txBody>
          <a:bodyPr vert="horz" wrap="square" lIns="0" tIns="0" rIns="0" bIns="0" rtlCol="0">
            <a:spAutoFit/>
          </a:bodyPr>
          <a:lstStyle/>
          <a:p>
            <a:pPr marL="12700" marR="5659120">
              <a:lnSpc>
                <a:spcPts val="1939"/>
              </a:lnSpc>
            </a:pPr>
            <a:r>
              <a:rPr sz="1800" spc="-15" dirty="0">
                <a:solidFill>
                  <a:srgbClr val="FFFFFF"/>
                </a:solidFill>
                <a:latin typeface="Corbel"/>
                <a:cs typeface="Corbel"/>
              </a:rPr>
              <a:t>D</a:t>
            </a:r>
            <a:r>
              <a:rPr sz="1800" spc="-110" dirty="0">
                <a:solidFill>
                  <a:srgbClr val="FFFFFF"/>
                </a:solidFill>
                <a:latin typeface="Corbel"/>
                <a:cs typeface="Corbel"/>
              </a:rPr>
              <a:t>r</a:t>
            </a:r>
            <a:r>
              <a:rPr sz="1800" dirty="0">
                <a:solidFill>
                  <a:srgbClr val="FFFFFF"/>
                </a:solidFill>
                <a:latin typeface="Corbel"/>
                <a:cs typeface="Corbel"/>
              </a:rPr>
              <a:t>.</a:t>
            </a:r>
            <a:r>
              <a:rPr sz="1800" spc="-80" dirty="0">
                <a:solidFill>
                  <a:srgbClr val="FFFFFF"/>
                </a:solidFill>
                <a:latin typeface="Corbel"/>
                <a:cs typeface="Corbel"/>
              </a:rPr>
              <a:t> </a:t>
            </a:r>
            <a:r>
              <a:rPr sz="1800" spc="-5" dirty="0">
                <a:solidFill>
                  <a:srgbClr val="FFFFFF"/>
                </a:solidFill>
                <a:latin typeface="Corbel"/>
                <a:cs typeface="Corbel"/>
              </a:rPr>
              <a:t>A</a:t>
            </a:r>
            <a:r>
              <a:rPr sz="1800" spc="-10" dirty="0">
                <a:solidFill>
                  <a:srgbClr val="FFFFFF"/>
                </a:solidFill>
                <a:latin typeface="Corbel"/>
                <a:cs typeface="Corbel"/>
              </a:rPr>
              <a:t>u</a:t>
            </a:r>
            <a:r>
              <a:rPr sz="1800" spc="-15" dirty="0">
                <a:solidFill>
                  <a:srgbClr val="FFFFFF"/>
                </a:solidFill>
                <a:latin typeface="Corbel"/>
                <a:cs typeface="Corbel"/>
              </a:rPr>
              <a:t>dr</a:t>
            </a:r>
            <a:r>
              <a:rPr sz="1800" spc="-20" dirty="0">
                <a:solidFill>
                  <a:srgbClr val="FFFFFF"/>
                </a:solidFill>
                <a:latin typeface="Corbel"/>
                <a:cs typeface="Corbel"/>
              </a:rPr>
              <a:t>e</a:t>
            </a:r>
            <a:r>
              <a:rPr sz="1800" dirty="0">
                <a:solidFill>
                  <a:srgbClr val="FFFFFF"/>
                </a:solidFill>
                <a:latin typeface="Corbel"/>
                <a:cs typeface="Corbel"/>
              </a:rPr>
              <a:t>y</a:t>
            </a:r>
            <a:r>
              <a:rPr sz="1800" spc="10" dirty="0">
                <a:solidFill>
                  <a:srgbClr val="FFFFFF"/>
                </a:solidFill>
                <a:latin typeface="Corbel"/>
                <a:cs typeface="Corbel"/>
              </a:rPr>
              <a:t> </a:t>
            </a:r>
            <a:r>
              <a:rPr sz="1800" dirty="0">
                <a:solidFill>
                  <a:srgbClr val="FFFFFF"/>
                </a:solidFill>
                <a:latin typeface="Corbel"/>
                <a:cs typeface="Corbel"/>
              </a:rPr>
              <a:t>B</a:t>
            </a:r>
            <a:r>
              <a:rPr sz="1800" spc="-10" dirty="0">
                <a:solidFill>
                  <a:srgbClr val="FFFFFF"/>
                </a:solidFill>
                <a:latin typeface="Corbel"/>
                <a:cs typeface="Corbel"/>
              </a:rPr>
              <a:t>egu</a:t>
            </a:r>
            <a:r>
              <a:rPr sz="1800" spc="-15" dirty="0">
                <a:solidFill>
                  <a:srgbClr val="FFFFFF"/>
                </a:solidFill>
                <a:latin typeface="Corbel"/>
                <a:cs typeface="Corbel"/>
              </a:rPr>
              <a:t>n</a:t>
            </a:r>
            <a:r>
              <a:rPr sz="1800" spc="-5" dirty="0">
                <a:solidFill>
                  <a:srgbClr val="FFFFFF"/>
                </a:solidFill>
                <a:latin typeface="Corbel"/>
                <a:cs typeface="Corbel"/>
              </a:rPr>
              <a:t>,</a:t>
            </a:r>
            <a:r>
              <a:rPr sz="1800" spc="-20" dirty="0">
                <a:solidFill>
                  <a:srgbClr val="FFFFFF"/>
                </a:solidFill>
                <a:latin typeface="Corbel"/>
                <a:cs typeface="Corbel"/>
              </a:rPr>
              <a:t> M</a:t>
            </a:r>
            <a:r>
              <a:rPr sz="1800" spc="-10" dirty="0">
                <a:solidFill>
                  <a:srgbClr val="FFFFFF"/>
                </a:solidFill>
                <a:latin typeface="Corbel"/>
                <a:cs typeface="Corbel"/>
              </a:rPr>
              <a:t>S</a:t>
            </a:r>
            <a:r>
              <a:rPr sz="1800" spc="-110" dirty="0">
                <a:solidFill>
                  <a:srgbClr val="FFFFFF"/>
                </a:solidFill>
                <a:latin typeface="Corbel"/>
                <a:cs typeface="Corbel"/>
              </a:rPr>
              <a:t>W</a:t>
            </a:r>
            <a:r>
              <a:rPr sz="1800" spc="-5" dirty="0">
                <a:solidFill>
                  <a:srgbClr val="FFFFFF"/>
                </a:solidFill>
                <a:latin typeface="Corbel"/>
                <a:cs typeface="Corbel"/>
              </a:rPr>
              <a:t>,</a:t>
            </a:r>
            <a:r>
              <a:rPr sz="1800" spc="5" dirty="0">
                <a:solidFill>
                  <a:srgbClr val="FFFFFF"/>
                </a:solidFill>
                <a:latin typeface="Corbel"/>
                <a:cs typeface="Corbel"/>
              </a:rPr>
              <a:t> P</a:t>
            </a:r>
            <a:r>
              <a:rPr sz="1800" dirty="0">
                <a:solidFill>
                  <a:srgbClr val="FFFFFF"/>
                </a:solidFill>
                <a:latin typeface="Corbel"/>
                <a:cs typeface="Corbel"/>
              </a:rPr>
              <a:t>h</a:t>
            </a:r>
            <a:r>
              <a:rPr sz="1800" spc="-15" dirty="0">
                <a:solidFill>
                  <a:srgbClr val="FFFFFF"/>
                </a:solidFill>
                <a:latin typeface="Corbel"/>
                <a:cs typeface="Corbel"/>
              </a:rPr>
              <a:t>D</a:t>
            </a:r>
            <a:r>
              <a:rPr sz="1800" spc="-5" dirty="0">
                <a:solidFill>
                  <a:srgbClr val="FFFFFF"/>
                </a:solidFill>
                <a:latin typeface="Corbel"/>
                <a:cs typeface="Corbel"/>
              </a:rPr>
              <a:t> T</a:t>
            </a:r>
            <a:r>
              <a:rPr sz="1800" dirty="0">
                <a:solidFill>
                  <a:srgbClr val="FFFFFF"/>
                </a:solidFill>
                <a:latin typeface="Corbel"/>
                <a:cs typeface="Corbel"/>
              </a:rPr>
              <a:t>h</a:t>
            </a:r>
            <a:r>
              <a:rPr sz="1800" spc="-10" dirty="0">
                <a:solidFill>
                  <a:srgbClr val="FFFFFF"/>
                </a:solidFill>
                <a:latin typeface="Corbel"/>
                <a:cs typeface="Corbel"/>
              </a:rPr>
              <a:t>e</a:t>
            </a:r>
            <a:r>
              <a:rPr sz="1800" spc="-60" dirty="0">
                <a:solidFill>
                  <a:srgbClr val="FFFFFF"/>
                </a:solidFill>
                <a:latin typeface="Corbel"/>
                <a:cs typeface="Corbel"/>
              </a:rPr>
              <a:t> </a:t>
            </a:r>
            <a:r>
              <a:rPr sz="1800" spc="5" dirty="0">
                <a:solidFill>
                  <a:srgbClr val="FFFFFF"/>
                </a:solidFill>
                <a:latin typeface="Corbel"/>
                <a:cs typeface="Corbel"/>
              </a:rPr>
              <a:t>O</a:t>
            </a:r>
            <a:r>
              <a:rPr sz="1800" dirty="0">
                <a:solidFill>
                  <a:srgbClr val="FFFFFF"/>
                </a:solidFill>
                <a:latin typeface="Corbel"/>
                <a:cs typeface="Corbel"/>
              </a:rPr>
              <a:t>h</a:t>
            </a:r>
            <a:r>
              <a:rPr sz="1800" spc="-5" dirty="0">
                <a:solidFill>
                  <a:srgbClr val="FFFFFF"/>
                </a:solidFill>
                <a:latin typeface="Corbel"/>
                <a:cs typeface="Corbel"/>
              </a:rPr>
              <a:t>i</a:t>
            </a:r>
            <a:r>
              <a:rPr sz="1800" dirty="0">
                <a:solidFill>
                  <a:srgbClr val="FFFFFF"/>
                </a:solidFill>
                <a:latin typeface="Corbel"/>
                <a:cs typeface="Corbel"/>
              </a:rPr>
              <a:t>o</a:t>
            </a:r>
            <a:r>
              <a:rPr sz="1800" spc="-50" dirty="0">
                <a:solidFill>
                  <a:srgbClr val="FFFFFF"/>
                </a:solidFill>
                <a:latin typeface="Corbel"/>
                <a:cs typeface="Corbel"/>
              </a:rPr>
              <a:t> </a:t>
            </a:r>
            <a:r>
              <a:rPr sz="1800" spc="-10" dirty="0">
                <a:solidFill>
                  <a:srgbClr val="FFFFFF"/>
                </a:solidFill>
                <a:latin typeface="Corbel"/>
                <a:cs typeface="Corbel"/>
              </a:rPr>
              <a:t>S</a:t>
            </a:r>
            <a:r>
              <a:rPr sz="1800" spc="-5" dirty="0">
                <a:solidFill>
                  <a:srgbClr val="FFFFFF"/>
                </a:solidFill>
                <a:latin typeface="Corbel"/>
                <a:cs typeface="Corbel"/>
              </a:rPr>
              <a:t>t</a:t>
            </a:r>
            <a:r>
              <a:rPr sz="1800" spc="-20" dirty="0">
                <a:solidFill>
                  <a:srgbClr val="FFFFFF"/>
                </a:solidFill>
                <a:latin typeface="Corbel"/>
                <a:cs typeface="Corbel"/>
              </a:rPr>
              <a:t>a</a:t>
            </a:r>
            <a:r>
              <a:rPr sz="1800" spc="-5" dirty="0">
                <a:solidFill>
                  <a:srgbClr val="FFFFFF"/>
                </a:solidFill>
                <a:latin typeface="Corbel"/>
                <a:cs typeface="Corbel"/>
              </a:rPr>
              <a:t>t</a:t>
            </a:r>
            <a:r>
              <a:rPr sz="1800" spc="-10" dirty="0">
                <a:solidFill>
                  <a:srgbClr val="FFFFFF"/>
                </a:solidFill>
                <a:latin typeface="Corbel"/>
                <a:cs typeface="Corbel"/>
              </a:rPr>
              <a:t>e</a:t>
            </a:r>
            <a:r>
              <a:rPr sz="1800" spc="-45" dirty="0">
                <a:solidFill>
                  <a:srgbClr val="FFFFFF"/>
                </a:solidFill>
                <a:latin typeface="Corbel"/>
                <a:cs typeface="Corbel"/>
              </a:rPr>
              <a:t> </a:t>
            </a:r>
            <a:r>
              <a:rPr sz="1800" dirty="0">
                <a:solidFill>
                  <a:srgbClr val="FFFFFF"/>
                </a:solidFill>
                <a:latin typeface="Corbel"/>
                <a:cs typeface="Corbel"/>
              </a:rPr>
              <a:t>U</a:t>
            </a:r>
            <a:r>
              <a:rPr sz="1800" spc="-5" dirty="0">
                <a:solidFill>
                  <a:srgbClr val="FFFFFF"/>
                </a:solidFill>
                <a:latin typeface="Corbel"/>
                <a:cs typeface="Corbel"/>
              </a:rPr>
              <a:t>ni</a:t>
            </a:r>
            <a:r>
              <a:rPr sz="1800" spc="-15" dirty="0">
                <a:solidFill>
                  <a:srgbClr val="FFFFFF"/>
                </a:solidFill>
                <a:latin typeface="Corbel"/>
                <a:cs typeface="Corbel"/>
              </a:rPr>
              <a:t>v</a:t>
            </a:r>
            <a:r>
              <a:rPr sz="1800" spc="-10" dirty="0">
                <a:solidFill>
                  <a:srgbClr val="FFFFFF"/>
                </a:solidFill>
                <a:latin typeface="Corbel"/>
                <a:cs typeface="Corbel"/>
              </a:rPr>
              <a:t>e</a:t>
            </a:r>
            <a:r>
              <a:rPr sz="1800" spc="-15" dirty="0">
                <a:solidFill>
                  <a:srgbClr val="FFFFFF"/>
                </a:solidFill>
                <a:latin typeface="Corbel"/>
                <a:cs typeface="Corbel"/>
              </a:rPr>
              <a:t>r</a:t>
            </a:r>
            <a:r>
              <a:rPr sz="1800" dirty="0">
                <a:solidFill>
                  <a:srgbClr val="FFFFFF"/>
                </a:solidFill>
                <a:latin typeface="Corbel"/>
                <a:cs typeface="Corbel"/>
              </a:rPr>
              <a:t>s</a:t>
            </a:r>
            <a:r>
              <a:rPr sz="1800" spc="-5" dirty="0">
                <a:solidFill>
                  <a:srgbClr val="FFFFFF"/>
                </a:solidFill>
                <a:latin typeface="Corbel"/>
                <a:cs typeface="Corbel"/>
              </a:rPr>
              <a:t>it</a:t>
            </a:r>
            <a:r>
              <a:rPr sz="1800" dirty="0">
                <a:solidFill>
                  <a:srgbClr val="FFFFFF"/>
                </a:solidFill>
                <a:latin typeface="Corbel"/>
                <a:cs typeface="Corbel"/>
              </a:rPr>
              <a:t>y </a:t>
            </a:r>
            <a:r>
              <a:rPr sz="1800" spc="5" dirty="0">
                <a:solidFill>
                  <a:srgbClr val="FFFFFF"/>
                </a:solidFill>
                <a:latin typeface="Corbel"/>
                <a:cs typeface="Corbel"/>
              </a:rPr>
              <a:t>O</a:t>
            </a:r>
            <a:r>
              <a:rPr sz="1800" dirty="0">
                <a:solidFill>
                  <a:srgbClr val="FFFFFF"/>
                </a:solidFill>
                <a:latin typeface="Corbel"/>
                <a:cs typeface="Corbel"/>
              </a:rPr>
              <a:t>c</a:t>
            </a:r>
            <a:r>
              <a:rPr sz="1800" spc="-5" dirty="0">
                <a:solidFill>
                  <a:srgbClr val="FFFFFF"/>
                </a:solidFill>
                <a:latin typeface="Corbel"/>
                <a:cs typeface="Corbel"/>
              </a:rPr>
              <a:t>tob</a:t>
            </a:r>
            <a:r>
              <a:rPr sz="1800" spc="-10" dirty="0">
                <a:solidFill>
                  <a:srgbClr val="FFFFFF"/>
                </a:solidFill>
                <a:latin typeface="Corbel"/>
                <a:cs typeface="Corbel"/>
              </a:rPr>
              <a:t>e</a:t>
            </a:r>
            <a:r>
              <a:rPr sz="1800" spc="-100" dirty="0">
                <a:solidFill>
                  <a:srgbClr val="FFFFFF"/>
                </a:solidFill>
                <a:latin typeface="Corbel"/>
                <a:cs typeface="Corbel"/>
              </a:rPr>
              <a:t>r</a:t>
            </a:r>
            <a:r>
              <a:rPr sz="1800" spc="-5" dirty="0">
                <a:solidFill>
                  <a:srgbClr val="FFFFFF"/>
                </a:solidFill>
                <a:latin typeface="Corbel"/>
                <a:cs typeface="Corbel"/>
              </a:rPr>
              <a:t>,</a:t>
            </a:r>
            <a:r>
              <a:rPr sz="1800" spc="-10" dirty="0">
                <a:solidFill>
                  <a:srgbClr val="FFFFFF"/>
                </a:solidFill>
                <a:latin typeface="Corbel"/>
                <a:cs typeface="Corbel"/>
              </a:rPr>
              <a:t> </a:t>
            </a:r>
            <a:r>
              <a:rPr sz="1800" spc="-45" dirty="0">
                <a:solidFill>
                  <a:srgbClr val="FFFFFF"/>
                </a:solidFill>
                <a:latin typeface="Corbel"/>
                <a:cs typeface="Corbel"/>
              </a:rPr>
              <a:t>2</a:t>
            </a:r>
            <a:r>
              <a:rPr sz="1800" spc="-50" dirty="0">
                <a:solidFill>
                  <a:srgbClr val="FFFFFF"/>
                </a:solidFill>
                <a:latin typeface="Corbel"/>
                <a:cs typeface="Corbel"/>
              </a:rPr>
              <a:t>0</a:t>
            </a:r>
            <a:r>
              <a:rPr sz="1800" spc="-45" dirty="0">
                <a:solidFill>
                  <a:srgbClr val="FFFFFF"/>
                </a:solidFill>
                <a:latin typeface="Corbel"/>
                <a:cs typeface="Corbel"/>
              </a:rPr>
              <a:t>2</a:t>
            </a:r>
            <a:r>
              <a:rPr sz="1800" spc="-10" dirty="0">
                <a:solidFill>
                  <a:srgbClr val="FFFFFF"/>
                </a:solidFill>
                <a:latin typeface="Corbel"/>
                <a:cs typeface="Corbel"/>
              </a:rPr>
              <a:t>0</a:t>
            </a:r>
            <a:endParaRPr sz="1800">
              <a:latin typeface="Corbel"/>
              <a:cs typeface="Corbel"/>
            </a:endParaRPr>
          </a:p>
          <a:p>
            <a:pPr marL="545465">
              <a:lnSpc>
                <a:spcPct val="100000"/>
              </a:lnSpc>
              <a:spcBef>
                <a:spcPts val="1525"/>
              </a:spcBef>
            </a:pPr>
            <a:r>
              <a:rPr sz="1800" spc="-10" dirty="0">
                <a:latin typeface="Corbel"/>
                <a:cs typeface="Corbel"/>
              </a:rPr>
              <a:t>*Fu</a:t>
            </a:r>
            <a:r>
              <a:rPr sz="1800" spc="-15" dirty="0">
                <a:latin typeface="Corbel"/>
                <a:cs typeface="Corbel"/>
              </a:rPr>
              <a:t>nd</a:t>
            </a:r>
            <a:r>
              <a:rPr sz="1800" spc="-10" dirty="0">
                <a:latin typeface="Corbel"/>
                <a:cs typeface="Corbel"/>
              </a:rPr>
              <a:t>ed</a:t>
            </a:r>
            <a:r>
              <a:rPr sz="1800" spc="-5" dirty="0">
                <a:latin typeface="Corbel"/>
                <a:cs typeface="Corbel"/>
              </a:rPr>
              <a:t> i</a:t>
            </a:r>
            <a:r>
              <a:rPr sz="1800" dirty="0">
                <a:latin typeface="Corbel"/>
                <a:cs typeface="Corbel"/>
              </a:rPr>
              <a:t>n</a:t>
            </a:r>
            <a:r>
              <a:rPr sz="1800" spc="-5" dirty="0">
                <a:latin typeface="Corbel"/>
                <a:cs typeface="Corbel"/>
              </a:rPr>
              <a:t> </a:t>
            </a:r>
            <a:r>
              <a:rPr sz="1800" spc="-10" dirty="0">
                <a:latin typeface="Corbel"/>
                <a:cs typeface="Corbel"/>
              </a:rPr>
              <a:t>p</a:t>
            </a:r>
            <a:r>
              <a:rPr sz="1800" spc="-20" dirty="0">
                <a:latin typeface="Corbel"/>
                <a:cs typeface="Corbel"/>
              </a:rPr>
              <a:t>a</a:t>
            </a:r>
            <a:r>
              <a:rPr sz="1800" spc="-15" dirty="0">
                <a:latin typeface="Corbel"/>
                <a:cs typeface="Corbel"/>
              </a:rPr>
              <a:t>r</a:t>
            </a:r>
            <a:r>
              <a:rPr sz="1800" dirty="0">
                <a:latin typeface="Corbel"/>
                <a:cs typeface="Corbel"/>
              </a:rPr>
              <a:t>t</a:t>
            </a:r>
            <a:r>
              <a:rPr sz="1800" spc="-5" dirty="0">
                <a:latin typeface="Corbel"/>
                <a:cs typeface="Corbel"/>
              </a:rPr>
              <a:t> </a:t>
            </a:r>
            <a:r>
              <a:rPr sz="1800" spc="-15" dirty="0">
                <a:latin typeface="Corbel"/>
                <a:cs typeface="Corbel"/>
              </a:rPr>
              <a:t>b</a:t>
            </a:r>
            <a:r>
              <a:rPr sz="1800" dirty="0">
                <a:latin typeface="Corbel"/>
                <a:cs typeface="Corbel"/>
              </a:rPr>
              <a:t>y </a:t>
            </a:r>
            <a:r>
              <a:rPr sz="1800" spc="-5" dirty="0">
                <a:latin typeface="Corbel"/>
                <a:cs typeface="Corbel"/>
              </a:rPr>
              <a:t>t</a:t>
            </a:r>
            <a:r>
              <a:rPr sz="1800" dirty="0">
                <a:latin typeface="Corbel"/>
                <a:cs typeface="Corbel"/>
              </a:rPr>
              <a:t>h</a:t>
            </a:r>
            <a:r>
              <a:rPr sz="1800" spc="-10" dirty="0">
                <a:latin typeface="Corbel"/>
                <a:cs typeface="Corbel"/>
              </a:rPr>
              <a:t>e</a:t>
            </a:r>
            <a:r>
              <a:rPr sz="1800" spc="-35" dirty="0">
                <a:latin typeface="Corbel"/>
                <a:cs typeface="Corbel"/>
              </a:rPr>
              <a:t> </a:t>
            </a:r>
            <a:r>
              <a:rPr sz="1800" spc="-10" dirty="0">
                <a:latin typeface="Corbel"/>
                <a:cs typeface="Corbel"/>
              </a:rPr>
              <a:t>Su</a:t>
            </a:r>
            <a:r>
              <a:rPr sz="1800" spc="-15" dirty="0">
                <a:latin typeface="Corbel"/>
                <a:cs typeface="Corbel"/>
              </a:rPr>
              <a:t>b</a:t>
            </a:r>
            <a:r>
              <a:rPr sz="1800" dirty="0">
                <a:latin typeface="Corbel"/>
                <a:cs typeface="Corbel"/>
              </a:rPr>
              <a:t>s</a:t>
            </a:r>
            <a:r>
              <a:rPr sz="1800" spc="-5" dirty="0">
                <a:latin typeface="Corbel"/>
                <a:cs typeface="Corbel"/>
              </a:rPr>
              <a:t>t</a:t>
            </a:r>
            <a:r>
              <a:rPr sz="1800" spc="-20" dirty="0">
                <a:latin typeface="Corbel"/>
                <a:cs typeface="Corbel"/>
              </a:rPr>
              <a:t>a</a:t>
            </a:r>
            <a:r>
              <a:rPr sz="1800" spc="-5" dirty="0">
                <a:latin typeface="Corbel"/>
                <a:cs typeface="Corbel"/>
              </a:rPr>
              <a:t>n</a:t>
            </a:r>
            <a:r>
              <a:rPr sz="1800" dirty="0">
                <a:latin typeface="Corbel"/>
                <a:cs typeface="Corbel"/>
              </a:rPr>
              <a:t>ce </a:t>
            </a:r>
            <a:r>
              <a:rPr sz="1800" spc="-70" dirty="0">
                <a:latin typeface="Corbel"/>
                <a:cs typeface="Corbel"/>
              </a:rPr>
              <a:t> </a:t>
            </a:r>
            <a:r>
              <a:rPr sz="1800" spc="-5" dirty="0">
                <a:latin typeface="Corbel"/>
                <a:cs typeface="Corbel"/>
              </a:rPr>
              <a:t>A</a:t>
            </a:r>
            <a:r>
              <a:rPr sz="1800" spc="-15" dirty="0">
                <a:latin typeface="Corbel"/>
                <a:cs typeface="Corbel"/>
              </a:rPr>
              <a:t>b</a:t>
            </a:r>
            <a:r>
              <a:rPr sz="1800" spc="-10" dirty="0">
                <a:latin typeface="Corbel"/>
                <a:cs typeface="Corbel"/>
              </a:rPr>
              <a:t>use</a:t>
            </a:r>
            <a:r>
              <a:rPr sz="1800" dirty="0">
                <a:latin typeface="Corbel"/>
                <a:cs typeface="Corbel"/>
              </a:rPr>
              <a:t> </a:t>
            </a:r>
            <a:r>
              <a:rPr sz="1800" spc="-20" dirty="0">
                <a:latin typeface="Corbel"/>
                <a:cs typeface="Corbel"/>
              </a:rPr>
              <a:t>a</a:t>
            </a:r>
            <a:r>
              <a:rPr sz="1800" spc="-5" dirty="0">
                <a:latin typeface="Corbel"/>
                <a:cs typeface="Corbel"/>
              </a:rPr>
              <a:t>n</a:t>
            </a:r>
            <a:r>
              <a:rPr sz="1800" spc="-10" dirty="0">
                <a:latin typeface="Corbel"/>
                <a:cs typeface="Corbel"/>
              </a:rPr>
              <a:t>d</a:t>
            </a:r>
            <a:r>
              <a:rPr sz="1800" spc="5" dirty="0">
                <a:latin typeface="Corbel"/>
                <a:cs typeface="Corbel"/>
              </a:rPr>
              <a:t> </a:t>
            </a:r>
            <a:r>
              <a:rPr sz="1800" spc="-20" dirty="0">
                <a:latin typeface="Corbel"/>
                <a:cs typeface="Corbel"/>
              </a:rPr>
              <a:t>M</a:t>
            </a:r>
            <a:r>
              <a:rPr sz="1800" spc="-10" dirty="0">
                <a:latin typeface="Corbel"/>
                <a:cs typeface="Corbel"/>
              </a:rPr>
              <a:t>e</a:t>
            </a:r>
            <a:r>
              <a:rPr sz="1800" spc="-15" dirty="0">
                <a:latin typeface="Corbel"/>
                <a:cs typeface="Corbel"/>
              </a:rPr>
              <a:t>n</a:t>
            </a:r>
            <a:r>
              <a:rPr sz="1800" spc="-5" dirty="0">
                <a:latin typeface="Corbel"/>
                <a:cs typeface="Corbel"/>
              </a:rPr>
              <a:t>t</a:t>
            </a:r>
            <a:r>
              <a:rPr sz="1800" spc="-20" dirty="0">
                <a:latin typeface="Corbel"/>
                <a:cs typeface="Corbel"/>
              </a:rPr>
              <a:t>a</a:t>
            </a:r>
            <a:r>
              <a:rPr sz="1800" spc="-5" dirty="0">
                <a:latin typeface="Corbel"/>
                <a:cs typeface="Corbel"/>
              </a:rPr>
              <a:t>l</a:t>
            </a:r>
            <a:r>
              <a:rPr sz="1800" spc="10" dirty="0">
                <a:latin typeface="Corbel"/>
                <a:cs typeface="Corbel"/>
              </a:rPr>
              <a:t> </a:t>
            </a:r>
            <a:r>
              <a:rPr sz="1800" spc="-5" dirty="0">
                <a:latin typeface="Corbel"/>
                <a:cs typeface="Corbel"/>
              </a:rPr>
              <a:t>H</a:t>
            </a:r>
            <a:r>
              <a:rPr sz="1800" spc="-10" dirty="0">
                <a:latin typeface="Corbel"/>
                <a:cs typeface="Corbel"/>
              </a:rPr>
              <a:t>e</a:t>
            </a:r>
            <a:r>
              <a:rPr sz="1800" spc="-20" dirty="0">
                <a:latin typeface="Corbel"/>
                <a:cs typeface="Corbel"/>
              </a:rPr>
              <a:t>a</a:t>
            </a:r>
            <a:r>
              <a:rPr sz="1800" spc="-5" dirty="0">
                <a:latin typeface="Corbel"/>
                <a:cs typeface="Corbel"/>
              </a:rPr>
              <a:t>lt</a:t>
            </a:r>
            <a:r>
              <a:rPr sz="1800" dirty="0">
                <a:latin typeface="Corbel"/>
                <a:cs typeface="Corbel"/>
              </a:rPr>
              <a:t>h</a:t>
            </a:r>
            <a:r>
              <a:rPr sz="1800" spc="-35" dirty="0">
                <a:latin typeface="Corbel"/>
                <a:cs typeface="Corbel"/>
              </a:rPr>
              <a:t> </a:t>
            </a:r>
            <a:r>
              <a:rPr sz="1800" spc="-10" dirty="0">
                <a:latin typeface="Corbel"/>
                <a:cs typeface="Corbel"/>
              </a:rPr>
              <a:t>Se</a:t>
            </a:r>
            <a:r>
              <a:rPr sz="1800" spc="-15" dirty="0">
                <a:latin typeface="Corbel"/>
                <a:cs typeface="Corbel"/>
              </a:rPr>
              <a:t>rv</a:t>
            </a:r>
            <a:r>
              <a:rPr sz="1800" spc="-5" dirty="0">
                <a:latin typeface="Corbel"/>
                <a:cs typeface="Corbel"/>
              </a:rPr>
              <a:t>i</a:t>
            </a:r>
            <a:r>
              <a:rPr sz="1800" dirty="0">
                <a:latin typeface="Corbel"/>
                <a:cs typeface="Corbel"/>
              </a:rPr>
              <a:t>ces</a:t>
            </a:r>
            <a:r>
              <a:rPr sz="1800" spc="-95" dirty="0">
                <a:latin typeface="Corbel"/>
                <a:cs typeface="Corbel"/>
              </a:rPr>
              <a:t> </a:t>
            </a:r>
            <a:r>
              <a:rPr sz="1800" spc="-5" dirty="0">
                <a:latin typeface="Corbel"/>
                <a:cs typeface="Corbel"/>
              </a:rPr>
              <a:t>A</a:t>
            </a:r>
            <a:r>
              <a:rPr sz="1800" spc="-20" dirty="0">
                <a:latin typeface="Corbel"/>
                <a:cs typeface="Corbel"/>
              </a:rPr>
              <a:t>dm</a:t>
            </a:r>
            <a:r>
              <a:rPr sz="1800" spc="-5" dirty="0">
                <a:latin typeface="Corbel"/>
                <a:cs typeface="Corbel"/>
              </a:rPr>
              <a:t>ini</a:t>
            </a:r>
            <a:r>
              <a:rPr sz="1800" dirty="0">
                <a:latin typeface="Corbel"/>
                <a:cs typeface="Corbel"/>
              </a:rPr>
              <a:t>s</a:t>
            </a:r>
            <a:r>
              <a:rPr sz="1800" spc="-5" dirty="0">
                <a:latin typeface="Corbel"/>
                <a:cs typeface="Corbel"/>
              </a:rPr>
              <a:t>t</a:t>
            </a:r>
            <a:r>
              <a:rPr sz="1800" spc="-15" dirty="0">
                <a:latin typeface="Corbel"/>
                <a:cs typeface="Corbel"/>
              </a:rPr>
              <a:t>r</a:t>
            </a:r>
            <a:r>
              <a:rPr sz="1800" spc="-20" dirty="0">
                <a:latin typeface="Corbel"/>
                <a:cs typeface="Corbel"/>
              </a:rPr>
              <a:t>a</a:t>
            </a:r>
            <a:r>
              <a:rPr sz="1800" spc="-5" dirty="0">
                <a:latin typeface="Corbel"/>
                <a:cs typeface="Corbel"/>
              </a:rPr>
              <a:t>ti</a:t>
            </a:r>
            <a:r>
              <a:rPr sz="1800" dirty="0">
                <a:latin typeface="Corbel"/>
                <a:cs typeface="Corbel"/>
              </a:rPr>
              <a:t>on</a:t>
            </a:r>
            <a:endParaRPr sz="1800">
              <a:latin typeface="Corbel"/>
              <a:cs typeface="Corbe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352540" marR="5080">
              <a:lnSpc>
                <a:spcPct val="100000"/>
              </a:lnSpc>
            </a:pPr>
            <a:r>
              <a:rPr sz="4000" spc="-25" dirty="0"/>
              <a:t>Fa</a:t>
            </a:r>
            <a:r>
              <a:rPr sz="4000" spc="-35" dirty="0"/>
              <a:t>m</a:t>
            </a:r>
            <a:r>
              <a:rPr sz="4000" spc="-15" dirty="0"/>
              <a:t>il</a:t>
            </a:r>
            <a:r>
              <a:rPr sz="4000" dirty="0"/>
              <a:t>y </a:t>
            </a:r>
            <a:r>
              <a:rPr sz="4000" spc="-280" dirty="0"/>
              <a:t>T</a:t>
            </a:r>
            <a:r>
              <a:rPr sz="4000" spc="-20" dirty="0"/>
              <a:t>ree</a:t>
            </a:r>
            <a:endParaRPr sz="4000"/>
          </a:p>
        </p:txBody>
      </p:sp>
      <p:sp>
        <p:nvSpPr>
          <p:cNvPr id="3" name="object 3"/>
          <p:cNvSpPr txBox="1"/>
          <p:nvPr/>
        </p:nvSpPr>
        <p:spPr>
          <a:xfrm>
            <a:off x="7027571" y="1696553"/>
            <a:ext cx="1784350" cy="355600"/>
          </a:xfrm>
          <a:prstGeom prst="rect">
            <a:avLst/>
          </a:prstGeom>
        </p:spPr>
        <p:txBody>
          <a:bodyPr vert="horz" wrap="square" lIns="0" tIns="0" rIns="0" bIns="0" rtlCol="0">
            <a:spAutoFit/>
          </a:bodyPr>
          <a:lstStyle/>
          <a:p>
            <a:pPr marL="12700">
              <a:lnSpc>
                <a:spcPct val="100000"/>
              </a:lnSpc>
            </a:pPr>
            <a:r>
              <a:rPr sz="2800" spc="-120" dirty="0">
                <a:solidFill>
                  <a:srgbClr val="276F8B"/>
                </a:solidFill>
                <a:latin typeface="Corbel"/>
                <a:cs typeface="Corbel"/>
              </a:rPr>
              <a:t>(</a:t>
            </a:r>
            <a:r>
              <a:rPr sz="2800" spc="-20" dirty="0">
                <a:solidFill>
                  <a:srgbClr val="276F8B"/>
                </a:solidFill>
                <a:latin typeface="Corbel"/>
                <a:cs typeface="Corbel"/>
              </a:rPr>
              <a:t>Geno</a:t>
            </a:r>
            <a:r>
              <a:rPr sz="2800" spc="-15" dirty="0">
                <a:solidFill>
                  <a:srgbClr val="276F8B"/>
                </a:solidFill>
                <a:latin typeface="Corbel"/>
                <a:cs typeface="Corbel"/>
              </a:rPr>
              <a:t>gr</a:t>
            </a:r>
            <a:r>
              <a:rPr sz="2800" spc="-20" dirty="0">
                <a:solidFill>
                  <a:srgbClr val="276F8B"/>
                </a:solidFill>
                <a:latin typeface="Corbel"/>
                <a:cs typeface="Corbel"/>
              </a:rPr>
              <a:t>a</a:t>
            </a:r>
            <a:r>
              <a:rPr sz="2800" spc="-90" dirty="0">
                <a:solidFill>
                  <a:srgbClr val="276F8B"/>
                </a:solidFill>
                <a:latin typeface="Corbel"/>
                <a:cs typeface="Corbel"/>
              </a:rPr>
              <a:t>m</a:t>
            </a:r>
            <a:r>
              <a:rPr sz="2800" spc="-10" dirty="0">
                <a:solidFill>
                  <a:srgbClr val="276F8B"/>
                </a:solidFill>
                <a:latin typeface="Corbel"/>
                <a:cs typeface="Corbel"/>
              </a:rPr>
              <a:t>)</a:t>
            </a:r>
            <a:endParaRPr sz="2800">
              <a:latin typeface="Corbel"/>
              <a:cs typeface="Corbel"/>
            </a:endParaRPr>
          </a:p>
        </p:txBody>
      </p:sp>
      <p:sp>
        <p:nvSpPr>
          <p:cNvPr id="4" name="object 4"/>
          <p:cNvSpPr/>
          <p:nvPr/>
        </p:nvSpPr>
        <p:spPr>
          <a:xfrm>
            <a:off x="2511551" y="769619"/>
            <a:ext cx="586740" cy="608330"/>
          </a:xfrm>
          <a:custGeom>
            <a:avLst/>
            <a:gdLst/>
            <a:ahLst/>
            <a:cxnLst/>
            <a:rect l="l" t="t" r="r" b="b"/>
            <a:pathLst>
              <a:path w="586739" h="608330">
                <a:moveTo>
                  <a:pt x="0" y="304038"/>
                </a:moveTo>
                <a:lnTo>
                  <a:pt x="3839" y="254720"/>
                </a:lnTo>
                <a:lnTo>
                  <a:pt x="14955" y="207936"/>
                </a:lnTo>
                <a:lnTo>
                  <a:pt x="32744" y="164313"/>
                </a:lnTo>
                <a:lnTo>
                  <a:pt x="56602" y="124475"/>
                </a:lnTo>
                <a:lnTo>
                  <a:pt x="85925" y="89049"/>
                </a:lnTo>
                <a:lnTo>
                  <a:pt x="120108" y="58660"/>
                </a:lnTo>
                <a:lnTo>
                  <a:pt x="158548" y="33935"/>
                </a:lnTo>
                <a:lnTo>
                  <a:pt x="200641" y="15499"/>
                </a:lnTo>
                <a:lnTo>
                  <a:pt x="245783" y="3979"/>
                </a:lnTo>
                <a:lnTo>
                  <a:pt x="293370" y="0"/>
                </a:lnTo>
                <a:lnTo>
                  <a:pt x="317431" y="1007"/>
                </a:lnTo>
                <a:lnTo>
                  <a:pt x="363871" y="8835"/>
                </a:lnTo>
                <a:lnTo>
                  <a:pt x="407564" y="23892"/>
                </a:lnTo>
                <a:lnTo>
                  <a:pt x="447906" y="45550"/>
                </a:lnTo>
                <a:lnTo>
                  <a:pt x="484293" y="73186"/>
                </a:lnTo>
                <a:lnTo>
                  <a:pt x="516121" y="106171"/>
                </a:lnTo>
                <a:lnTo>
                  <a:pt x="542787" y="143882"/>
                </a:lnTo>
                <a:lnTo>
                  <a:pt x="563685" y="185691"/>
                </a:lnTo>
                <a:lnTo>
                  <a:pt x="578214" y="230972"/>
                </a:lnTo>
                <a:lnTo>
                  <a:pt x="585767" y="279101"/>
                </a:lnTo>
                <a:lnTo>
                  <a:pt x="586740" y="304038"/>
                </a:lnTo>
                <a:lnTo>
                  <a:pt x="585767" y="328974"/>
                </a:lnTo>
                <a:lnTo>
                  <a:pt x="578214" y="377103"/>
                </a:lnTo>
                <a:lnTo>
                  <a:pt x="563685" y="422384"/>
                </a:lnTo>
                <a:lnTo>
                  <a:pt x="542787" y="464193"/>
                </a:lnTo>
                <a:lnTo>
                  <a:pt x="516121" y="501904"/>
                </a:lnTo>
                <a:lnTo>
                  <a:pt x="484293" y="534889"/>
                </a:lnTo>
                <a:lnTo>
                  <a:pt x="447906" y="562525"/>
                </a:lnTo>
                <a:lnTo>
                  <a:pt x="407564" y="584183"/>
                </a:lnTo>
                <a:lnTo>
                  <a:pt x="363871" y="599240"/>
                </a:lnTo>
                <a:lnTo>
                  <a:pt x="317431" y="607068"/>
                </a:lnTo>
                <a:lnTo>
                  <a:pt x="293370" y="608076"/>
                </a:lnTo>
                <a:lnTo>
                  <a:pt x="269308" y="607068"/>
                </a:lnTo>
                <a:lnTo>
                  <a:pt x="222868" y="599240"/>
                </a:lnTo>
                <a:lnTo>
                  <a:pt x="179175" y="584183"/>
                </a:lnTo>
                <a:lnTo>
                  <a:pt x="138833" y="562525"/>
                </a:lnTo>
                <a:lnTo>
                  <a:pt x="102446" y="534889"/>
                </a:lnTo>
                <a:lnTo>
                  <a:pt x="70618" y="501904"/>
                </a:lnTo>
                <a:lnTo>
                  <a:pt x="43952" y="464193"/>
                </a:lnTo>
                <a:lnTo>
                  <a:pt x="23054" y="422384"/>
                </a:lnTo>
                <a:lnTo>
                  <a:pt x="8525" y="377103"/>
                </a:lnTo>
                <a:lnTo>
                  <a:pt x="972" y="328974"/>
                </a:lnTo>
                <a:lnTo>
                  <a:pt x="0" y="304038"/>
                </a:lnTo>
                <a:close/>
              </a:path>
            </a:pathLst>
          </a:custGeom>
          <a:ln w="12700">
            <a:solidFill>
              <a:srgbClr val="236B88"/>
            </a:solidFill>
          </a:ln>
        </p:spPr>
        <p:txBody>
          <a:bodyPr wrap="square" lIns="0" tIns="0" rIns="0" bIns="0" rtlCol="0"/>
          <a:lstStyle/>
          <a:p>
            <a:endParaRPr/>
          </a:p>
        </p:txBody>
      </p:sp>
      <p:sp>
        <p:nvSpPr>
          <p:cNvPr id="5" name="object 5"/>
          <p:cNvSpPr/>
          <p:nvPr/>
        </p:nvSpPr>
        <p:spPr>
          <a:xfrm>
            <a:off x="3637788" y="797054"/>
            <a:ext cx="559435" cy="559435"/>
          </a:xfrm>
          <a:custGeom>
            <a:avLst/>
            <a:gdLst/>
            <a:ahLst/>
            <a:cxnLst/>
            <a:rect l="l" t="t" r="r" b="b"/>
            <a:pathLst>
              <a:path w="559435" h="559435">
                <a:moveTo>
                  <a:pt x="466090" y="0"/>
                </a:moveTo>
                <a:lnTo>
                  <a:pt x="87599" y="166"/>
                </a:lnTo>
                <a:lnTo>
                  <a:pt x="47126" y="12172"/>
                </a:lnTo>
                <a:lnTo>
                  <a:pt x="16760" y="39873"/>
                </a:lnTo>
                <a:lnTo>
                  <a:pt x="1133" y="78638"/>
                </a:lnTo>
                <a:lnTo>
                  <a:pt x="0" y="93217"/>
                </a:lnTo>
                <a:lnTo>
                  <a:pt x="166" y="471707"/>
                </a:lnTo>
                <a:lnTo>
                  <a:pt x="12172" y="512175"/>
                </a:lnTo>
                <a:lnTo>
                  <a:pt x="39873" y="542543"/>
                </a:lnTo>
                <a:lnTo>
                  <a:pt x="78638" y="558174"/>
                </a:lnTo>
                <a:lnTo>
                  <a:pt x="93218" y="559307"/>
                </a:lnTo>
                <a:lnTo>
                  <a:pt x="471708" y="559141"/>
                </a:lnTo>
                <a:lnTo>
                  <a:pt x="512181" y="547132"/>
                </a:lnTo>
                <a:lnTo>
                  <a:pt x="542547" y="519428"/>
                </a:lnTo>
                <a:lnTo>
                  <a:pt x="558174" y="480666"/>
                </a:lnTo>
                <a:lnTo>
                  <a:pt x="559308" y="466089"/>
                </a:lnTo>
                <a:lnTo>
                  <a:pt x="559141" y="87599"/>
                </a:lnTo>
                <a:lnTo>
                  <a:pt x="547135" y="47126"/>
                </a:lnTo>
                <a:lnTo>
                  <a:pt x="519434" y="16760"/>
                </a:lnTo>
                <a:lnTo>
                  <a:pt x="480669" y="1133"/>
                </a:lnTo>
                <a:lnTo>
                  <a:pt x="466090" y="0"/>
                </a:lnTo>
                <a:close/>
              </a:path>
            </a:pathLst>
          </a:custGeom>
          <a:solidFill>
            <a:srgbClr val="FF0000"/>
          </a:solidFill>
        </p:spPr>
        <p:txBody>
          <a:bodyPr wrap="square" lIns="0" tIns="0" rIns="0" bIns="0" rtlCol="0"/>
          <a:lstStyle/>
          <a:p>
            <a:endParaRPr/>
          </a:p>
        </p:txBody>
      </p:sp>
      <p:sp>
        <p:nvSpPr>
          <p:cNvPr id="6" name="object 6"/>
          <p:cNvSpPr/>
          <p:nvPr/>
        </p:nvSpPr>
        <p:spPr>
          <a:xfrm>
            <a:off x="3637788" y="797054"/>
            <a:ext cx="559435" cy="559435"/>
          </a:xfrm>
          <a:custGeom>
            <a:avLst/>
            <a:gdLst/>
            <a:ahLst/>
            <a:cxnLst/>
            <a:rect l="l" t="t" r="r" b="b"/>
            <a:pathLst>
              <a:path w="559435" h="559435">
                <a:moveTo>
                  <a:pt x="0" y="93217"/>
                </a:moveTo>
                <a:lnTo>
                  <a:pt x="9685" y="51794"/>
                </a:lnTo>
                <a:lnTo>
                  <a:pt x="35652" y="19890"/>
                </a:lnTo>
                <a:lnTo>
                  <a:pt x="73271" y="2138"/>
                </a:lnTo>
                <a:lnTo>
                  <a:pt x="466090" y="0"/>
                </a:lnTo>
                <a:lnTo>
                  <a:pt x="480669" y="1133"/>
                </a:lnTo>
                <a:lnTo>
                  <a:pt x="519434" y="16760"/>
                </a:lnTo>
                <a:lnTo>
                  <a:pt x="547135" y="47126"/>
                </a:lnTo>
                <a:lnTo>
                  <a:pt x="559141" y="87599"/>
                </a:lnTo>
                <a:lnTo>
                  <a:pt x="559308" y="466089"/>
                </a:lnTo>
                <a:lnTo>
                  <a:pt x="558174" y="480666"/>
                </a:lnTo>
                <a:lnTo>
                  <a:pt x="542547" y="519428"/>
                </a:lnTo>
                <a:lnTo>
                  <a:pt x="512181" y="547132"/>
                </a:lnTo>
                <a:lnTo>
                  <a:pt x="471708" y="559141"/>
                </a:lnTo>
                <a:lnTo>
                  <a:pt x="93218" y="559307"/>
                </a:lnTo>
                <a:lnTo>
                  <a:pt x="78638" y="558174"/>
                </a:lnTo>
                <a:lnTo>
                  <a:pt x="39873" y="542543"/>
                </a:lnTo>
                <a:lnTo>
                  <a:pt x="12172" y="512175"/>
                </a:lnTo>
                <a:lnTo>
                  <a:pt x="166" y="471707"/>
                </a:lnTo>
                <a:lnTo>
                  <a:pt x="0" y="93217"/>
                </a:lnTo>
                <a:close/>
              </a:path>
            </a:pathLst>
          </a:custGeom>
          <a:ln w="12700">
            <a:solidFill>
              <a:srgbClr val="236B88"/>
            </a:solidFill>
          </a:ln>
        </p:spPr>
        <p:txBody>
          <a:bodyPr wrap="square" lIns="0" tIns="0" rIns="0" bIns="0" rtlCol="0"/>
          <a:lstStyle/>
          <a:p>
            <a:endParaRPr/>
          </a:p>
        </p:txBody>
      </p:sp>
      <p:sp>
        <p:nvSpPr>
          <p:cNvPr id="7" name="object 7"/>
          <p:cNvSpPr txBox="1"/>
          <p:nvPr/>
        </p:nvSpPr>
        <p:spPr>
          <a:xfrm>
            <a:off x="2643482" y="854548"/>
            <a:ext cx="1434465" cy="535940"/>
          </a:xfrm>
          <a:prstGeom prst="rect">
            <a:avLst/>
          </a:prstGeom>
        </p:spPr>
        <p:txBody>
          <a:bodyPr vert="horz" wrap="square" lIns="0" tIns="0" rIns="0" bIns="0" rtlCol="0">
            <a:spAutoFit/>
          </a:bodyPr>
          <a:lstStyle/>
          <a:p>
            <a:pPr marL="12700">
              <a:lnSpc>
                <a:spcPct val="100000"/>
              </a:lnSpc>
              <a:tabLst>
                <a:tab pos="1125220" algn="l"/>
              </a:tabLst>
            </a:pPr>
            <a:r>
              <a:rPr sz="4000" spc="-25" dirty="0">
                <a:solidFill>
                  <a:srgbClr val="7030A0"/>
                </a:solidFill>
                <a:latin typeface="Corbel"/>
                <a:cs typeface="Corbel"/>
              </a:rPr>
              <a:t>X	X</a:t>
            </a:r>
            <a:endParaRPr sz="4000">
              <a:latin typeface="Corbel"/>
              <a:cs typeface="Corbel"/>
            </a:endParaRPr>
          </a:p>
        </p:txBody>
      </p:sp>
      <p:sp>
        <p:nvSpPr>
          <p:cNvPr id="8" name="object 8"/>
          <p:cNvSpPr/>
          <p:nvPr/>
        </p:nvSpPr>
        <p:spPr>
          <a:xfrm>
            <a:off x="3098292" y="1074419"/>
            <a:ext cx="539115" cy="3175"/>
          </a:xfrm>
          <a:custGeom>
            <a:avLst/>
            <a:gdLst/>
            <a:ahLst/>
            <a:cxnLst/>
            <a:rect l="l" t="t" r="r" b="b"/>
            <a:pathLst>
              <a:path w="539114" h="3175">
                <a:moveTo>
                  <a:pt x="0" y="0"/>
                </a:moveTo>
                <a:lnTo>
                  <a:pt x="539089" y="2603"/>
                </a:lnTo>
              </a:path>
            </a:pathLst>
          </a:custGeom>
          <a:ln w="6350">
            <a:solidFill>
              <a:srgbClr val="3494BA"/>
            </a:solidFill>
          </a:ln>
        </p:spPr>
        <p:txBody>
          <a:bodyPr wrap="square" lIns="0" tIns="0" rIns="0" bIns="0" rtlCol="0"/>
          <a:lstStyle/>
          <a:p>
            <a:endParaRPr/>
          </a:p>
        </p:txBody>
      </p:sp>
      <p:sp>
        <p:nvSpPr>
          <p:cNvPr id="9" name="object 9"/>
          <p:cNvSpPr/>
          <p:nvPr/>
        </p:nvSpPr>
        <p:spPr>
          <a:xfrm>
            <a:off x="5721096" y="2394204"/>
            <a:ext cx="399415" cy="3175"/>
          </a:xfrm>
          <a:custGeom>
            <a:avLst/>
            <a:gdLst/>
            <a:ahLst/>
            <a:cxnLst/>
            <a:rect l="l" t="t" r="r" b="b"/>
            <a:pathLst>
              <a:path w="399414" h="3175">
                <a:moveTo>
                  <a:pt x="0" y="0"/>
                </a:moveTo>
                <a:lnTo>
                  <a:pt x="399199" y="2603"/>
                </a:lnTo>
              </a:path>
            </a:pathLst>
          </a:custGeom>
          <a:ln w="6350">
            <a:solidFill>
              <a:srgbClr val="3494BA"/>
            </a:solidFill>
          </a:ln>
        </p:spPr>
        <p:txBody>
          <a:bodyPr wrap="square" lIns="0" tIns="0" rIns="0" bIns="0" rtlCol="0"/>
          <a:lstStyle/>
          <a:p>
            <a:endParaRPr/>
          </a:p>
        </p:txBody>
      </p:sp>
      <p:sp>
        <p:nvSpPr>
          <p:cNvPr id="10" name="object 10"/>
          <p:cNvSpPr/>
          <p:nvPr/>
        </p:nvSpPr>
        <p:spPr>
          <a:xfrm>
            <a:off x="6120384" y="2092451"/>
            <a:ext cx="586740" cy="609600"/>
          </a:xfrm>
          <a:custGeom>
            <a:avLst/>
            <a:gdLst/>
            <a:ahLst/>
            <a:cxnLst/>
            <a:rect l="l" t="t" r="r" b="b"/>
            <a:pathLst>
              <a:path w="586740" h="609600">
                <a:moveTo>
                  <a:pt x="293370" y="0"/>
                </a:moveTo>
                <a:lnTo>
                  <a:pt x="245783" y="3989"/>
                </a:lnTo>
                <a:lnTo>
                  <a:pt x="200641" y="15538"/>
                </a:lnTo>
                <a:lnTo>
                  <a:pt x="158548" y="34020"/>
                </a:lnTo>
                <a:lnTo>
                  <a:pt x="120108" y="58808"/>
                </a:lnTo>
                <a:lnTo>
                  <a:pt x="85925" y="89273"/>
                </a:lnTo>
                <a:lnTo>
                  <a:pt x="56602" y="124788"/>
                </a:lnTo>
                <a:lnTo>
                  <a:pt x="32744" y="164725"/>
                </a:lnTo>
                <a:lnTo>
                  <a:pt x="14955" y="208458"/>
                </a:lnTo>
                <a:lnTo>
                  <a:pt x="3839" y="255359"/>
                </a:lnTo>
                <a:lnTo>
                  <a:pt x="0" y="304800"/>
                </a:lnTo>
                <a:lnTo>
                  <a:pt x="972" y="329798"/>
                </a:lnTo>
                <a:lnTo>
                  <a:pt x="8525" y="378047"/>
                </a:lnTo>
                <a:lnTo>
                  <a:pt x="23054" y="423442"/>
                </a:lnTo>
                <a:lnTo>
                  <a:pt x="43952" y="465356"/>
                </a:lnTo>
                <a:lnTo>
                  <a:pt x="70618" y="503161"/>
                </a:lnTo>
                <a:lnTo>
                  <a:pt x="102446" y="536229"/>
                </a:lnTo>
                <a:lnTo>
                  <a:pt x="138833" y="563934"/>
                </a:lnTo>
                <a:lnTo>
                  <a:pt x="179175" y="585647"/>
                </a:lnTo>
                <a:lnTo>
                  <a:pt x="222868" y="600741"/>
                </a:lnTo>
                <a:lnTo>
                  <a:pt x="269308" y="608589"/>
                </a:lnTo>
                <a:lnTo>
                  <a:pt x="293370" y="609600"/>
                </a:lnTo>
                <a:lnTo>
                  <a:pt x="317431" y="608589"/>
                </a:lnTo>
                <a:lnTo>
                  <a:pt x="363871" y="600741"/>
                </a:lnTo>
                <a:lnTo>
                  <a:pt x="407564" y="585647"/>
                </a:lnTo>
                <a:lnTo>
                  <a:pt x="447906" y="563934"/>
                </a:lnTo>
                <a:lnTo>
                  <a:pt x="484293" y="536229"/>
                </a:lnTo>
                <a:lnTo>
                  <a:pt x="516121" y="503161"/>
                </a:lnTo>
                <a:lnTo>
                  <a:pt x="542787" y="465356"/>
                </a:lnTo>
                <a:lnTo>
                  <a:pt x="563685" y="423442"/>
                </a:lnTo>
                <a:lnTo>
                  <a:pt x="578214" y="378047"/>
                </a:lnTo>
                <a:lnTo>
                  <a:pt x="585767" y="329798"/>
                </a:lnTo>
                <a:lnTo>
                  <a:pt x="586740" y="304800"/>
                </a:lnTo>
                <a:lnTo>
                  <a:pt x="585767" y="279801"/>
                </a:lnTo>
                <a:lnTo>
                  <a:pt x="578214" y="231552"/>
                </a:lnTo>
                <a:lnTo>
                  <a:pt x="563685" y="186157"/>
                </a:lnTo>
                <a:lnTo>
                  <a:pt x="542787" y="144243"/>
                </a:lnTo>
                <a:lnTo>
                  <a:pt x="516121" y="106438"/>
                </a:lnTo>
                <a:lnTo>
                  <a:pt x="484293" y="73370"/>
                </a:lnTo>
                <a:lnTo>
                  <a:pt x="447906" y="45665"/>
                </a:lnTo>
                <a:lnTo>
                  <a:pt x="407564" y="23952"/>
                </a:lnTo>
                <a:lnTo>
                  <a:pt x="363871" y="8858"/>
                </a:lnTo>
                <a:lnTo>
                  <a:pt x="317431" y="1010"/>
                </a:lnTo>
                <a:lnTo>
                  <a:pt x="293370" y="0"/>
                </a:lnTo>
                <a:close/>
              </a:path>
            </a:pathLst>
          </a:custGeom>
          <a:solidFill>
            <a:srgbClr val="FF0000"/>
          </a:solidFill>
        </p:spPr>
        <p:txBody>
          <a:bodyPr wrap="square" lIns="0" tIns="0" rIns="0" bIns="0" rtlCol="0"/>
          <a:lstStyle/>
          <a:p>
            <a:endParaRPr/>
          </a:p>
        </p:txBody>
      </p:sp>
      <p:sp>
        <p:nvSpPr>
          <p:cNvPr id="11" name="object 11"/>
          <p:cNvSpPr/>
          <p:nvPr/>
        </p:nvSpPr>
        <p:spPr>
          <a:xfrm>
            <a:off x="6120384" y="2092451"/>
            <a:ext cx="586740" cy="609600"/>
          </a:xfrm>
          <a:custGeom>
            <a:avLst/>
            <a:gdLst/>
            <a:ahLst/>
            <a:cxnLst/>
            <a:rect l="l" t="t" r="r" b="b"/>
            <a:pathLst>
              <a:path w="586740" h="609600">
                <a:moveTo>
                  <a:pt x="0" y="304800"/>
                </a:moveTo>
                <a:lnTo>
                  <a:pt x="3839" y="255359"/>
                </a:lnTo>
                <a:lnTo>
                  <a:pt x="14955" y="208458"/>
                </a:lnTo>
                <a:lnTo>
                  <a:pt x="32744" y="164725"/>
                </a:lnTo>
                <a:lnTo>
                  <a:pt x="56602" y="124788"/>
                </a:lnTo>
                <a:lnTo>
                  <a:pt x="85925" y="89273"/>
                </a:lnTo>
                <a:lnTo>
                  <a:pt x="120108" y="58808"/>
                </a:lnTo>
                <a:lnTo>
                  <a:pt x="158548" y="34020"/>
                </a:lnTo>
                <a:lnTo>
                  <a:pt x="200641" y="15538"/>
                </a:lnTo>
                <a:lnTo>
                  <a:pt x="245783" y="3989"/>
                </a:lnTo>
                <a:lnTo>
                  <a:pt x="293370" y="0"/>
                </a:lnTo>
                <a:lnTo>
                  <a:pt x="317431" y="1010"/>
                </a:lnTo>
                <a:lnTo>
                  <a:pt x="363871" y="8858"/>
                </a:lnTo>
                <a:lnTo>
                  <a:pt x="407564" y="23952"/>
                </a:lnTo>
                <a:lnTo>
                  <a:pt x="447906" y="45665"/>
                </a:lnTo>
                <a:lnTo>
                  <a:pt x="484293" y="73370"/>
                </a:lnTo>
                <a:lnTo>
                  <a:pt x="516121" y="106438"/>
                </a:lnTo>
                <a:lnTo>
                  <a:pt x="542787" y="144243"/>
                </a:lnTo>
                <a:lnTo>
                  <a:pt x="563685" y="186157"/>
                </a:lnTo>
                <a:lnTo>
                  <a:pt x="578214" y="231552"/>
                </a:lnTo>
                <a:lnTo>
                  <a:pt x="585767" y="279801"/>
                </a:lnTo>
                <a:lnTo>
                  <a:pt x="586740" y="304800"/>
                </a:lnTo>
                <a:lnTo>
                  <a:pt x="585767" y="329798"/>
                </a:lnTo>
                <a:lnTo>
                  <a:pt x="578214" y="378047"/>
                </a:lnTo>
                <a:lnTo>
                  <a:pt x="563685" y="423442"/>
                </a:lnTo>
                <a:lnTo>
                  <a:pt x="542787" y="465356"/>
                </a:lnTo>
                <a:lnTo>
                  <a:pt x="516121" y="503161"/>
                </a:lnTo>
                <a:lnTo>
                  <a:pt x="484293" y="536229"/>
                </a:lnTo>
                <a:lnTo>
                  <a:pt x="447906" y="563934"/>
                </a:lnTo>
                <a:lnTo>
                  <a:pt x="407564" y="585647"/>
                </a:lnTo>
                <a:lnTo>
                  <a:pt x="363871" y="600741"/>
                </a:lnTo>
                <a:lnTo>
                  <a:pt x="317431" y="608589"/>
                </a:lnTo>
                <a:lnTo>
                  <a:pt x="293370" y="609600"/>
                </a:lnTo>
                <a:lnTo>
                  <a:pt x="269308" y="608589"/>
                </a:lnTo>
                <a:lnTo>
                  <a:pt x="222868" y="600741"/>
                </a:lnTo>
                <a:lnTo>
                  <a:pt x="179175" y="585647"/>
                </a:lnTo>
                <a:lnTo>
                  <a:pt x="138833" y="563934"/>
                </a:lnTo>
                <a:lnTo>
                  <a:pt x="102446" y="536229"/>
                </a:lnTo>
                <a:lnTo>
                  <a:pt x="70618" y="503161"/>
                </a:lnTo>
                <a:lnTo>
                  <a:pt x="43952" y="465356"/>
                </a:lnTo>
                <a:lnTo>
                  <a:pt x="23054" y="423442"/>
                </a:lnTo>
                <a:lnTo>
                  <a:pt x="8525" y="378047"/>
                </a:lnTo>
                <a:lnTo>
                  <a:pt x="972" y="329798"/>
                </a:lnTo>
                <a:lnTo>
                  <a:pt x="0" y="304800"/>
                </a:lnTo>
                <a:close/>
              </a:path>
            </a:pathLst>
          </a:custGeom>
          <a:ln w="12700">
            <a:solidFill>
              <a:srgbClr val="236B88"/>
            </a:solidFill>
          </a:ln>
        </p:spPr>
        <p:txBody>
          <a:bodyPr wrap="square" lIns="0" tIns="0" rIns="0" bIns="0" rtlCol="0"/>
          <a:lstStyle/>
          <a:p>
            <a:endParaRPr/>
          </a:p>
        </p:txBody>
      </p:sp>
      <p:sp>
        <p:nvSpPr>
          <p:cNvPr id="12" name="object 12"/>
          <p:cNvSpPr/>
          <p:nvPr/>
        </p:nvSpPr>
        <p:spPr>
          <a:xfrm>
            <a:off x="5161788" y="2113790"/>
            <a:ext cx="559435" cy="561340"/>
          </a:xfrm>
          <a:custGeom>
            <a:avLst/>
            <a:gdLst/>
            <a:ahLst/>
            <a:cxnLst/>
            <a:rect l="l" t="t" r="r" b="b"/>
            <a:pathLst>
              <a:path w="559435" h="561339">
                <a:moveTo>
                  <a:pt x="466090" y="0"/>
                </a:moveTo>
                <a:lnTo>
                  <a:pt x="87599" y="166"/>
                </a:lnTo>
                <a:lnTo>
                  <a:pt x="47126" y="12172"/>
                </a:lnTo>
                <a:lnTo>
                  <a:pt x="16760" y="39873"/>
                </a:lnTo>
                <a:lnTo>
                  <a:pt x="1133" y="78638"/>
                </a:lnTo>
                <a:lnTo>
                  <a:pt x="0" y="93217"/>
                </a:lnTo>
                <a:lnTo>
                  <a:pt x="166" y="473232"/>
                </a:lnTo>
                <a:lnTo>
                  <a:pt x="12172" y="513705"/>
                </a:lnTo>
                <a:lnTo>
                  <a:pt x="39873" y="544071"/>
                </a:lnTo>
                <a:lnTo>
                  <a:pt x="78638" y="559698"/>
                </a:lnTo>
                <a:lnTo>
                  <a:pt x="93218" y="560831"/>
                </a:lnTo>
                <a:lnTo>
                  <a:pt x="471708" y="560665"/>
                </a:lnTo>
                <a:lnTo>
                  <a:pt x="512181" y="548659"/>
                </a:lnTo>
                <a:lnTo>
                  <a:pt x="542547" y="520958"/>
                </a:lnTo>
                <a:lnTo>
                  <a:pt x="558174" y="482193"/>
                </a:lnTo>
                <a:lnTo>
                  <a:pt x="559308" y="467613"/>
                </a:lnTo>
                <a:lnTo>
                  <a:pt x="559141" y="87599"/>
                </a:lnTo>
                <a:lnTo>
                  <a:pt x="547135" y="47126"/>
                </a:lnTo>
                <a:lnTo>
                  <a:pt x="519434" y="16760"/>
                </a:lnTo>
                <a:lnTo>
                  <a:pt x="480669" y="1133"/>
                </a:lnTo>
                <a:lnTo>
                  <a:pt x="466090" y="0"/>
                </a:lnTo>
                <a:close/>
              </a:path>
            </a:pathLst>
          </a:custGeom>
          <a:solidFill>
            <a:srgbClr val="FF0000"/>
          </a:solidFill>
        </p:spPr>
        <p:txBody>
          <a:bodyPr wrap="square" lIns="0" tIns="0" rIns="0" bIns="0" rtlCol="0"/>
          <a:lstStyle/>
          <a:p>
            <a:endParaRPr/>
          </a:p>
        </p:txBody>
      </p:sp>
      <p:sp>
        <p:nvSpPr>
          <p:cNvPr id="13" name="object 13"/>
          <p:cNvSpPr/>
          <p:nvPr/>
        </p:nvSpPr>
        <p:spPr>
          <a:xfrm>
            <a:off x="5161788" y="2113790"/>
            <a:ext cx="559435" cy="561340"/>
          </a:xfrm>
          <a:custGeom>
            <a:avLst/>
            <a:gdLst/>
            <a:ahLst/>
            <a:cxnLst/>
            <a:rect l="l" t="t" r="r" b="b"/>
            <a:pathLst>
              <a:path w="559435" h="561339">
                <a:moveTo>
                  <a:pt x="0" y="93217"/>
                </a:moveTo>
                <a:lnTo>
                  <a:pt x="9685" y="51794"/>
                </a:lnTo>
                <a:lnTo>
                  <a:pt x="35652" y="19890"/>
                </a:lnTo>
                <a:lnTo>
                  <a:pt x="73271" y="2138"/>
                </a:lnTo>
                <a:lnTo>
                  <a:pt x="466090" y="0"/>
                </a:lnTo>
                <a:lnTo>
                  <a:pt x="480669" y="1133"/>
                </a:lnTo>
                <a:lnTo>
                  <a:pt x="519434" y="16760"/>
                </a:lnTo>
                <a:lnTo>
                  <a:pt x="547135" y="47126"/>
                </a:lnTo>
                <a:lnTo>
                  <a:pt x="559141" y="87599"/>
                </a:lnTo>
                <a:lnTo>
                  <a:pt x="559308" y="467613"/>
                </a:lnTo>
                <a:lnTo>
                  <a:pt x="558174" y="482193"/>
                </a:lnTo>
                <a:lnTo>
                  <a:pt x="542547" y="520958"/>
                </a:lnTo>
                <a:lnTo>
                  <a:pt x="512181" y="548659"/>
                </a:lnTo>
                <a:lnTo>
                  <a:pt x="471708" y="560665"/>
                </a:lnTo>
                <a:lnTo>
                  <a:pt x="93218" y="560831"/>
                </a:lnTo>
                <a:lnTo>
                  <a:pt x="78638" y="559698"/>
                </a:lnTo>
                <a:lnTo>
                  <a:pt x="39873" y="544071"/>
                </a:lnTo>
                <a:lnTo>
                  <a:pt x="12172" y="513705"/>
                </a:lnTo>
                <a:lnTo>
                  <a:pt x="166" y="473232"/>
                </a:lnTo>
                <a:lnTo>
                  <a:pt x="0" y="93217"/>
                </a:lnTo>
                <a:close/>
              </a:path>
            </a:pathLst>
          </a:custGeom>
          <a:ln w="12700">
            <a:solidFill>
              <a:srgbClr val="236B88"/>
            </a:solidFill>
          </a:ln>
        </p:spPr>
        <p:txBody>
          <a:bodyPr wrap="square" lIns="0" tIns="0" rIns="0" bIns="0" rtlCol="0"/>
          <a:lstStyle/>
          <a:p>
            <a:endParaRPr/>
          </a:p>
        </p:txBody>
      </p:sp>
      <p:sp>
        <p:nvSpPr>
          <p:cNvPr id="14" name="object 14"/>
          <p:cNvSpPr/>
          <p:nvPr/>
        </p:nvSpPr>
        <p:spPr>
          <a:xfrm>
            <a:off x="4114800" y="2078735"/>
            <a:ext cx="586740" cy="609600"/>
          </a:xfrm>
          <a:custGeom>
            <a:avLst/>
            <a:gdLst/>
            <a:ahLst/>
            <a:cxnLst/>
            <a:rect l="l" t="t" r="r" b="b"/>
            <a:pathLst>
              <a:path w="586739" h="609600">
                <a:moveTo>
                  <a:pt x="293370" y="0"/>
                </a:moveTo>
                <a:lnTo>
                  <a:pt x="245783" y="3989"/>
                </a:lnTo>
                <a:lnTo>
                  <a:pt x="200641" y="15538"/>
                </a:lnTo>
                <a:lnTo>
                  <a:pt x="158548" y="34020"/>
                </a:lnTo>
                <a:lnTo>
                  <a:pt x="120108" y="58808"/>
                </a:lnTo>
                <a:lnTo>
                  <a:pt x="85925" y="89273"/>
                </a:lnTo>
                <a:lnTo>
                  <a:pt x="56602" y="124788"/>
                </a:lnTo>
                <a:lnTo>
                  <a:pt x="32744" y="164725"/>
                </a:lnTo>
                <a:lnTo>
                  <a:pt x="14955" y="208458"/>
                </a:lnTo>
                <a:lnTo>
                  <a:pt x="3839" y="255359"/>
                </a:lnTo>
                <a:lnTo>
                  <a:pt x="0" y="304800"/>
                </a:lnTo>
                <a:lnTo>
                  <a:pt x="972" y="329798"/>
                </a:lnTo>
                <a:lnTo>
                  <a:pt x="8525" y="378047"/>
                </a:lnTo>
                <a:lnTo>
                  <a:pt x="23054" y="423442"/>
                </a:lnTo>
                <a:lnTo>
                  <a:pt x="43952" y="465356"/>
                </a:lnTo>
                <a:lnTo>
                  <a:pt x="70618" y="503161"/>
                </a:lnTo>
                <a:lnTo>
                  <a:pt x="102446" y="536229"/>
                </a:lnTo>
                <a:lnTo>
                  <a:pt x="138833" y="563934"/>
                </a:lnTo>
                <a:lnTo>
                  <a:pt x="179175" y="585647"/>
                </a:lnTo>
                <a:lnTo>
                  <a:pt x="222868" y="600741"/>
                </a:lnTo>
                <a:lnTo>
                  <a:pt x="269308" y="608589"/>
                </a:lnTo>
                <a:lnTo>
                  <a:pt x="293370" y="609600"/>
                </a:lnTo>
                <a:lnTo>
                  <a:pt x="317431" y="608589"/>
                </a:lnTo>
                <a:lnTo>
                  <a:pt x="363871" y="600741"/>
                </a:lnTo>
                <a:lnTo>
                  <a:pt x="407564" y="585647"/>
                </a:lnTo>
                <a:lnTo>
                  <a:pt x="447906" y="563934"/>
                </a:lnTo>
                <a:lnTo>
                  <a:pt x="484293" y="536229"/>
                </a:lnTo>
                <a:lnTo>
                  <a:pt x="516121" y="503161"/>
                </a:lnTo>
                <a:lnTo>
                  <a:pt x="542787" y="465356"/>
                </a:lnTo>
                <a:lnTo>
                  <a:pt x="563685" y="423442"/>
                </a:lnTo>
                <a:lnTo>
                  <a:pt x="578214" y="378047"/>
                </a:lnTo>
                <a:lnTo>
                  <a:pt x="585767" y="329798"/>
                </a:lnTo>
                <a:lnTo>
                  <a:pt x="586740" y="304800"/>
                </a:lnTo>
                <a:lnTo>
                  <a:pt x="585767" y="279801"/>
                </a:lnTo>
                <a:lnTo>
                  <a:pt x="578214" y="231552"/>
                </a:lnTo>
                <a:lnTo>
                  <a:pt x="563685" y="186157"/>
                </a:lnTo>
                <a:lnTo>
                  <a:pt x="542787" y="144243"/>
                </a:lnTo>
                <a:lnTo>
                  <a:pt x="516121" y="106438"/>
                </a:lnTo>
                <a:lnTo>
                  <a:pt x="484293" y="73370"/>
                </a:lnTo>
                <a:lnTo>
                  <a:pt x="447906" y="45665"/>
                </a:lnTo>
                <a:lnTo>
                  <a:pt x="407564" y="23952"/>
                </a:lnTo>
                <a:lnTo>
                  <a:pt x="363871" y="8858"/>
                </a:lnTo>
                <a:lnTo>
                  <a:pt x="317431" y="1010"/>
                </a:lnTo>
                <a:lnTo>
                  <a:pt x="293370" y="0"/>
                </a:lnTo>
                <a:close/>
              </a:path>
            </a:pathLst>
          </a:custGeom>
          <a:solidFill>
            <a:srgbClr val="FF0000"/>
          </a:solidFill>
        </p:spPr>
        <p:txBody>
          <a:bodyPr wrap="square" lIns="0" tIns="0" rIns="0" bIns="0" rtlCol="0"/>
          <a:lstStyle/>
          <a:p>
            <a:endParaRPr/>
          </a:p>
        </p:txBody>
      </p:sp>
      <p:sp>
        <p:nvSpPr>
          <p:cNvPr id="15" name="object 15"/>
          <p:cNvSpPr/>
          <p:nvPr/>
        </p:nvSpPr>
        <p:spPr>
          <a:xfrm>
            <a:off x="4114800" y="2078735"/>
            <a:ext cx="586740" cy="609600"/>
          </a:xfrm>
          <a:custGeom>
            <a:avLst/>
            <a:gdLst/>
            <a:ahLst/>
            <a:cxnLst/>
            <a:rect l="l" t="t" r="r" b="b"/>
            <a:pathLst>
              <a:path w="586739" h="609600">
                <a:moveTo>
                  <a:pt x="0" y="304800"/>
                </a:moveTo>
                <a:lnTo>
                  <a:pt x="3839" y="255359"/>
                </a:lnTo>
                <a:lnTo>
                  <a:pt x="14955" y="208458"/>
                </a:lnTo>
                <a:lnTo>
                  <a:pt x="32744" y="164725"/>
                </a:lnTo>
                <a:lnTo>
                  <a:pt x="56602" y="124788"/>
                </a:lnTo>
                <a:lnTo>
                  <a:pt x="85925" y="89273"/>
                </a:lnTo>
                <a:lnTo>
                  <a:pt x="120108" y="58808"/>
                </a:lnTo>
                <a:lnTo>
                  <a:pt x="158548" y="34020"/>
                </a:lnTo>
                <a:lnTo>
                  <a:pt x="200641" y="15538"/>
                </a:lnTo>
                <a:lnTo>
                  <a:pt x="245783" y="3989"/>
                </a:lnTo>
                <a:lnTo>
                  <a:pt x="293370" y="0"/>
                </a:lnTo>
                <a:lnTo>
                  <a:pt x="317431" y="1010"/>
                </a:lnTo>
                <a:lnTo>
                  <a:pt x="363871" y="8858"/>
                </a:lnTo>
                <a:lnTo>
                  <a:pt x="407564" y="23952"/>
                </a:lnTo>
                <a:lnTo>
                  <a:pt x="447906" y="45665"/>
                </a:lnTo>
                <a:lnTo>
                  <a:pt x="484293" y="73370"/>
                </a:lnTo>
                <a:lnTo>
                  <a:pt x="516121" y="106438"/>
                </a:lnTo>
                <a:lnTo>
                  <a:pt x="542787" y="144243"/>
                </a:lnTo>
                <a:lnTo>
                  <a:pt x="563685" y="186157"/>
                </a:lnTo>
                <a:lnTo>
                  <a:pt x="578214" y="231552"/>
                </a:lnTo>
                <a:lnTo>
                  <a:pt x="585767" y="279801"/>
                </a:lnTo>
                <a:lnTo>
                  <a:pt x="586740" y="304800"/>
                </a:lnTo>
                <a:lnTo>
                  <a:pt x="585767" y="329798"/>
                </a:lnTo>
                <a:lnTo>
                  <a:pt x="578214" y="378047"/>
                </a:lnTo>
                <a:lnTo>
                  <a:pt x="563685" y="423442"/>
                </a:lnTo>
                <a:lnTo>
                  <a:pt x="542787" y="465356"/>
                </a:lnTo>
                <a:lnTo>
                  <a:pt x="516121" y="503161"/>
                </a:lnTo>
                <a:lnTo>
                  <a:pt x="484293" y="536229"/>
                </a:lnTo>
                <a:lnTo>
                  <a:pt x="447906" y="563934"/>
                </a:lnTo>
                <a:lnTo>
                  <a:pt x="407564" y="585647"/>
                </a:lnTo>
                <a:lnTo>
                  <a:pt x="363871" y="600741"/>
                </a:lnTo>
                <a:lnTo>
                  <a:pt x="317431" y="608589"/>
                </a:lnTo>
                <a:lnTo>
                  <a:pt x="293370" y="609600"/>
                </a:lnTo>
                <a:lnTo>
                  <a:pt x="269308" y="608589"/>
                </a:lnTo>
                <a:lnTo>
                  <a:pt x="222868" y="600741"/>
                </a:lnTo>
                <a:lnTo>
                  <a:pt x="179175" y="585647"/>
                </a:lnTo>
                <a:lnTo>
                  <a:pt x="138833" y="563934"/>
                </a:lnTo>
                <a:lnTo>
                  <a:pt x="102446" y="536229"/>
                </a:lnTo>
                <a:lnTo>
                  <a:pt x="70618" y="503161"/>
                </a:lnTo>
                <a:lnTo>
                  <a:pt x="43952" y="465356"/>
                </a:lnTo>
                <a:lnTo>
                  <a:pt x="23054" y="423442"/>
                </a:lnTo>
                <a:lnTo>
                  <a:pt x="8525" y="378047"/>
                </a:lnTo>
                <a:lnTo>
                  <a:pt x="972" y="329798"/>
                </a:lnTo>
                <a:lnTo>
                  <a:pt x="0" y="304800"/>
                </a:lnTo>
                <a:close/>
              </a:path>
            </a:pathLst>
          </a:custGeom>
          <a:ln w="12700">
            <a:solidFill>
              <a:srgbClr val="236B88"/>
            </a:solidFill>
          </a:ln>
        </p:spPr>
        <p:txBody>
          <a:bodyPr wrap="square" lIns="0" tIns="0" rIns="0" bIns="0" rtlCol="0"/>
          <a:lstStyle/>
          <a:p>
            <a:endParaRPr/>
          </a:p>
        </p:txBody>
      </p:sp>
      <p:sp>
        <p:nvSpPr>
          <p:cNvPr id="16" name="object 16"/>
          <p:cNvSpPr txBox="1"/>
          <p:nvPr/>
        </p:nvSpPr>
        <p:spPr>
          <a:xfrm>
            <a:off x="4247097" y="2163793"/>
            <a:ext cx="321945" cy="533400"/>
          </a:xfrm>
          <a:prstGeom prst="rect">
            <a:avLst/>
          </a:prstGeom>
        </p:spPr>
        <p:txBody>
          <a:bodyPr vert="horz" wrap="square" lIns="0" tIns="0" rIns="0" bIns="0" rtlCol="0">
            <a:spAutoFit/>
          </a:bodyPr>
          <a:lstStyle/>
          <a:p>
            <a:pPr marL="12700">
              <a:lnSpc>
                <a:spcPct val="100000"/>
              </a:lnSpc>
            </a:pPr>
            <a:r>
              <a:rPr sz="4000" spc="-25" dirty="0">
                <a:solidFill>
                  <a:srgbClr val="7030A0"/>
                </a:solidFill>
                <a:latin typeface="Corbel"/>
                <a:cs typeface="Corbel"/>
              </a:rPr>
              <a:t>X</a:t>
            </a:r>
            <a:endParaRPr sz="4000">
              <a:latin typeface="Corbel"/>
              <a:cs typeface="Corbel"/>
            </a:endParaRPr>
          </a:p>
        </p:txBody>
      </p:sp>
      <p:sp>
        <p:nvSpPr>
          <p:cNvPr id="17" name="object 17"/>
          <p:cNvSpPr/>
          <p:nvPr/>
        </p:nvSpPr>
        <p:spPr>
          <a:xfrm>
            <a:off x="3095244" y="2092454"/>
            <a:ext cx="559435" cy="559435"/>
          </a:xfrm>
          <a:custGeom>
            <a:avLst/>
            <a:gdLst/>
            <a:ahLst/>
            <a:cxnLst/>
            <a:rect l="l" t="t" r="r" b="b"/>
            <a:pathLst>
              <a:path w="559435" h="559435">
                <a:moveTo>
                  <a:pt x="0" y="93217"/>
                </a:moveTo>
                <a:lnTo>
                  <a:pt x="9685" y="51794"/>
                </a:lnTo>
                <a:lnTo>
                  <a:pt x="35652" y="19890"/>
                </a:lnTo>
                <a:lnTo>
                  <a:pt x="73271" y="2138"/>
                </a:lnTo>
                <a:lnTo>
                  <a:pt x="466090" y="0"/>
                </a:lnTo>
                <a:lnTo>
                  <a:pt x="480669" y="1133"/>
                </a:lnTo>
                <a:lnTo>
                  <a:pt x="519434" y="16760"/>
                </a:lnTo>
                <a:lnTo>
                  <a:pt x="547135" y="47126"/>
                </a:lnTo>
                <a:lnTo>
                  <a:pt x="559141" y="87599"/>
                </a:lnTo>
                <a:lnTo>
                  <a:pt x="559308" y="466089"/>
                </a:lnTo>
                <a:lnTo>
                  <a:pt x="558174" y="480666"/>
                </a:lnTo>
                <a:lnTo>
                  <a:pt x="542547" y="519428"/>
                </a:lnTo>
                <a:lnTo>
                  <a:pt x="512181" y="547132"/>
                </a:lnTo>
                <a:lnTo>
                  <a:pt x="471708" y="559141"/>
                </a:lnTo>
                <a:lnTo>
                  <a:pt x="93218" y="559307"/>
                </a:lnTo>
                <a:lnTo>
                  <a:pt x="78638" y="558174"/>
                </a:lnTo>
                <a:lnTo>
                  <a:pt x="39873" y="542543"/>
                </a:lnTo>
                <a:lnTo>
                  <a:pt x="12172" y="512175"/>
                </a:lnTo>
                <a:lnTo>
                  <a:pt x="166" y="471707"/>
                </a:lnTo>
                <a:lnTo>
                  <a:pt x="0" y="93217"/>
                </a:lnTo>
                <a:close/>
              </a:path>
            </a:pathLst>
          </a:custGeom>
          <a:ln w="12700">
            <a:solidFill>
              <a:srgbClr val="236B88"/>
            </a:solidFill>
          </a:ln>
        </p:spPr>
        <p:txBody>
          <a:bodyPr wrap="square" lIns="0" tIns="0" rIns="0" bIns="0" rtlCol="0"/>
          <a:lstStyle/>
          <a:p>
            <a:endParaRPr/>
          </a:p>
        </p:txBody>
      </p:sp>
      <p:sp>
        <p:nvSpPr>
          <p:cNvPr id="18" name="object 18"/>
          <p:cNvSpPr/>
          <p:nvPr/>
        </p:nvSpPr>
        <p:spPr>
          <a:xfrm>
            <a:off x="2109216" y="2065020"/>
            <a:ext cx="586740" cy="609600"/>
          </a:xfrm>
          <a:custGeom>
            <a:avLst/>
            <a:gdLst/>
            <a:ahLst/>
            <a:cxnLst/>
            <a:rect l="l" t="t" r="r" b="b"/>
            <a:pathLst>
              <a:path w="586739" h="609600">
                <a:moveTo>
                  <a:pt x="0" y="304800"/>
                </a:moveTo>
                <a:lnTo>
                  <a:pt x="3839" y="255359"/>
                </a:lnTo>
                <a:lnTo>
                  <a:pt x="14955" y="208458"/>
                </a:lnTo>
                <a:lnTo>
                  <a:pt x="32744" y="164725"/>
                </a:lnTo>
                <a:lnTo>
                  <a:pt x="56602" y="124788"/>
                </a:lnTo>
                <a:lnTo>
                  <a:pt x="85925" y="89273"/>
                </a:lnTo>
                <a:lnTo>
                  <a:pt x="120108" y="58808"/>
                </a:lnTo>
                <a:lnTo>
                  <a:pt x="158548" y="34020"/>
                </a:lnTo>
                <a:lnTo>
                  <a:pt x="200641" y="15538"/>
                </a:lnTo>
                <a:lnTo>
                  <a:pt x="245783" y="3989"/>
                </a:lnTo>
                <a:lnTo>
                  <a:pt x="293370" y="0"/>
                </a:lnTo>
                <a:lnTo>
                  <a:pt x="317431" y="1010"/>
                </a:lnTo>
                <a:lnTo>
                  <a:pt x="363871" y="8858"/>
                </a:lnTo>
                <a:lnTo>
                  <a:pt x="407564" y="23952"/>
                </a:lnTo>
                <a:lnTo>
                  <a:pt x="447906" y="45665"/>
                </a:lnTo>
                <a:lnTo>
                  <a:pt x="484293" y="73370"/>
                </a:lnTo>
                <a:lnTo>
                  <a:pt x="516121" y="106438"/>
                </a:lnTo>
                <a:lnTo>
                  <a:pt x="542787" y="144243"/>
                </a:lnTo>
                <a:lnTo>
                  <a:pt x="563685" y="186157"/>
                </a:lnTo>
                <a:lnTo>
                  <a:pt x="578214" y="231552"/>
                </a:lnTo>
                <a:lnTo>
                  <a:pt x="585767" y="279801"/>
                </a:lnTo>
                <a:lnTo>
                  <a:pt x="586740" y="304800"/>
                </a:lnTo>
                <a:lnTo>
                  <a:pt x="585767" y="329798"/>
                </a:lnTo>
                <a:lnTo>
                  <a:pt x="578214" y="378047"/>
                </a:lnTo>
                <a:lnTo>
                  <a:pt x="563685" y="423442"/>
                </a:lnTo>
                <a:lnTo>
                  <a:pt x="542787" y="465356"/>
                </a:lnTo>
                <a:lnTo>
                  <a:pt x="516121" y="503161"/>
                </a:lnTo>
                <a:lnTo>
                  <a:pt x="484293" y="536229"/>
                </a:lnTo>
                <a:lnTo>
                  <a:pt x="447906" y="563934"/>
                </a:lnTo>
                <a:lnTo>
                  <a:pt x="407564" y="585647"/>
                </a:lnTo>
                <a:lnTo>
                  <a:pt x="363871" y="600741"/>
                </a:lnTo>
                <a:lnTo>
                  <a:pt x="317431" y="608589"/>
                </a:lnTo>
                <a:lnTo>
                  <a:pt x="293370" y="609600"/>
                </a:lnTo>
                <a:lnTo>
                  <a:pt x="269308" y="608589"/>
                </a:lnTo>
                <a:lnTo>
                  <a:pt x="222868" y="600741"/>
                </a:lnTo>
                <a:lnTo>
                  <a:pt x="179175" y="585647"/>
                </a:lnTo>
                <a:lnTo>
                  <a:pt x="138833" y="563934"/>
                </a:lnTo>
                <a:lnTo>
                  <a:pt x="102446" y="536229"/>
                </a:lnTo>
                <a:lnTo>
                  <a:pt x="70618" y="503161"/>
                </a:lnTo>
                <a:lnTo>
                  <a:pt x="43952" y="465356"/>
                </a:lnTo>
                <a:lnTo>
                  <a:pt x="23054" y="423442"/>
                </a:lnTo>
                <a:lnTo>
                  <a:pt x="8525" y="378047"/>
                </a:lnTo>
                <a:lnTo>
                  <a:pt x="972" y="329798"/>
                </a:lnTo>
                <a:lnTo>
                  <a:pt x="0" y="304800"/>
                </a:lnTo>
                <a:close/>
              </a:path>
            </a:pathLst>
          </a:custGeom>
          <a:ln w="12700">
            <a:solidFill>
              <a:srgbClr val="236B88"/>
            </a:solidFill>
          </a:ln>
        </p:spPr>
        <p:txBody>
          <a:bodyPr wrap="square" lIns="0" tIns="0" rIns="0" bIns="0" rtlCol="0"/>
          <a:lstStyle/>
          <a:p>
            <a:endParaRPr/>
          </a:p>
        </p:txBody>
      </p:sp>
      <p:sp>
        <p:nvSpPr>
          <p:cNvPr id="19" name="object 19"/>
          <p:cNvSpPr/>
          <p:nvPr/>
        </p:nvSpPr>
        <p:spPr>
          <a:xfrm>
            <a:off x="1159763" y="2052830"/>
            <a:ext cx="561340" cy="559435"/>
          </a:xfrm>
          <a:custGeom>
            <a:avLst/>
            <a:gdLst/>
            <a:ahLst/>
            <a:cxnLst/>
            <a:rect l="l" t="t" r="r" b="b"/>
            <a:pathLst>
              <a:path w="561339" h="559435">
                <a:moveTo>
                  <a:pt x="467614" y="0"/>
                </a:moveTo>
                <a:lnTo>
                  <a:pt x="87599" y="166"/>
                </a:lnTo>
                <a:lnTo>
                  <a:pt x="47126" y="12172"/>
                </a:lnTo>
                <a:lnTo>
                  <a:pt x="16760" y="39873"/>
                </a:lnTo>
                <a:lnTo>
                  <a:pt x="1133" y="78638"/>
                </a:lnTo>
                <a:lnTo>
                  <a:pt x="0" y="93217"/>
                </a:lnTo>
                <a:lnTo>
                  <a:pt x="166" y="471708"/>
                </a:lnTo>
                <a:lnTo>
                  <a:pt x="12172" y="512181"/>
                </a:lnTo>
                <a:lnTo>
                  <a:pt x="39873" y="542547"/>
                </a:lnTo>
                <a:lnTo>
                  <a:pt x="78638" y="558174"/>
                </a:lnTo>
                <a:lnTo>
                  <a:pt x="93218" y="559307"/>
                </a:lnTo>
                <a:lnTo>
                  <a:pt x="473232" y="559141"/>
                </a:lnTo>
                <a:lnTo>
                  <a:pt x="513705" y="547135"/>
                </a:lnTo>
                <a:lnTo>
                  <a:pt x="544071" y="519434"/>
                </a:lnTo>
                <a:lnTo>
                  <a:pt x="559698" y="480669"/>
                </a:lnTo>
                <a:lnTo>
                  <a:pt x="560832" y="466089"/>
                </a:lnTo>
                <a:lnTo>
                  <a:pt x="560665" y="87599"/>
                </a:lnTo>
                <a:lnTo>
                  <a:pt x="548659" y="47126"/>
                </a:lnTo>
                <a:lnTo>
                  <a:pt x="520958" y="16760"/>
                </a:lnTo>
                <a:lnTo>
                  <a:pt x="482193" y="1133"/>
                </a:lnTo>
                <a:lnTo>
                  <a:pt x="467614" y="0"/>
                </a:lnTo>
                <a:close/>
              </a:path>
            </a:pathLst>
          </a:custGeom>
          <a:solidFill>
            <a:srgbClr val="FF0000"/>
          </a:solidFill>
        </p:spPr>
        <p:txBody>
          <a:bodyPr wrap="square" lIns="0" tIns="0" rIns="0" bIns="0" rtlCol="0"/>
          <a:lstStyle/>
          <a:p>
            <a:endParaRPr/>
          </a:p>
        </p:txBody>
      </p:sp>
      <p:sp>
        <p:nvSpPr>
          <p:cNvPr id="20" name="object 20"/>
          <p:cNvSpPr/>
          <p:nvPr/>
        </p:nvSpPr>
        <p:spPr>
          <a:xfrm>
            <a:off x="1159763" y="2052829"/>
            <a:ext cx="561340" cy="559435"/>
          </a:xfrm>
          <a:custGeom>
            <a:avLst/>
            <a:gdLst/>
            <a:ahLst/>
            <a:cxnLst/>
            <a:rect l="l" t="t" r="r" b="b"/>
            <a:pathLst>
              <a:path w="561339" h="559435">
                <a:moveTo>
                  <a:pt x="0" y="93217"/>
                </a:moveTo>
                <a:lnTo>
                  <a:pt x="9685" y="51794"/>
                </a:lnTo>
                <a:lnTo>
                  <a:pt x="35652" y="19890"/>
                </a:lnTo>
                <a:lnTo>
                  <a:pt x="73271" y="2138"/>
                </a:lnTo>
                <a:lnTo>
                  <a:pt x="467614" y="0"/>
                </a:lnTo>
                <a:lnTo>
                  <a:pt x="482193" y="1133"/>
                </a:lnTo>
                <a:lnTo>
                  <a:pt x="520958" y="16760"/>
                </a:lnTo>
                <a:lnTo>
                  <a:pt x="548659" y="47126"/>
                </a:lnTo>
                <a:lnTo>
                  <a:pt x="560665" y="87599"/>
                </a:lnTo>
                <a:lnTo>
                  <a:pt x="560832" y="466089"/>
                </a:lnTo>
                <a:lnTo>
                  <a:pt x="559698" y="480669"/>
                </a:lnTo>
                <a:lnTo>
                  <a:pt x="544071" y="519434"/>
                </a:lnTo>
                <a:lnTo>
                  <a:pt x="513705" y="547135"/>
                </a:lnTo>
                <a:lnTo>
                  <a:pt x="473232" y="559141"/>
                </a:lnTo>
                <a:lnTo>
                  <a:pt x="93218" y="559307"/>
                </a:lnTo>
                <a:lnTo>
                  <a:pt x="78638" y="558174"/>
                </a:lnTo>
                <a:lnTo>
                  <a:pt x="39873" y="542547"/>
                </a:lnTo>
                <a:lnTo>
                  <a:pt x="12172" y="512181"/>
                </a:lnTo>
                <a:lnTo>
                  <a:pt x="166" y="471708"/>
                </a:lnTo>
                <a:lnTo>
                  <a:pt x="0" y="93217"/>
                </a:lnTo>
                <a:close/>
              </a:path>
            </a:pathLst>
          </a:custGeom>
          <a:ln w="12700">
            <a:solidFill>
              <a:srgbClr val="236B88"/>
            </a:solidFill>
          </a:ln>
        </p:spPr>
        <p:txBody>
          <a:bodyPr wrap="square" lIns="0" tIns="0" rIns="0" bIns="0" rtlCol="0"/>
          <a:lstStyle/>
          <a:p>
            <a:endParaRPr/>
          </a:p>
        </p:txBody>
      </p:sp>
      <p:sp>
        <p:nvSpPr>
          <p:cNvPr id="21" name="object 21"/>
          <p:cNvSpPr txBox="1"/>
          <p:nvPr/>
        </p:nvSpPr>
        <p:spPr>
          <a:xfrm>
            <a:off x="1279389" y="2112479"/>
            <a:ext cx="321945" cy="533400"/>
          </a:xfrm>
          <a:prstGeom prst="rect">
            <a:avLst/>
          </a:prstGeom>
        </p:spPr>
        <p:txBody>
          <a:bodyPr vert="horz" wrap="square" lIns="0" tIns="0" rIns="0" bIns="0" rtlCol="0">
            <a:spAutoFit/>
          </a:bodyPr>
          <a:lstStyle/>
          <a:p>
            <a:pPr marL="12700">
              <a:lnSpc>
                <a:spcPct val="100000"/>
              </a:lnSpc>
            </a:pPr>
            <a:r>
              <a:rPr sz="4000" spc="-25" dirty="0">
                <a:solidFill>
                  <a:srgbClr val="7030A0"/>
                </a:solidFill>
                <a:latin typeface="Corbel"/>
                <a:cs typeface="Corbel"/>
              </a:rPr>
              <a:t>X</a:t>
            </a:r>
            <a:endParaRPr sz="4000">
              <a:latin typeface="Corbel"/>
              <a:cs typeface="Corbel"/>
            </a:endParaRPr>
          </a:p>
        </p:txBody>
      </p:sp>
      <p:sp>
        <p:nvSpPr>
          <p:cNvPr id="22" name="object 22"/>
          <p:cNvSpPr/>
          <p:nvPr/>
        </p:nvSpPr>
        <p:spPr>
          <a:xfrm>
            <a:off x="134112" y="2028444"/>
            <a:ext cx="586740" cy="609600"/>
          </a:xfrm>
          <a:custGeom>
            <a:avLst/>
            <a:gdLst/>
            <a:ahLst/>
            <a:cxnLst/>
            <a:rect l="l" t="t" r="r" b="b"/>
            <a:pathLst>
              <a:path w="586740" h="609600">
                <a:moveTo>
                  <a:pt x="0" y="304800"/>
                </a:moveTo>
                <a:lnTo>
                  <a:pt x="3839" y="255359"/>
                </a:lnTo>
                <a:lnTo>
                  <a:pt x="14955" y="208458"/>
                </a:lnTo>
                <a:lnTo>
                  <a:pt x="32744" y="164725"/>
                </a:lnTo>
                <a:lnTo>
                  <a:pt x="56602" y="124788"/>
                </a:lnTo>
                <a:lnTo>
                  <a:pt x="85925" y="89273"/>
                </a:lnTo>
                <a:lnTo>
                  <a:pt x="120108" y="58808"/>
                </a:lnTo>
                <a:lnTo>
                  <a:pt x="158548" y="34020"/>
                </a:lnTo>
                <a:lnTo>
                  <a:pt x="200641" y="15538"/>
                </a:lnTo>
                <a:lnTo>
                  <a:pt x="245783" y="3989"/>
                </a:lnTo>
                <a:lnTo>
                  <a:pt x="293370" y="0"/>
                </a:lnTo>
                <a:lnTo>
                  <a:pt x="317431" y="1010"/>
                </a:lnTo>
                <a:lnTo>
                  <a:pt x="363871" y="8858"/>
                </a:lnTo>
                <a:lnTo>
                  <a:pt x="407564" y="23952"/>
                </a:lnTo>
                <a:lnTo>
                  <a:pt x="447906" y="45665"/>
                </a:lnTo>
                <a:lnTo>
                  <a:pt x="484293" y="73370"/>
                </a:lnTo>
                <a:lnTo>
                  <a:pt x="516121" y="106438"/>
                </a:lnTo>
                <a:lnTo>
                  <a:pt x="542787" y="144243"/>
                </a:lnTo>
                <a:lnTo>
                  <a:pt x="563685" y="186157"/>
                </a:lnTo>
                <a:lnTo>
                  <a:pt x="578214" y="231552"/>
                </a:lnTo>
                <a:lnTo>
                  <a:pt x="585767" y="279801"/>
                </a:lnTo>
                <a:lnTo>
                  <a:pt x="586740" y="304800"/>
                </a:lnTo>
                <a:lnTo>
                  <a:pt x="585767" y="329798"/>
                </a:lnTo>
                <a:lnTo>
                  <a:pt x="578214" y="378047"/>
                </a:lnTo>
                <a:lnTo>
                  <a:pt x="563685" y="423442"/>
                </a:lnTo>
                <a:lnTo>
                  <a:pt x="542787" y="465356"/>
                </a:lnTo>
                <a:lnTo>
                  <a:pt x="516121" y="503161"/>
                </a:lnTo>
                <a:lnTo>
                  <a:pt x="484293" y="536229"/>
                </a:lnTo>
                <a:lnTo>
                  <a:pt x="447906" y="563934"/>
                </a:lnTo>
                <a:lnTo>
                  <a:pt x="407564" y="585647"/>
                </a:lnTo>
                <a:lnTo>
                  <a:pt x="363871" y="600741"/>
                </a:lnTo>
                <a:lnTo>
                  <a:pt x="317431" y="608589"/>
                </a:lnTo>
                <a:lnTo>
                  <a:pt x="293370" y="609600"/>
                </a:lnTo>
                <a:lnTo>
                  <a:pt x="269308" y="608589"/>
                </a:lnTo>
                <a:lnTo>
                  <a:pt x="222868" y="600741"/>
                </a:lnTo>
                <a:lnTo>
                  <a:pt x="179175" y="585647"/>
                </a:lnTo>
                <a:lnTo>
                  <a:pt x="138833" y="563934"/>
                </a:lnTo>
                <a:lnTo>
                  <a:pt x="102446" y="536229"/>
                </a:lnTo>
                <a:lnTo>
                  <a:pt x="70618" y="503161"/>
                </a:lnTo>
                <a:lnTo>
                  <a:pt x="43952" y="465356"/>
                </a:lnTo>
                <a:lnTo>
                  <a:pt x="23054" y="423442"/>
                </a:lnTo>
                <a:lnTo>
                  <a:pt x="8525" y="378047"/>
                </a:lnTo>
                <a:lnTo>
                  <a:pt x="972" y="329798"/>
                </a:lnTo>
                <a:lnTo>
                  <a:pt x="0" y="304800"/>
                </a:lnTo>
                <a:close/>
              </a:path>
            </a:pathLst>
          </a:custGeom>
          <a:ln w="12700">
            <a:solidFill>
              <a:srgbClr val="236B88"/>
            </a:solidFill>
          </a:ln>
        </p:spPr>
        <p:txBody>
          <a:bodyPr wrap="square" lIns="0" tIns="0" rIns="0" bIns="0" rtlCol="0"/>
          <a:lstStyle/>
          <a:p>
            <a:endParaRPr/>
          </a:p>
        </p:txBody>
      </p:sp>
      <p:sp>
        <p:nvSpPr>
          <p:cNvPr id="23" name="object 23"/>
          <p:cNvSpPr/>
          <p:nvPr/>
        </p:nvSpPr>
        <p:spPr>
          <a:xfrm>
            <a:off x="2695955" y="2369820"/>
            <a:ext cx="399415" cy="2540"/>
          </a:xfrm>
          <a:custGeom>
            <a:avLst/>
            <a:gdLst/>
            <a:ahLst/>
            <a:cxnLst/>
            <a:rect l="l" t="t" r="r" b="b"/>
            <a:pathLst>
              <a:path w="399414" h="2539">
                <a:moveTo>
                  <a:pt x="0" y="0"/>
                </a:moveTo>
                <a:lnTo>
                  <a:pt x="399199" y="2133"/>
                </a:lnTo>
              </a:path>
            </a:pathLst>
          </a:custGeom>
          <a:ln w="6350">
            <a:solidFill>
              <a:srgbClr val="3494BA"/>
            </a:solidFill>
          </a:ln>
        </p:spPr>
        <p:txBody>
          <a:bodyPr wrap="square" lIns="0" tIns="0" rIns="0" bIns="0" rtlCol="0"/>
          <a:lstStyle/>
          <a:p>
            <a:endParaRPr/>
          </a:p>
        </p:txBody>
      </p:sp>
      <p:sp>
        <p:nvSpPr>
          <p:cNvPr id="24" name="object 24"/>
          <p:cNvSpPr/>
          <p:nvPr/>
        </p:nvSpPr>
        <p:spPr>
          <a:xfrm>
            <a:off x="720851" y="2331717"/>
            <a:ext cx="440690" cy="1905"/>
          </a:xfrm>
          <a:custGeom>
            <a:avLst/>
            <a:gdLst/>
            <a:ahLst/>
            <a:cxnLst/>
            <a:rect l="l" t="t" r="r" b="b"/>
            <a:pathLst>
              <a:path w="440690" h="1905">
                <a:moveTo>
                  <a:pt x="0" y="1473"/>
                </a:moveTo>
                <a:lnTo>
                  <a:pt x="440143" y="0"/>
                </a:lnTo>
              </a:path>
            </a:pathLst>
          </a:custGeom>
          <a:ln w="6350">
            <a:solidFill>
              <a:srgbClr val="3494BA"/>
            </a:solidFill>
          </a:ln>
        </p:spPr>
        <p:txBody>
          <a:bodyPr wrap="square" lIns="0" tIns="0" rIns="0" bIns="0" rtlCol="0"/>
          <a:lstStyle/>
          <a:p>
            <a:endParaRPr/>
          </a:p>
        </p:txBody>
      </p:sp>
      <p:sp>
        <p:nvSpPr>
          <p:cNvPr id="25" name="object 25"/>
          <p:cNvSpPr/>
          <p:nvPr/>
        </p:nvSpPr>
        <p:spPr>
          <a:xfrm>
            <a:off x="3368040" y="1074419"/>
            <a:ext cx="6985" cy="481965"/>
          </a:xfrm>
          <a:custGeom>
            <a:avLst/>
            <a:gdLst/>
            <a:ahLst/>
            <a:cxnLst/>
            <a:rect l="l" t="t" r="r" b="b"/>
            <a:pathLst>
              <a:path w="6985" h="481965">
                <a:moveTo>
                  <a:pt x="0" y="0"/>
                </a:moveTo>
                <a:lnTo>
                  <a:pt x="6819" y="481888"/>
                </a:lnTo>
              </a:path>
            </a:pathLst>
          </a:custGeom>
          <a:ln w="6349">
            <a:solidFill>
              <a:srgbClr val="3494BA"/>
            </a:solidFill>
          </a:ln>
        </p:spPr>
        <p:txBody>
          <a:bodyPr wrap="square" lIns="0" tIns="0" rIns="0" bIns="0" rtlCol="0"/>
          <a:lstStyle/>
          <a:p>
            <a:endParaRPr/>
          </a:p>
        </p:txBody>
      </p:sp>
      <p:sp>
        <p:nvSpPr>
          <p:cNvPr id="26" name="object 26"/>
          <p:cNvSpPr/>
          <p:nvPr/>
        </p:nvSpPr>
        <p:spPr>
          <a:xfrm>
            <a:off x="1440180" y="1548383"/>
            <a:ext cx="4002404" cy="46990"/>
          </a:xfrm>
          <a:custGeom>
            <a:avLst/>
            <a:gdLst/>
            <a:ahLst/>
            <a:cxnLst/>
            <a:rect l="l" t="t" r="r" b="b"/>
            <a:pathLst>
              <a:path w="4002404" h="46990">
                <a:moveTo>
                  <a:pt x="0" y="0"/>
                </a:moveTo>
                <a:lnTo>
                  <a:pt x="4001846" y="46621"/>
                </a:lnTo>
              </a:path>
            </a:pathLst>
          </a:custGeom>
          <a:ln w="6350">
            <a:solidFill>
              <a:srgbClr val="3494BA"/>
            </a:solidFill>
          </a:ln>
        </p:spPr>
        <p:txBody>
          <a:bodyPr wrap="square" lIns="0" tIns="0" rIns="0" bIns="0" rtlCol="0"/>
          <a:lstStyle/>
          <a:p>
            <a:endParaRPr/>
          </a:p>
        </p:txBody>
      </p:sp>
      <p:sp>
        <p:nvSpPr>
          <p:cNvPr id="27" name="object 27"/>
          <p:cNvSpPr/>
          <p:nvPr/>
        </p:nvSpPr>
        <p:spPr>
          <a:xfrm>
            <a:off x="1440180" y="1556003"/>
            <a:ext cx="0" cy="473075"/>
          </a:xfrm>
          <a:custGeom>
            <a:avLst/>
            <a:gdLst/>
            <a:ahLst/>
            <a:cxnLst/>
            <a:rect l="l" t="t" r="r" b="b"/>
            <a:pathLst>
              <a:path h="473075">
                <a:moveTo>
                  <a:pt x="0" y="0"/>
                </a:moveTo>
                <a:lnTo>
                  <a:pt x="0" y="473049"/>
                </a:lnTo>
              </a:path>
            </a:pathLst>
          </a:custGeom>
          <a:ln w="6350">
            <a:solidFill>
              <a:srgbClr val="3494BA"/>
            </a:solidFill>
          </a:ln>
        </p:spPr>
        <p:txBody>
          <a:bodyPr wrap="square" lIns="0" tIns="0" rIns="0" bIns="0" rtlCol="0"/>
          <a:lstStyle/>
          <a:p>
            <a:endParaRPr/>
          </a:p>
        </p:txBody>
      </p:sp>
      <p:sp>
        <p:nvSpPr>
          <p:cNvPr id="28" name="object 28"/>
          <p:cNvSpPr/>
          <p:nvPr/>
        </p:nvSpPr>
        <p:spPr>
          <a:xfrm>
            <a:off x="3374135" y="1578863"/>
            <a:ext cx="0" cy="473075"/>
          </a:xfrm>
          <a:custGeom>
            <a:avLst/>
            <a:gdLst/>
            <a:ahLst/>
            <a:cxnLst/>
            <a:rect l="l" t="t" r="r" b="b"/>
            <a:pathLst>
              <a:path h="473075">
                <a:moveTo>
                  <a:pt x="0" y="0"/>
                </a:moveTo>
                <a:lnTo>
                  <a:pt x="0" y="473049"/>
                </a:lnTo>
              </a:path>
            </a:pathLst>
          </a:custGeom>
          <a:ln w="6350">
            <a:solidFill>
              <a:srgbClr val="3494BA"/>
            </a:solidFill>
          </a:ln>
        </p:spPr>
        <p:txBody>
          <a:bodyPr wrap="square" lIns="0" tIns="0" rIns="0" bIns="0" rtlCol="0"/>
          <a:lstStyle/>
          <a:p>
            <a:endParaRPr/>
          </a:p>
        </p:txBody>
      </p:sp>
      <p:sp>
        <p:nvSpPr>
          <p:cNvPr id="29" name="object 29"/>
          <p:cNvSpPr/>
          <p:nvPr/>
        </p:nvSpPr>
        <p:spPr>
          <a:xfrm>
            <a:off x="4408932" y="1606296"/>
            <a:ext cx="0" cy="473075"/>
          </a:xfrm>
          <a:custGeom>
            <a:avLst/>
            <a:gdLst/>
            <a:ahLst/>
            <a:cxnLst/>
            <a:rect l="l" t="t" r="r" b="b"/>
            <a:pathLst>
              <a:path h="473075">
                <a:moveTo>
                  <a:pt x="0" y="0"/>
                </a:moveTo>
                <a:lnTo>
                  <a:pt x="0" y="473049"/>
                </a:lnTo>
              </a:path>
            </a:pathLst>
          </a:custGeom>
          <a:ln w="6350">
            <a:solidFill>
              <a:srgbClr val="3494BA"/>
            </a:solidFill>
          </a:ln>
        </p:spPr>
        <p:txBody>
          <a:bodyPr wrap="square" lIns="0" tIns="0" rIns="0" bIns="0" rtlCol="0"/>
          <a:lstStyle/>
          <a:p>
            <a:endParaRPr/>
          </a:p>
        </p:txBody>
      </p:sp>
      <p:sp>
        <p:nvSpPr>
          <p:cNvPr id="30" name="object 30"/>
          <p:cNvSpPr/>
          <p:nvPr/>
        </p:nvSpPr>
        <p:spPr>
          <a:xfrm>
            <a:off x="5443728" y="1641348"/>
            <a:ext cx="0" cy="473075"/>
          </a:xfrm>
          <a:custGeom>
            <a:avLst/>
            <a:gdLst/>
            <a:ahLst/>
            <a:cxnLst/>
            <a:rect l="l" t="t" r="r" b="b"/>
            <a:pathLst>
              <a:path h="473075">
                <a:moveTo>
                  <a:pt x="0" y="0"/>
                </a:moveTo>
                <a:lnTo>
                  <a:pt x="0" y="473049"/>
                </a:lnTo>
              </a:path>
            </a:pathLst>
          </a:custGeom>
          <a:ln w="6350">
            <a:solidFill>
              <a:srgbClr val="3494BA"/>
            </a:solidFill>
          </a:ln>
        </p:spPr>
        <p:txBody>
          <a:bodyPr wrap="square" lIns="0" tIns="0" rIns="0" bIns="0" rtlCol="0"/>
          <a:lstStyle/>
          <a:p>
            <a:endParaRPr/>
          </a:p>
        </p:txBody>
      </p:sp>
      <p:sp>
        <p:nvSpPr>
          <p:cNvPr id="31" name="object 31"/>
          <p:cNvSpPr/>
          <p:nvPr/>
        </p:nvSpPr>
        <p:spPr>
          <a:xfrm>
            <a:off x="5920739" y="2394204"/>
            <a:ext cx="0" cy="1096010"/>
          </a:xfrm>
          <a:custGeom>
            <a:avLst/>
            <a:gdLst/>
            <a:ahLst/>
            <a:cxnLst/>
            <a:rect l="l" t="t" r="r" b="b"/>
            <a:pathLst>
              <a:path h="1096010">
                <a:moveTo>
                  <a:pt x="0" y="0"/>
                </a:moveTo>
                <a:lnTo>
                  <a:pt x="0" y="1095413"/>
                </a:lnTo>
              </a:path>
            </a:pathLst>
          </a:custGeom>
          <a:ln w="6350">
            <a:solidFill>
              <a:srgbClr val="3494BA"/>
            </a:solidFill>
          </a:ln>
        </p:spPr>
        <p:txBody>
          <a:bodyPr wrap="square" lIns="0" tIns="0" rIns="0" bIns="0" rtlCol="0"/>
          <a:lstStyle/>
          <a:p>
            <a:endParaRPr/>
          </a:p>
        </p:txBody>
      </p:sp>
      <p:sp>
        <p:nvSpPr>
          <p:cNvPr id="32" name="object 32"/>
          <p:cNvSpPr/>
          <p:nvPr/>
        </p:nvSpPr>
        <p:spPr>
          <a:xfrm>
            <a:off x="2868167" y="2406395"/>
            <a:ext cx="0" cy="694055"/>
          </a:xfrm>
          <a:custGeom>
            <a:avLst/>
            <a:gdLst/>
            <a:ahLst/>
            <a:cxnLst/>
            <a:rect l="l" t="t" r="r" b="b"/>
            <a:pathLst>
              <a:path h="694055">
                <a:moveTo>
                  <a:pt x="0" y="0"/>
                </a:moveTo>
                <a:lnTo>
                  <a:pt x="0" y="693864"/>
                </a:lnTo>
              </a:path>
            </a:pathLst>
          </a:custGeom>
          <a:ln w="6350">
            <a:solidFill>
              <a:srgbClr val="3494BA"/>
            </a:solidFill>
          </a:ln>
        </p:spPr>
        <p:txBody>
          <a:bodyPr wrap="square" lIns="0" tIns="0" rIns="0" bIns="0" rtlCol="0"/>
          <a:lstStyle/>
          <a:p>
            <a:endParaRPr/>
          </a:p>
        </p:txBody>
      </p:sp>
      <p:sp>
        <p:nvSpPr>
          <p:cNvPr id="33" name="object 33"/>
          <p:cNvSpPr/>
          <p:nvPr/>
        </p:nvSpPr>
        <p:spPr>
          <a:xfrm>
            <a:off x="917447" y="2369820"/>
            <a:ext cx="0" cy="701675"/>
          </a:xfrm>
          <a:custGeom>
            <a:avLst/>
            <a:gdLst/>
            <a:ahLst/>
            <a:cxnLst/>
            <a:rect l="l" t="t" r="r" b="b"/>
            <a:pathLst>
              <a:path h="701675">
                <a:moveTo>
                  <a:pt x="0" y="0"/>
                </a:moveTo>
                <a:lnTo>
                  <a:pt x="0" y="701192"/>
                </a:lnTo>
              </a:path>
            </a:pathLst>
          </a:custGeom>
          <a:ln w="6350">
            <a:solidFill>
              <a:srgbClr val="3494BA"/>
            </a:solidFill>
          </a:ln>
        </p:spPr>
        <p:txBody>
          <a:bodyPr wrap="square" lIns="0" tIns="0" rIns="0" bIns="0" rtlCol="0"/>
          <a:lstStyle/>
          <a:p>
            <a:endParaRPr/>
          </a:p>
        </p:txBody>
      </p:sp>
      <p:sp>
        <p:nvSpPr>
          <p:cNvPr id="34" name="object 34"/>
          <p:cNvSpPr/>
          <p:nvPr/>
        </p:nvSpPr>
        <p:spPr>
          <a:xfrm>
            <a:off x="128015" y="3429000"/>
            <a:ext cx="586740" cy="609600"/>
          </a:xfrm>
          <a:custGeom>
            <a:avLst/>
            <a:gdLst/>
            <a:ahLst/>
            <a:cxnLst/>
            <a:rect l="l" t="t" r="r" b="b"/>
            <a:pathLst>
              <a:path w="586740" h="609600">
                <a:moveTo>
                  <a:pt x="0" y="304800"/>
                </a:moveTo>
                <a:lnTo>
                  <a:pt x="3839" y="255359"/>
                </a:lnTo>
                <a:lnTo>
                  <a:pt x="14955" y="208458"/>
                </a:lnTo>
                <a:lnTo>
                  <a:pt x="32744" y="164725"/>
                </a:lnTo>
                <a:lnTo>
                  <a:pt x="56602" y="124788"/>
                </a:lnTo>
                <a:lnTo>
                  <a:pt x="85925" y="89273"/>
                </a:lnTo>
                <a:lnTo>
                  <a:pt x="120108" y="58808"/>
                </a:lnTo>
                <a:lnTo>
                  <a:pt x="158548" y="34020"/>
                </a:lnTo>
                <a:lnTo>
                  <a:pt x="200641" y="15538"/>
                </a:lnTo>
                <a:lnTo>
                  <a:pt x="245783" y="3989"/>
                </a:lnTo>
                <a:lnTo>
                  <a:pt x="293370" y="0"/>
                </a:lnTo>
                <a:lnTo>
                  <a:pt x="317431" y="1010"/>
                </a:lnTo>
                <a:lnTo>
                  <a:pt x="363871" y="8858"/>
                </a:lnTo>
                <a:lnTo>
                  <a:pt x="407564" y="23952"/>
                </a:lnTo>
                <a:lnTo>
                  <a:pt x="447906" y="45665"/>
                </a:lnTo>
                <a:lnTo>
                  <a:pt x="484293" y="73370"/>
                </a:lnTo>
                <a:lnTo>
                  <a:pt x="516121" y="106438"/>
                </a:lnTo>
                <a:lnTo>
                  <a:pt x="542787" y="144243"/>
                </a:lnTo>
                <a:lnTo>
                  <a:pt x="563685" y="186157"/>
                </a:lnTo>
                <a:lnTo>
                  <a:pt x="578214" y="231552"/>
                </a:lnTo>
                <a:lnTo>
                  <a:pt x="585767" y="279801"/>
                </a:lnTo>
                <a:lnTo>
                  <a:pt x="586740" y="304800"/>
                </a:lnTo>
                <a:lnTo>
                  <a:pt x="585767" y="329798"/>
                </a:lnTo>
                <a:lnTo>
                  <a:pt x="578214" y="378047"/>
                </a:lnTo>
                <a:lnTo>
                  <a:pt x="563685" y="423442"/>
                </a:lnTo>
                <a:lnTo>
                  <a:pt x="542787" y="465356"/>
                </a:lnTo>
                <a:lnTo>
                  <a:pt x="516121" y="503161"/>
                </a:lnTo>
                <a:lnTo>
                  <a:pt x="484293" y="536229"/>
                </a:lnTo>
                <a:lnTo>
                  <a:pt x="447906" y="563934"/>
                </a:lnTo>
                <a:lnTo>
                  <a:pt x="407564" y="585647"/>
                </a:lnTo>
                <a:lnTo>
                  <a:pt x="363871" y="600741"/>
                </a:lnTo>
                <a:lnTo>
                  <a:pt x="317431" y="608589"/>
                </a:lnTo>
                <a:lnTo>
                  <a:pt x="293370" y="609600"/>
                </a:lnTo>
                <a:lnTo>
                  <a:pt x="269308" y="608589"/>
                </a:lnTo>
                <a:lnTo>
                  <a:pt x="222868" y="600741"/>
                </a:lnTo>
                <a:lnTo>
                  <a:pt x="179175" y="585647"/>
                </a:lnTo>
                <a:lnTo>
                  <a:pt x="138833" y="563934"/>
                </a:lnTo>
                <a:lnTo>
                  <a:pt x="102446" y="536229"/>
                </a:lnTo>
                <a:lnTo>
                  <a:pt x="70618" y="503161"/>
                </a:lnTo>
                <a:lnTo>
                  <a:pt x="43952" y="465356"/>
                </a:lnTo>
                <a:lnTo>
                  <a:pt x="23054" y="423442"/>
                </a:lnTo>
                <a:lnTo>
                  <a:pt x="8525" y="378047"/>
                </a:lnTo>
                <a:lnTo>
                  <a:pt x="972" y="329798"/>
                </a:lnTo>
                <a:lnTo>
                  <a:pt x="0" y="304800"/>
                </a:lnTo>
                <a:close/>
              </a:path>
            </a:pathLst>
          </a:custGeom>
          <a:ln w="12700">
            <a:solidFill>
              <a:srgbClr val="236B88"/>
            </a:solidFill>
          </a:ln>
        </p:spPr>
        <p:txBody>
          <a:bodyPr wrap="square" lIns="0" tIns="0" rIns="0" bIns="0" rtlCol="0"/>
          <a:lstStyle/>
          <a:p>
            <a:endParaRPr/>
          </a:p>
        </p:txBody>
      </p:sp>
      <p:sp>
        <p:nvSpPr>
          <p:cNvPr id="35" name="object 35"/>
          <p:cNvSpPr/>
          <p:nvPr/>
        </p:nvSpPr>
        <p:spPr>
          <a:xfrm>
            <a:off x="934211" y="3447288"/>
            <a:ext cx="588645" cy="608330"/>
          </a:xfrm>
          <a:custGeom>
            <a:avLst/>
            <a:gdLst/>
            <a:ahLst/>
            <a:cxnLst/>
            <a:rect l="l" t="t" r="r" b="b"/>
            <a:pathLst>
              <a:path w="588644" h="608329">
                <a:moveTo>
                  <a:pt x="0" y="304038"/>
                </a:moveTo>
                <a:lnTo>
                  <a:pt x="3849" y="254720"/>
                </a:lnTo>
                <a:lnTo>
                  <a:pt x="14994" y="207936"/>
                </a:lnTo>
                <a:lnTo>
                  <a:pt x="32830" y="164313"/>
                </a:lnTo>
                <a:lnTo>
                  <a:pt x="56750" y="124475"/>
                </a:lnTo>
                <a:lnTo>
                  <a:pt x="86148" y="89049"/>
                </a:lnTo>
                <a:lnTo>
                  <a:pt x="120420" y="58660"/>
                </a:lnTo>
                <a:lnTo>
                  <a:pt x="158960" y="33935"/>
                </a:lnTo>
                <a:lnTo>
                  <a:pt x="201163" y="15499"/>
                </a:lnTo>
                <a:lnTo>
                  <a:pt x="246421" y="3979"/>
                </a:lnTo>
                <a:lnTo>
                  <a:pt x="294132" y="0"/>
                </a:lnTo>
                <a:lnTo>
                  <a:pt x="318255" y="1007"/>
                </a:lnTo>
                <a:lnTo>
                  <a:pt x="364815" y="8835"/>
                </a:lnTo>
                <a:lnTo>
                  <a:pt x="408621" y="23892"/>
                </a:lnTo>
                <a:lnTo>
                  <a:pt x="449068" y="45550"/>
                </a:lnTo>
                <a:lnTo>
                  <a:pt x="485550" y="73186"/>
                </a:lnTo>
                <a:lnTo>
                  <a:pt x="517461" y="106171"/>
                </a:lnTo>
                <a:lnTo>
                  <a:pt x="544196" y="143882"/>
                </a:lnTo>
                <a:lnTo>
                  <a:pt x="565149" y="185691"/>
                </a:lnTo>
                <a:lnTo>
                  <a:pt x="579715" y="230972"/>
                </a:lnTo>
                <a:lnTo>
                  <a:pt x="587288" y="279101"/>
                </a:lnTo>
                <a:lnTo>
                  <a:pt x="588264" y="304038"/>
                </a:lnTo>
                <a:lnTo>
                  <a:pt x="587288" y="328974"/>
                </a:lnTo>
                <a:lnTo>
                  <a:pt x="579715" y="377103"/>
                </a:lnTo>
                <a:lnTo>
                  <a:pt x="565149" y="422384"/>
                </a:lnTo>
                <a:lnTo>
                  <a:pt x="544196" y="464193"/>
                </a:lnTo>
                <a:lnTo>
                  <a:pt x="517461" y="501904"/>
                </a:lnTo>
                <a:lnTo>
                  <a:pt x="485550" y="534889"/>
                </a:lnTo>
                <a:lnTo>
                  <a:pt x="449068" y="562525"/>
                </a:lnTo>
                <a:lnTo>
                  <a:pt x="408621" y="584183"/>
                </a:lnTo>
                <a:lnTo>
                  <a:pt x="364815" y="599240"/>
                </a:lnTo>
                <a:lnTo>
                  <a:pt x="318255" y="607068"/>
                </a:lnTo>
                <a:lnTo>
                  <a:pt x="294132" y="608076"/>
                </a:lnTo>
                <a:lnTo>
                  <a:pt x="270008" y="607068"/>
                </a:lnTo>
                <a:lnTo>
                  <a:pt x="223448" y="599240"/>
                </a:lnTo>
                <a:lnTo>
                  <a:pt x="179642" y="584183"/>
                </a:lnTo>
                <a:lnTo>
                  <a:pt x="139195" y="562525"/>
                </a:lnTo>
                <a:lnTo>
                  <a:pt x="102713" y="534889"/>
                </a:lnTo>
                <a:lnTo>
                  <a:pt x="70802" y="501904"/>
                </a:lnTo>
                <a:lnTo>
                  <a:pt x="44067" y="464193"/>
                </a:lnTo>
                <a:lnTo>
                  <a:pt x="23114" y="422384"/>
                </a:lnTo>
                <a:lnTo>
                  <a:pt x="8548" y="377103"/>
                </a:lnTo>
                <a:lnTo>
                  <a:pt x="975" y="328974"/>
                </a:lnTo>
                <a:lnTo>
                  <a:pt x="0" y="304038"/>
                </a:lnTo>
                <a:close/>
              </a:path>
            </a:pathLst>
          </a:custGeom>
          <a:ln w="12700">
            <a:solidFill>
              <a:srgbClr val="236B88"/>
            </a:solidFill>
          </a:ln>
        </p:spPr>
        <p:txBody>
          <a:bodyPr wrap="square" lIns="0" tIns="0" rIns="0" bIns="0" rtlCol="0"/>
          <a:lstStyle/>
          <a:p>
            <a:endParaRPr/>
          </a:p>
        </p:txBody>
      </p:sp>
      <p:sp>
        <p:nvSpPr>
          <p:cNvPr id="36" name="object 36"/>
          <p:cNvSpPr/>
          <p:nvPr/>
        </p:nvSpPr>
        <p:spPr>
          <a:xfrm>
            <a:off x="1883664" y="3442715"/>
            <a:ext cx="586740" cy="609600"/>
          </a:xfrm>
          <a:custGeom>
            <a:avLst/>
            <a:gdLst/>
            <a:ahLst/>
            <a:cxnLst/>
            <a:rect l="l" t="t" r="r" b="b"/>
            <a:pathLst>
              <a:path w="586739" h="609600">
                <a:moveTo>
                  <a:pt x="0" y="304799"/>
                </a:moveTo>
                <a:lnTo>
                  <a:pt x="3839" y="255359"/>
                </a:lnTo>
                <a:lnTo>
                  <a:pt x="14955" y="208458"/>
                </a:lnTo>
                <a:lnTo>
                  <a:pt x="32744" y="164725"/>
                </a:lnTo>
                <a:lnTo>
                  <a:pt x="56602" y="124788"/>
                </a:lnTo>
                <a:lnTo>
                  <a:pt x="85925" y="89273"/>
                </a:lnTo>
                <a:lnTo>
                  <a:pt x="120108" y="58808"/>
                </a:lnTo>
                <a:lnTo>
                  <a:pt x="158548" y="34020"/>
                </a:lnTo>
                <a:lnTo>
                  <a:pt x="200641" y="15538"/>
                </a:lnTo>
                <a:lnTo>
                  <a:pt x="245783" y="3989"/>
                </a:lnTo>
                <a:lnTo>
                  <a:pt x="293370" y="0"/>
                </a:lnTo>
                <a:lnTo>
                  <a:pt x="317431" y="1010"/>
                </a:lnTo>
                <a:lnTo>
                  <a:pt x="363871" y="8858"/>
                </a:lnTo>
                <a:lnTo>
                  <a:pt x="407564" y="23952"/>
                </a:lnTo>
                <a:lnTo>
                  <a:pt x="447906" y="45665"/>
                </a:lnTo>
                <a:lnTo>
                  <a:pt x="484293" y="73370"/>
                </a:lnTo>
                <a:lnTo>
                  <a:pt x="516121" y="106438"/>
                </a:lnTo>
                <a:lnTo>
                  <a:pt x="542787" y="144243"/>
                </a:lnTo>
                <a:lnTo>
                  <a:pt x="563685" y="186157"/>
                </a:lnTo>
                <a:lnTo>
                  <a:pt x="578214" y="231552"/>
                </a:lnTo>
                <a:lnTo>
                  <a:pt x="585767" y="279801"/>
                </a:lnTo>
                <a:lnTo>
                  <a:pt x="586740" y="304799"/>
                </a:lnTo>
                <a:lnTo>
                  <a:pt x="585767" y="329798"/>
                </a:lnTo>
                <a:lnTo>
                  <a:pt x="578214" y="378047"/>
                </a:lnTo>
                <a:lnTo>
                  <a:pt x="563685" y="423442"/>
                </a:lnTo>
                <a:lnTo>
                  <a:pt x="542787" y="465356"/>
                </a:lnTo>
                <a:lnTo>
                  <a:pt x="516121" y="503161"/>
                </a:lnTo>
                <a:lnTo>
                  <a:pt x="484293" y="536229"/>
                </a:lnTo>
                <a:lnTo>
                  <a:pt x="447906" y="563934"/>
                </a:lnTo>
                <a:lnTo>
                  <a:pt x="407564" y="585647"/>
                </a:lnTo>
                <a:lnTo>
                  <a:pt x="363871" y="600741"/>
                </a:lnTo>
                <a:lnTo>
                  <a:pt x="317431" y="608589"/>
                </a:lnTo>
                <a:lnTo>
                  <a:pt x="293370" y="609599"/>
                </a:lnTo>
                <a:lnTo>
                  <a:pt x="269308" y="608589"/>
                </a:lnTo>
                <a:lnTo>
                  <a:pt x="222868" y="600741"/>
                </a:lnTo>
                <a:lnTo>
                  <a:pt x="179175" y="585647"/>
                </a:lnTo>
                <a:lnTo>
                  <a:pt x="138833" y="563934"/>
                </a:lnTo>
                <a:lnTo>
                  <a:pt x="102446" y="536229"/>
                </a:lnTo>
                <a:lnTo>
                  <a:pt x="70618" y="503161"/>
                </a:lnTo>
                <a:lnTo>
                  <a:pt x="43952" y="465356"/>
                </a:lnTo>
                <a:lnTo>
                  <a:pt x="23054" y="423442"/>
                </a:lnTo>
                <a:lnTo>
                  <a:pt x="8525" y="378047"/>
                </a:lnTo>
                <a:lnTo>
                  <a:pt x="972" y="329798"/>
                </a:lnTo>
                <a:lnTo>
                  <a:pt x="0" y="304799"/>
                </a:lnTo>
                <a:close/>
              </a:path>
            </a:pathLst>
          </a:custGeom>
          <a:ln w="12700">
            <a:solidFill>
              <a:srgbClr val="236B88"/>
            </a:solidFill>
          </a:ln>
        </p:spPr>
        <p:txBody>
          <a:bodyPr wrap="square" lIns="0" tIns="0" rIns="0" bIns="0" rtlCol="0"/>
          <a:lstStyle/>
          <a:p>
            <a:endParaRPr/>
          </a:p>
        </p:txBody>
      </p:sp>
      <p:sp>
        <p:nvSpPr>
          <p:cNvPr id="37" name="object 37"/>
          <p:cNvSpPr/>
          <p:nvPr/>
        </p:nvSpPr>
        <p:spPr>
          <a:xfrm>
            <a:off x="2811779" y="3453385"/>
            <a:ext cx="559435" cy="559435"/>
          </a:xfrm>
          <a:custGeom>
            <a:avLst/>
            <a:gdLst/>
            <a:ahLst/>
            <a:cxnLst/>
            <a:rect l="l" t="t" r="r" b="b"/>
            <a:pathLst>
              <a:path w="559435" h="559435">
                <a:moveTo>
                  <a:pt x="466090" y="0"/>
                </a:moveTo>
                <a:lnTo>
                  <a:pt x="87599" y="166"/>
                </a:lnTo>
                <a:lnTo>
                  <a:pt x="47126" y="12172"/>
                </a:lnTo>
                <a:lnTo>
                  <a:pt x="16760" y="39873"/>
                </a:lnTo>
                <a:lnTo>
                  <a:pt x="1133" y="78638"/>
                </a:lnTo>
                <a:lnTo>
                  <a:pt x="0" y="93217"/>
                </a:lnTo>
                <a:lnTo>
                  <a:pt x="166" y="471707"/>
                </a:lnTo>
                <a:lnTo>
                  <a:pt x="12172" y="512175"/>
                </a:lnTo>
                <a:lnTo>
                  <a:pt x="39873" y="542543"/>
                </a:lnTo>
                <a:lnTo>
                  <a:pt x="78638" y="558174"/>
                </a:lnTo>
                <a:lnTo>
                  <a:pt x="93218" y="559307"/>
                </a:lnTo>
                <a:lnTo>
                  <a:pt x="471708" y="559141"/>
                </a:lnTo>
                <a:lnTo>
                  <a:pt x="512181" y="547132"/>
                </a:lnTo>
                <a:lnTo>
                  <a:pt x="542547" y="519428"/>
                </a:lnTo>
                <a:lnTo>
                  <a:pt x="558174" y="480666"/>
                </a:lnTo>
                <a:lnTo>
                  <a:pt x="559308" y="466089"/>
                </a:lnTo>
                <a:lnTo>
                  <a:pt x="559141" y="87599"/>
                </a:lnTo>
                <a:lnTo>
                  <a:pt x="547135" y="47126"/>
                </a:lnTo>
                <a:lnTo>
                  <a:pt x="519434" y="16760"/>
                </a:lnTo>
                <a:lnTo>
                  <a:pt x="480669" y="1133"/>
                </a:lnTo>
                <a:lnTo>
                  <a:pt x="466090" y="0"/>
                </a:lnTo>
                <a:close/>
              </a:path>
            </a:pathLst>
          </a:custGeom>
          <a:solidFill>
            <a:srgbClr val="FF0000"/>
          </a:solidFill>
        </p:spPr>
        <p:txBody>
          <a:bodyPr wrap="square" lIns="0" tIns="0" rIns="0" bIns="0" rtlCol="0"/>
          <a:lstStyle/>
          <a:p>
            <a:endParaRPr/>
          </a:p>
        </p:txBody>
      </p:sp>
      <p:sp>
        <p:nvSpPr>
          <p:cNvPr id="38" name="object 38"/>
          <p:cNvSpPr/>
          <p:nvPr/>
        </p:nvSpPr>
        <p:spPr>
          <a:xfrm>
            <a:off x="2811779" y="3453385"/>
            <a:ext cx="559435" cy="559435"/>
          </a:xfrm>
          <a:custGeom>
            <a:avLst/>
            <a:gdLst/>
            <a:ahLst/>
            <a:cxnLst/>
            <a:rect l="l" t="t" r="r" b="b"/>
            <a:pathLst>
              <a:path w="559435" h="559435">
                <a:moveTo>
                  <a:pt x="0" y="93217"/>
                </a:moveTo>
                <a:lnTo>
                  <a:pt x="9685" y="51794"/>
                </a:lnTo>
                <a:lnTo>
                  <a:pt x="35652" y="19890"/>
                </a:lnTo>
                <a:lnTo>
                  <a:pt x="73271" y="2138"/>
                </a:lnTo>
                <a:lnTo>
                  <a:pt x="466090" y="0"/>
                </a:lnTo>
                <a:lnTo>
                  <a:pt x="480669" y="1133"/>
                </a:lnTo>
                <a:lnTo>
                  <a:pt x="519434" y="16760"/>
                </a:lnTo>
                <a:lnTo>
                  <a:pt x="547135" y="47126"/>
                </a:lnTo>
                <a:lnTo>
                  <a:pt x="559141" y="87599"/>
                </a:lnTo>
                <a:lnTo>
                  <a:pt x="559308" y="466089"/>
                </a:lnTo>
                <a:lnTo>
                  <a:pt x="558174" y="480666"/>
                </a:lnTo>
                <a:lnTo>
                  <a:pt x="542547" y="519428"/>
                </a:lnTo>
                <a:lnTo>
                  <a:pt x="512181" y="547132"/>
                </a:lnTo>
                <a:lnTo>
                  <a:pt x="471708" y="559141"/>
                </a:lnTo>
                <a:lnTo>
                  <a:pt x="93218" y="559307"/>
                </a:lnTo>
                <a:lnTo>
                  <a:pt x="78638" y="558174"/>
                </a:lnTo>
                <a:lnTo>
                  <a:pt x="39873" y="542543"/>
                </a:lnTo>
                <a:lnTo>
                  <a:pt x="12172" y="512175"/>
                </a:lnTo>
                <a:lnTo>
                  <a:pt x="166" y="471707"/>
                </a:lnTo>
                <a:lnTo>
                  <a:pt x="0" y="93217"/>
                </a:lnTo>
                <a:close/>
              </a:path>
            </a:pathLst>
          </a:custGeom>
          <a:ln w="12700">
            <a:solidFill>
              <a:srgbClr val="236B88"/>
            </a:solidFill>
          </a:ln>
        </p:spPr>
        <p:txBody>
          <a:bodyPr wrap="square" lIns="0" tIns="0" rIns="0" bIns="0" rtlCol="0"/>
          <a:lstStyle/>
          <a:p>
            <a:endParaRPr/>
          </a:p>
        </p:txBody>
      </p:sp>
      <p:sp>
        <p:nvSpPr>
          <p:cNvPr id="39" name="object 39"/>
          <p:cNvSpPr/>
          <p:nvPr/>
        </p:nvSpPr>
        <p:spPr>
          <a:xfrm>
            <a:off x="3642359" y="3477769"/>
            <a:ext cx="559435" cy="561340"/>
          </a:xfrm>
          <a:custGeom>
            <a:avLst/>
            <a:gdLst/>
            <a:ahLst/>
            <a:cxnLst/>
            <a:rect l="l" t="t" r="r" b="b"/>
            <a:pathLst>
              <a:path w="559435" h="561339">
                <a:moveTo>
                  <a:pt x="0" y="93217"/>
                </a:moveTo>
                <a:lnTo>
                  <a:pt x="9685" y="51794"/>
                </a:lnTo>
                <a:lnTo>
                  <a:pt x="35652" y="19890"/>
                </a:lnTo>
                <a:lnTo>
                  <a:pt x="73271" y="2138"/>
                </a:lnTo>
                <a:lnTo>
                  <a:pt x="466090" y="0"/>
                </a:lnTo>
                <a:lnTo>
                  <a:pt x="480669" y="1133"/>
                </a:lnTo>
                <a:lnTo>
                  <a:pt x="519434" y="16760"/>
                </a:lnTo>
                <a:lnTo>
                  <a:pt x="547135" y="47126"/>
                </a:lnTo>
                <a:lnTo>
                  <a:pt x="559141" y="87599"/>
                </a:lnTo>
                <a:lnTo>
                  <a:pt x="559308" y="467613"/>
                </a:lnTo>
                <a:lnTo>
                  <a:pt x="558174" y="482193"/>
                </a:lnTo>
                <a:lnTo>
                  <a:pt x="542547" y="520958"/>
                </a:lnTo>
                <a:lnTo>
                  <a:pt x="512181" y="548659"/>
                </a:lnTo>
                <a:lnTo>
                  <a:pt x="471708" y="560665"/>
                </a:lnTo>
                <a:lnTo>
                  <a:pt x="93218" y="560831"/>
                </a:lnTo>
                <a:lnTo>
                  <a:pt x="78638" y="559698"/>
                </a:lnTo>
                <a:lnTo>
                  <a:pt x="39873" y="544071"/>
                </a:lnTo>
                <a:lnTo>
                  <a:pt x="12172" y="513705"/>
                </a:lnTo>
                <a:lnTo>
                  <a:pt x="166" y="473232"/>
                </a:lnTo>
                <a:lnTo>
                  <a:pt x="0" y="93217"/>
                </a:lnTo>
                <a:close/>
              </a:path>
            </a:pathLst>
          </a:custGeom>
          <a:ln w="12700">
            <a:solidFill>
              <a:srgbClr val="236B88"/>
            </a:solidFill>
          </a:ln>
        </p:spPr>
        <p:txBody>
          <a:bodyPr wrap="square" lIns="0" tIns="0" rIns="0" bIns="0" rtlCol="0"/>
          <a:lstStyle/>
          <a:p>
            <a:endParaRPr/>
          </a:p>
        </p:txBody>
      </p:sp>
      <p:sp>
        <p:nvSpPr>
          <p:cNvPr id="40" name="object 40"/>
          <p:cNvSpPr/>
          <p:nvPr/>
        </p:nvSpPr>
        <p:spPr>
          <a:xfrm>
            <a:off x="422148" y="3070860"/>
            <a:ext cx="806450" cy="0"/>
          </a:xfrm>
          <a:custGeom>
            <a:avLst/>
            <a:gdLst/>
            <a:ahLst/>
            <a:cxnLst/>
            <a:rect l="l" t="t" r="r" b="b"/>
            <a:pathLst>
              <a:path w="806450">
                <a:moveTo>
                  <a:pt x="0" y="0"/>
                </a:moveTo>
                <a:lnTo>
                  <a:pt x="806411" y="0"/>
                </a:lnTo>
              </a:path>
            </a:pathLst>
          </a:custGeom>
          <a:ln w="6350">
            <a:solidFill>
              <a:srgbClr val="3494BA"/>
            </a:solidFill>
          </a:ln>
        </p:spPr>
        <p:txBody>
          <a:bodyPr wrap="square" lIns="0" tIns="0" rIns="0" bIns="0" rtlCol="0"/>
          <a:lstStyle/>
          <a:p>
            <a:endParaRPr/>
          </a:p>
        </p:txBody>
      </p:sp>
      <p:sp>
        <p:nvSpPr>
          <p:cNvPr id="41" name="object 41"/>
          <p:cNvSpPr/>
          <p:nvPr/>
        </p:nvSpPr>
        <p:spPr>
          <a:xfrm>
            <a:off x="2174748" y="3099812"/>
            <a:ext cx="1741805" cy="2540"/>
          </a:xfrm>
          <a:custGeom>
            <a:avLst/>
            <a:gdLst/>
            <a:ahLst/>
            <a:cxnLst/>
            <a:rect l="l" t="t" r="r" b="b"/>
            <a:pathLst>
              <a:path w="1741804" h="2539">
                <a:moveTo>
                  <a:pt x="0" y="2146"/>
                </a:moveTo>
                <a:lnTo>
                  <a:pt x="1741817" y="0"/>
                </a:lnTo>
              </a:path>
            </a:pathLst>
          </a:custGeom>
          <a:ln w="6350">
            <a:solidFill>
              <a:srgbClr val="3494BA"/>
            </a:solidFill>
          </a:ln>
        </p:spPr>
        <p:txBody>
          <a:bodyPr wrap="square" lIns="0" tIns="0" rIns="0" bIns="0" rtlCol="0"/>
          <a:lstStyle/>
          <a:p>
            <a:endParaRPr/>
          </a:p>
        </p:txBody>
      </p:sp>
      <p:sp>
        <p:nvSpPr>
          <p:cNvPr id="42" name="object 42"/>
          <p:cNvSpPr/>
          <p:nvPr/>
        </p:nvSpPr>
        <p:spPr>
          <a:xfrm>
            <a:off x="4960620" y="3139439"/>
            <a:ext cx="2640965" cy="8255"/>
          </a:xfrm>
          <a:custGeom>
            <a:avLst/>
            <a:gdLst/>
            <a:ahLst/>
            <a:cxnLst/>
            <a:rect l="l" t="t" r="r" b="b"/>
            <a:pathLst>
              <a:path w="2640965" h="8255">
                <a:moveTo>
                  <a:pt x="0" y="0"/>
                </a:moveTo>
                <a:lnTo>
                  <a:pt x="2640825" y="7797"/>
                </a:lnTo>
              </a:path>
            </a:pathLst>
          </a:custGeom>
          <a:ln w="6350">
            <a:solidFill>
              <a:srgbClr val="3494BA"/>
            </a:solidFill>
          </a:ln>
        </p:spPr>
        <p:txBody>
          <a:bodyPr wrap="square" lIns="0" tIns="0" rIns="0" bIns="0" rtlCol="0"/>
          <a:lstStyle/>
          <a:p>
            <a:endParaRPr/>
          </a:p>
        </p:txBody>
      </p:sp>
      <p:sp>
        <p:nvSpPr>
          <p:cNvPr id="43" name="object 43"/>
          <p:cNvSpPr/>
          <p:nvPr/>
        </p:nvSpPr>
        <p:spPr>
          <a:xfrm>
            <a:off x="422148" y="3086100"/>
            <a:ext cx="0" cy="342900"/>
          </a:xfrm>
          <a:custGeom>
            <a:avLst/>
            <a:gdLst/>
            <a:ahLst/>
            <a:cxnLst/>
            <a:rect l="l" t="t" r="r" b="b"/>
            <a:pathLst>
              <a:path h="342900">
                <a:moveTo>
                  <a:pt x="0" y="0"/>
                </a:moveTo>
                <a:lnTo>
                  <a:pt x="0" y="342671"/>
                </a:lnTo>
              </a:path>
            </a:pathLst>
          </a:custGeom>
          <a:ln w="6350">
            <a:solidFill>
              <a:srgbClr val="3494BA"/>
            </a:solidFill>
          </a:ln>
        </p:spPr>
        <p:txBody>
          <a:bodyPr wrap="square" lIns="0" tIns="0" rIns="0" bIns="0" rtlCol="0"/>
          <a:lstStyle/>
          <a:p>
            <a:endParaRPr/>
          </a:p>
        </p:txBody>
      </p:sp>
      <p:sp>
        <p:nvSpPr>
          <p:cNvPr id="44" name="object 44"/>
          <p:cNvSpPr/>
          <p:nvPr/>
        </p:nvSpPr>
        <p:spPr>
          <a:xfrm>
            <a:off x="1228344" y="3070860"/>
            <a:ext cx="0" cy="376555"/>
          </a:xfrm>
          <a:custGeom>
            <a:avLst/>
            <a:gdLst/>
            <a:ahLst/>
            <a:cxnLst/>
            <a:rect l="l" t="t" r="r" b="b"/>
            <a:pathLst>
              <a:path h="376554">
                <a:moveTo>
                  <a:pt x="0" y="0"/>
                </a:moveTo>
                <a:lnTo>
                  <a:pt x="0" y="376085"/>
                </a:lnTo>
              </a:path>
            </a:pathLst>
          </a:custGeom>
          <a:ln w="6350">
            <a:solidFill>
              <a:srgbClr val="3494BA"/>
            </a:solidFill>
          </a:ln>
        </p:spPr>
        <p:txBody>
          <a:bodyPr wrap="square" lIns="0" tIns="0" rIns="0" bIns="0" rtlCol="0"/>
          <a:lstStyle/>
          <a:p>
            <a:endParaRPr/>
          </a:p>
        </p:txBody>
      </p:sp>
      <p:sp>
        <p:nvSpPr>
          <p:cNvPr id="45" name="object 45"/>
          <p:cNvSpPr/>
          <p:nvPr/>
        </p:nvSpPr>
        <p:spPr>
          <a:xfrm>
            <a:off x="2151888" y="3089148"/>
            <a:ext cx="0" cy="376555"/>
          </a:xfrm>
          <a:custGeom>
            <a:avLst/>
            <a:gdLst/>
            <a:ahLst/>
            <a:cxnLst/>
            <a:rect l="l" t="t" r="r" b="b"/>
            <a:pathLst>
              <a:path h="376554">
                <a:moveTo>
                  <a:pt x="0" y="0"/>
                </a:moveTo>
                <a:lnTo>
                  <a:pt x="0" y="376085"/>
                </a:lnTo>
              </a:path>
            </a:pathLst>
          </a:custGeom>
          <a:ln w="6350">
            <a:solidFill>
              <a:srgbClr val="3494BA"/>
            </a:solidFill>
          </a:ln>
        </p:spPr>
        <p:txBody>
          <a:bodyPr wrap="square" lIns="0" tIns="0" rIns="0" bIns="0" rtlCol="0"/>
          <a:lstStyle/>
          <a:p>
            <a:endParaRPr/>
          </a:p>
        </p:txBody>
      </p:sp>
      <p:sp>
        <p:nvSpPr>
          <p:cNvPr id="46" name="object 46"/>
          <p:cNvSpPr/>
          <p:nvPr/>
        </p:nvSpPr>
        <p:spPr>
          <a:xfrm>
            <a:off x="3095244" y="3076955"/>
            <a:ext cx="0" cy="376555"/>
          </a:xfrm>
          <a:custGeom>
            <a:avLst/>
            <a:gdLst/>
            <a:ahLst/>
            <a:cxnLst/>
            <a:rect l="l" t="t" r="r" b="b"/>
            <a:pathLst>
              <a:path h="376554">
                <a:moveTo>
                  <a:pt x="0" y="0"/>
                </a:moveTo>
                <a:lnTo>
                  <a:pt x="0" y="376085"/>
                </a:lnTo>
              </a:path>
            </a:pathLst>
          </a:custGeom>
          <a:ln w="6350">
            <a:solidFill>
              <a:srgbClr val="3494BA"/>
            </a:solidFill>
          </a:ln>
        </p:spPr>
        <p:txBody>
          <a:bodyPr wrap="square" lIns="0" tIns="0" rIns="0" bIns="0" rtlCol="0"/>
          <a:lstStyle/>
          <a:p>
            <a:endParaRPr/>
          </a:p>
        </p:txBody>
      </p:sp>
      <p:sp>
        <p:nvSpPr>
          <p:cNvPr id="47" name="object 47"/>
          <p:cNvSpPr/>
          <p:nvPr/>
        </p:nvSpPr>
        <p:spPr>
          <a:xfrm>
            <a:off x="3916679" y="3110483"/>
            <a:ext cx="0" cy="376555"/>
          </a:xfrm>
          <a:custGeom>
            <a:avLst/>
            <a:gdLst/>
            <a:ahLst/>
            <a:cxnLst/>
            <a:rect l="l" t="t" r="r" b="b"/>
            <a:pathLst>
              <a:path h="376554">
                <a:moveTo>
                  <a:pt x="0" y="0"/>
                </a:moveTo>
                <a:lnTo>
                  <a:pt x="0" y="376085"/>
                </a:lnTo>
              </a:path>
            </a:pathLst>
          </a:custGeom>
          <a:ln w="6350">
            <a:solidFill>
              <a:srgbClr val="3494BA"/>
            </a:solidFill>
          </a:ln>
        </p:spPr>
        <p:txBody>
          <a:bodyPr wrap="square" lIns="0" tIns="0" rIns="0" bIns="0" rtlCol="0"/>
          <a:lstStyle/>
          <a:p>
            <a:endParaRPr/>
          </a:p>
        </p:txBody>
      </p:sp>
      <p:sp>
        <p:nvSpPr>
          <p:cNvPr id="48" name="object 48"/>
          <p:cNvSpPr/>
          <p:nvPr/>
        </p:nvSpPr>
        <p:spPr>
          <a:xfrm>
            <a:off x="4675632" y="3461003"/>
            <a:ext cx="586740" cy="608330"/>
          </a:xfrm>
          <a:custGeom>
            <a:avLst/>
            <a:gdLst/>
            <a:ahLst/>
            <a:cxnLst/>
            <a:rect l="l" t="t" r="r" b="b"/>
            <a:pathLst>
              <a:path w="586739" h="608329">
                <a:moveTo>
                  <a:pt x="293370" y="0"/>
                </a:moveTo>
                <a:lnTo>
                  <a:pt x="245783" y="3979"/>
                </a:lnTo>
                <a:lnTo>
                  <a:pt x="200641" y="15499"/>
                </a:lnTo>
                <a:lnTo>
                  <a:pt x="158548" y="33935"/>
                </a:lnTo>
                <a:lnTo>
                  <a:pt x="120108" y="58660"/>
                </a:lnTo>
                <a:lnTo>
                  <a:pt x="85925" y="89049"/>
                </a:lnTo>
                <a:lnTo>
                  <a:pt x="56602" y="124475"/>
                </a:lnTo>
                <a:lnTo>
                  <a:pt x="32744" y="164313"/>
                </a:lnTo>
                <a:lnTo>
                  <a:pt x="14955" y="207936"/>
                </a:lnTo>
                <a:lnTo>
                  <a:pt x="3839" y="254720"/>
                </a:lnTo>
                <a:lnTo>
                  <a:pt x="0" y="304038"/>
                </a:lnTo>
                <a:lnTo>
                  <a:pt x="972" y="328974"/>
                </a:lnTo>
                <a:lnTo>
                  <a:pt x="8525" y="377103"/>
                </a:lnTo>
                <a:lnTo>
                  <a:pt x="23054" y="422384"/>
                </a:lnTo>
                <a:lnTo>
                  <a:pt x="43952" y="464193"/>
                </a:lnTo>
                <a:lnTo>
                  <a:pt x="70618" y="501904"/>
                </a:lnTo>
                <a:lnTo>
                  <a:pt x="102446" y="534889"/>
                </a:lnTo>
                <a:lnTo>
                  <a:pt x="138833" y="562525"/>
                </a:lnTo>
                <a:lnTo>
                  <a:pt x="179175" y="584183"/>
                </a:lnTo>
                <a:lnTo>
                  <a:pt x="222868" y="599240"/>
                </a:lnTo>
                <a:lnTo>
                  <a:pt x="269308" y="607068"/>
                </a:lnTo>
                <a:lnTo>
                  <a:pt x="293370" y="608076"/>
                </a:lnTo>
                <a:lnTo>
                  <a:pt x="317431" y="607068"/>
                </a:lnTo>
                <a:lnTo>
                  <a:pt x="363871" y="599240"/>
                </a:lnTo>
                <a:lnTo>
                  <a:pt x="407564" y="584183"/>
                </a:lnTo>
                <a:lnTo>
                  <a:pt x="447906" y="562525"/>
                </a:lnTo>
                <a:lnTo>
                  <a:pt x="484293" y="534889"/>
                </a:lnTo>
                <a:lnTo>
                  <a:pt x="516121" y="501904"/>
                </a:lnTo>
                <a:lnTo>
                  <a:pt x="542787" y="464193"/>
                </a:lnTo>
                <a:lnTo>
                  <a:pt x="563685" y="422384"/>
                </a:lnTo>
                <a:lnTo>
                  <a:pt x="578214" y="377103"/>
                </a:lnTo>
                <a:lnTo>
                  <a:pt x="585767" y="328974"/>
                </a:lnTo>
                <a:lnTo>
                  <a:pt x="586740" y="304038"/>
                </a:lnTo>
                <a:lnTo>
                  <a:pt x="585767" y="279101"/>
                </a:lnTo>
                <a:lnTo>
                  <a:pt x="578214" y="230972"/>
                </a:lnTo>
                <a:lnTo>
                  <a:pt x="563685" y="185691"/>
                </a:lnTo>
                <a:lnTo>
                  <a:pt x="542787" y="143882"/>
                </a:lnTo>
                <a:lnTo>
                  <a:pt x="516121" y="106171"/>
                </a:lnTo>
                <a:lnTo>
                  <a:pt x="484293" y="73186"/>
                </a:lnTo>
                <a:lnTo>
                  <a:pt x="447906" y="45550"/>
                </a:lnTo>
                <a:lnTo>
                  <a:pt x="407564" y="23892"/>
                </a:lnTo>
                <a:lnTo>
                  <a:pt x="363871" y="8835"/>
                </a:lnTo>
                <a:lnTo>
                  <a:pt x="317431" y="1007"/>
                </a:lnTo>
                <a:lnTo>
                  <a:pt x="293370" y="0"/>
                </a:lnTo>
                <a:close/>
              </a:path>
            </a:pathLst>
          </a:custGeom>
          <a:solidFill>
            <a:srgbClr val="FF0000"/>
          </a:solidFill>
        </p:spPr>
        <p:txBody>
          <a:bodyPr wrap="square" lIns="0" tIns="0" rIns="0" bIns="0" rtlCol="0"/>
          <a:lstStyle/>
          <a:p>
            <a:endParaRPr/>
          </a:p>
        </p:txBody>
      </p:sp>
      <p:sp>
        <p:nvSpPr>
          <p:cNvPr id="49" name="object 49"/>
          <p:cNvSpPr/>
          <p:nvPr/>
        </p:nvSpPr>
        <p:spPr>
          <a:xfrm>
            <a:off x="4675632" y="3461003"/>
            <a:ext cx="586740" cy="608330"/>
          </a:xfrm>
          <a:custGeom>
            <a:avLst/>
            <a:gdLst/>
            <a:ahLst/>
            <a:cxnLst/>
            <a:rect l="l" t="t" r="r" b="b"/>
            <a:pathLst>
              <a:path w="586739" h="608329">
                <a:moveTo>
                  <a:pt x="0" y="304038"/>
                </a:moveTo>
                <a:lnTo>
                  <a:pt x="3839" y="254720"/>
                </a:lnTo>
                <a:lnTo>
                  <a:pt x="14955" y="207936"/>
                </a:lnTo>
                <a:lnTo>
                  <a:pt x="32744" y="164313"/>
                </a:lnTo>
                <a:lnTo>
                  <a:pt x="56602" y="124475"/>
                </a:lnTo>
                <a:lnTo>
                  <a:pt x="85925" y="89049"/>
                </a:lnTo>
                <a:lnTo>
                  <a:pt x="120108" y="58660"/>
                </a:lnTo>
                <a:lnTo>
                  <a:pt x="158548" y="33935"/>
                </a:lnTo>
                <a:lnTo>
                  <a:pt x="200641" y="15499"/>
                </a:lnTo>
                <a:lnTo>
                  <a:pt x="245783" y="3979"/>
                </a:lnTo>
                <a:lnTo>
                  <a:pt x="293370" y="0"/>
                </a:lnTo>
                <a:lnTo>
                  <a:pt x="317431" y="1007"/>
                </a:lnTo>
                <a:lnTo>
                  <a:pt x="363871" y="8835"/>
                </a:lnTo>
                <a:lnTo>
                  <a:pt x="407564" y="23892"/>
                </a:lnTo>
                <a:lnTo>
                  <a:pt x="447906" y="45550"/>
                </a:lnTo>
                <a:lnTo>
                  <a:pt x="484293" y="73186"/>
                </a:lnTo>
                <a:lnTo>
                  <a:pt x="516121" y="106171"/>
                </a:lnTo>
                <a:lnTo>
                  <a:pt x="542787" y="143882"/>
                </a:lnTo>
                <a:lnTo>
                  <a:pt x="563685" y="185691"/>
                </a:lnTo>
                <a:lnTo>
                  <a:pt x="578214" y="230972"/>
                </a:lnTo>
                <a:lnTo>
                  <a:pt x="585767" y="279101"/>
                </a:lnTo>
                <a:lnTo>
                  <a:pt x="586740" y="304038"/>
                </a:lnTo>
                <a:lnTo>
                  <a:pt x="585767" y="328974"/>
                </a:lnTo>
                <a:lnTo>
                  <a:pt x="578214" y="377103"/>
                </a:lnTo>
                <a:lnTo>
                  <a:pt x="563685" y="422384"/>
                </a:lnTo>
                <a:lnTo>
                  <a:pt x="542787" y="464193"/>
                </a:lnTo>
                <a:lnTo>
                  <a:pt x="516121" y="501904"/>
                </a:lnTo>
                <a:lnTo>
                  <a:pt x="484293" y="534889"/>
                </a:lnTo>
                <a:lnTo>
                  <a:pt x="447906" y="562525"/>
                </a:lnTo>
                <a:lnTo>
                  <a:pt x="407564" y="584183"/>
                </a:lnTo>
                <a:lnTo>
                  <a:pt x="363871" y="599240"/>
                </a:lnTo>
                <a:lnTo>
                  <a:pt x="317431" y="607068"/>
                </a:lnTo>
                <a:lnTo>
                  <a:pt x="293370" y="608076"/>
                </a:lnTo>
                <a:lnTo>
                  <a:pt x="269308" y="607068"/>
                </a:lnTo>
                <a:lnTo>
                  <a:pt x="222868" y="599240"/>
                </a:lnTo>
                <a:lnTo>
                  <a:pt x="179175" y="584183"/>
                </a:lnTo>
                <a:lnTo>
                  <a:pt x="138833" y="562525"/>
                </a:lnTo>
                <a:lnTo>
                  <a:pt x="102446" y="534889"/>
                </a:lnTo>
                <a:lnTo>
                  <a:pt x="70618" y="501904"/>
                </a:lnTo>
                <a:lnTo>
                  <a:pt x="43952" y="464193"/>
                </a:lnTo>
                <a:lnTo>
                  <a:pt x="23054" y="422384"/>
                </a:lnTo>
                <a:lnTo>
                  <a:pt x="8525" y="377103"/>
                </a:lnTo>
                <a:lnTo>
                  <a:pt x="972" y="328974"/>
                </a:lnTo>
                <a:lnTo>
                  <a:pt x="0" y="304038"/>
                </a:lnTo>
                <a:close/>
              </a:path>
            </a:pathLst>
          </a:custGeom>
          <a:ln w="12700">
            <a:solidFill>
              <a:srgbClr val="236B88"/>
            </a:solidFill>
          </a:ln>
        </p:spPr>
        <p:txBody>
          <a:bodyPr wrap="square" lIns="0" tIns="0" rIns="0" bIns="0" rtlCol="0"/>
          <a:lstStyle/>
          <a:p>
            <a:endParaRPr/>
          </a:p>
        </p:txBody>
      </p:sp>
      <p:sp>
        <p:nvSpPr>
          <p:cNvPr id="50" name="object 50"/>
          <p:cNvSpPr txBox="1"/>
          <p:nvPr/>
        </p:nvSpPr>
        <p:spPr>
          <a:xfrm>
            <a:off x="4808349" y="3545535"/>
            <a:ext cx="321945" cy="533400"/>
          </a:xfrm>
          <a:prstGeom prst="rect">
            <a:avLst/>
          </a:prstGeom>
        </p:spPr>
        <p:txBody>
          <a:bodyPr vert="horz" wrap="square" lIns="0" tIns="0" rIns="0" bIns="0" rtlCol="0">
            <a:spAutoFit/>
          </a:bodyPr>
          <a:lstStyle/>
          <a:p>
            <a:pPr marL="12700">
              <a:lnSpc>
                <a:spcPct val="100000"/>
              </a:lnSpc>
            </a:pPr>
            <a:r>
              <a:rPr sz="4000" spc="-25" dirty="0">
                <a:solidFill>
                  <a:srgbClr val="7030A0"/>
                </a:solidFill>
                <a:latin typeface="Corbel"/>
                <a:cs typeface="Corbel"/>
              </a:rPr>
              <a:t>X</a:t>
            </a:r>
            <a:endParaRPr sz="4000">
              <a:latin typeface="Corbel"/>
              <a:cs typeface="Corbel"/>
            </a:endParaRPr>
          </a:p>
        </p:txBody>
      </p:sp>
      <p:sp>
        <p:nvSpPr>
          <p:cNvPr id="51" name="object 51"/>
          <p:cNvSpPr/>
          <p:nvPr/>
        </p:nvSpPr>
        <p:spPr>
          <a:xfrm>
            <a:off x="6399276" y="3496057"/>
            <a:ext cx="559435" cy="559435"/>
          </a:xfrm>
          <a:custGeom>
            <a:avLst/>
            <a:gdLst/>
            <a:ahLst/>
            <a:cxnLst/>
            <a:rect l="l" t="t" r="r" b="b"/>
            <a:pathLst>
              <a:path w="559434" h="559435">
                <a:moveTo>
                  <a:pt x="466090" y="0"/>
                </a:moveTo>
                <a:lnTo>
                  <a:pt x="87599" y="166"/>
                </a:lnTo>
                <a:lnTo>
                  <a:pt x="47126" y="12172"/>
                </a:lnTo>
                <a:lnTo>
                  <a:pt x="16760" y="39873"/>
                </a:lnTo>
                <a:lnTo>
                  <a:pt x="1133" y="78638"/>
                </a:lnTo>
                <a:lnTo>
                  <a:pt x="0" y="93217"/>
                </a:lnTo>
                <a:lnTo>
                  <a:pt x="166" y="471707"/>
                </a:lnTo>
                <a:lnTo>
                  <a:pt x="12172" y="512175"/>
                </a:lnTo>
                <a:lnTo>
                  <a:pt x="39873" y="542543"/>
                </a:lnTo>
                <a:lnTo>
                  <a:pt x="78638" y="558174"/>
                </a:lnTo>
                <a:lnTo>
                  <a:pt x="93218" y="559307"/>
                </a:lnTo>
                <a:lnTo>
                  <a:pt x="471708" y="559141"/>
                </a:lnTo>
                <a:lnTo>
                  <a:pt x="512181" y="547132"/>
                </a:lnTo>
                <a:lnTo>
                  <a:pt x="542547" y="519428"/>
                </a:lnTo>
                <a:lnTo>
                  <a:pt x="558174" y="480666"/>
                </a:lnTo>
                <a:lnTo>
                  <a:pt x="559308" y="466089"/>
                </a:lnTo>
                <a:lnTo>
                  <a:pt x="559141" y="87599"/>
                </a:lnTo>
                <a:lnTo>
                  <a:pt x="547135" y="47126"/>
                </a:lnTo>
                <a:lnTo>
                  <a:pt x="519434" y="16760"/>
                </a:lnTo>
                <a:lnTo>
                  <a:pt x="480669" y="1133"/>
                </a:lnTo>
                <a:lnTo>
                  <a:pt x="466090" y="0"/>
                </a:lnTo>
                <a:close/>
              </a:path>
            </a:pathLst>
          </a:custGeom>
          <a:solidFill>
            <a:srgbClr val="FF0000"/>
          </a:solidFill>
        </p:spPr>
        <p:txBody>
          <a:bodyPr wrap="square" lIns="0" tIns="0" rIns="0" bIns="0" rtlCol="0"/>
          <a:lstStyle/>
          <a:p>
            <a:endParaRPr/>
          </a:p>
        </p:txBody>
      </p:sp>
      <p:sp>
        <p:nvSpPr>
          <p:cNvPr id="52" name="object 52"/>
          <p:cNvSpPr/>
          <p:nvPr/>
        </p:nvSpPr>
        <p:spPr>
          <a:xfrm>
            <a:off x="6399276" y="3496057"/>
            <a:ext cx="559435" cy="559435"/>
          </a:xfrm>
          <a:custGeom>
            <a:avLst/>
            <a:gdLst/>
            <a:ahLst/>
            <a:cxnLst/>
            <a:rect l="l" t="t" r="r" b="b"/>
            <a:pathLst>
              <a:path w="559434" h="559435">
                <a:moveTo>
                  <a:pt x="0" y="93217"/>
                </a:moveTo>
                <a:lnTo>
                  <a:pt x="9685" y="51794"/>
                </a:lnTo>
                <a:lnTo>
                  <a:pt x="35652" y="19890"/>
                </a:lnTo>
                <a:lnTo>
                  <a:pt x="73271" y="2138"/>
                </a:lnTo>
                <a:lnTo>
                  <a:pt x="466090" y="0"/>
                </a:lnTo>
                <a:lnTo>
                  <a:pt x="480669" y="1133"/>
                </a:lnTo>
                <a:lnTo>
                  <a:pt x="519434" y="16760"/>
                </a:lnTo>
                <a:lnTo>
                  <a:pt x="547135" y="47126"/>
                </a:lnTo>
                <a:lnTo>
                  <a:pt x="559141" y="87599"/>
                </a:lnTo>
                <a:lnTo>
                  <a:pt x="559308" y="466089"/>
                </a:lnTo>
                <a:lnTo>
                  <a:pt x="558174" y="480666"/>
                </a:lnTo>
                <a:lnTo>
                  <a:pt x="542547" y="519428"/>
                </a:lnTo>
                <a:lnTo>
                  <a:pt x="512181" y="547132"/>
                </a:lnTo>
                <a:lnTo>
                  <a:pt x="471708" y="559141"/>
                </a:lnTo>
                <a:lnTo>
                  <a:pt x="93218" y="559307"/>
                </a:lnTo>
                <a:lnTo>
                  <a:pt x="78638" y="558174"/>
                </a:lnTo>
                <a:lnTo>
                  <a:pt x="39873" y="542543"/>
                </a:lnTo>
                <a:lnTo>
                  <a:pt x="12172" y="512175"/>
                </a:lnTo>
                <a:lnTo>
                  <a:pt x="166" y="471707"/>
                </a:lnTo>
                <a:lnTo>
                  <a:pt x="0" y="93217"/>
                </a:lnTo>
                <a:close/>
              </a:path>
            </a:pathLst>
          </a:custGeom>
          <a:ln w="12700">
            <a:solidFill>
              <a:srgbClr val="236B88"/>
            </a:solidFill>
          </a:ln>
        </p:spPr>
        <p:txBody>
          <a:bodyPr wrap="square" lIns="0" tIns="0" rIns="0" bIns="0" rtlCol="0"/>
          <a:lstStyle/>
          <a:p>
            <a:endParaRPr/>
          </a:p>
        </p:txBody>
      </p:sp>
      <p:sp>
        <p:nvSpPr>
          <p:cNvPr id="53" name="object 53"/>
          <p:cNvSpPr/>
          <p:nvPr/>
        </p:nvSpPr>
        <p:spPr>
          <a:xfrm>
            <a:off x="5602223" y="3477769"/>
            <a:ext cx="559435" cy="561340"/>
          </a:xfrm>
          <a:custGeom>
            <a:avLst/>
            <a:gdLst/>
            <a:ahLst/>
            <a:cxnLst/>
            <a:rect l="l" t="t" r="r" b="b"/>
            <a:pathLst>
              <a:path w="559435" h="561339">
                <a:moveTo>
                  <a:pt x="0" y="93217"/>
                </a:moveTo>
                <a:lnTo>
                  <a:pt x="9685" y="51794"/>
                </a:lnTo>
                <a:lnTo>
                  <a:pt x="35652" y="19890"/>
                </a:lnTo>
                <a:lnTo>
                  <a:pt x="73271" y="2138"/>
                </a:lnTo>
                <a:lnTo>
                  <a:pt x="466090" y="0"/>
                </a:lnTo>
                <a:lnTo>
                  <a:pt x="480669" y="1133"/>
                </a:lnTo>
                <a:lnTo>
                  <a:pt x="519434" y="16760"/>
                </a:lnTo>
                <a:lnTo>
                  <a:pt x="547135" y="47126"/>
                </a:lnTo>
                <a:lnTo>
                  <a:pt x="559141" y="87599"/>
                </a:lnTo>
                <a:lnTo>
                  <a:pt x="559308" y="467613"/>
                </a:lnTo>
                <a:lnTo>
                  <a:pt x="558174" y="482193"/>
                </a:lnTo>
                <a:lnTo>
                  <a:pt x="542547" y="520958"/>
                </a:lnTo>
                <a:lnTo>
                  <a:pt x="512181" y="548659"/>
                </a:lnTo>
                <a:lnTo>
                  <a:pt x="471708" y="560665"/>
                </a:lnTo>
                <a:lnTo>
                  <a:pt x="93218" y="560831"/>
                </a:lnTo>
                <a:lnTo>
                  <a:pt x="78638" y="559698"/>
                </a:lnTo>
                <a:lnTo>
                  <a:pt x="39873" y="544071"/>
                </a:lnTo>
                <a:lnTo>
                  <a:pt x="12172" y="513705"/>
                </a:lnTo>
                <a:lnTo>
                  <a:pt x="166" y="473232"/>
                </a:lnTo>
                <a:lnTo>
                  <a:pt x="0" y="93217"/>
                </a:lnTo>
                <a:close/>
              </a:path>
            </a:pathLst>
          </a:custGeom>
          <a:ln w="12700">
            <a:solidFill>
              <a:srgbClr val="236B88"/>
            </a:solidFill>
          </a:ln>
        </p:spPr>
        <p:txBody>
          <a:bodyPr wrap="square" lIns="0" tIns="0" rIns="0" bIns="0" rtlCol="0"/>
          <a:lstStyle/>
          <a:p>
            <a:endParaRPr/>
          </a:p>
        </p:txBody>
      </p:sp>
      <p:sp>
        <p:nvSpPr>
          <p:cNvPr id="54" name="object 54"/>
          <p:cNvSpPr/>
          <p:nvPr/>
        </p:nvSpPr>
        <p:spPr>
          <a:xfrm>
            <a:off x="4960620" y="3127248"/>
            <a:ext cx="0" cy="376555"/>
          </a:xfrm>
          <a:custGeom>
            <a:avLst/>
            <a:gdLst/>
            <a:ahLst/>
            <a:cxnLst/>
            <a:rect l="l" t="t" r="r" b="b"/>
            <a:pathLst>
              <a:path h="376554">
                <a:moveTo>
                  <a:pt x="0" y="0"/>
                </a:moveTo>
                <a:lnTo>
                  <a:pt x="0" y="376085"/>
                </a:lnTo>
              </a:path>
            </a:pathLst>
          </a:custGeom>
          <a:ln w="6350">
            <a:solidFill>
              <a:srgbClr val="3494BA"/>
            </a:solidFill>
          </a:ln>
        </p:spPr>
        <p:txBody>
          <a:bodyPr wrap="square" lIns="0" tIns="0" rIns="0" bIns="0" rtlCol="0"/>
          <a:lstStyle/>
          <a:p>
            <a:endParaRPr/>
          </a:p>
        </p:txBody>
      </p:sp>
      <p:sp>
        <p:nvSpPr>
          <p:cNvPr id="55" name="object 55"/>
          <p:cNvSpPr/>
          <p:nvPr/>
        </p:nvSpPr>
        <p:spPr>
          <a:xfrm>
            <a:off x="6707123" y="3133344"/>
            <a:ext cx="0" cy="376555"/>
          </a:xfrm>
          <a:custGeom>
            <a:avLst/>
            <a:gdLst/>
            <a:ahLst/>
            <a:cxnLst/>
            <a:rect l="l" t="t" r="r" b="b"/>
            <a:pathLst>
              <a:path h="376554">
                <a:moveTo>
                  <a:pt x="0" y="0"/>
                </a:moveTo>
                <a:lnTo>
                  <a:pt x="0" y="376085"/>
                </a:lnTo>
              </a:path>
            </a:pathLst>
          </a:custGeom>
          <a:ln w="6350">
            <a:solidFill>
              <a:srgbClr val="3494BA"/>
            </a:solidFill>
          </a:ln>
        </p:spPr>
        <p:txBody>
          <a:bodyPr wrap="square" lIns="0" tIns="0" rIns="0" bIns="0" rtlCol="0"/>
          <a:lstStyle/>
          <a:p>
            <a:endParaRPr/>
          </a:p>
        </p:txBody>
      </p:sp>
      <p:sp>
        <p:nvSpPr>
          <p:cNvPr id="56" name="object 56"/>
          <p:cNvSpPr/>
          <p:nvPr/>
        </p:nvSpPr>
        <p:spPr>
          <a:xfrm>
            <a:off x="624840" y="5212079"/>
            <a:ext cx="586740" cy="608330"/>
          </a:xfrm>
          <a:custGeom>
            <a:avLst/>
            <a:gdLst/>
            <a:ahLst/>
            <a:cxnLst/>
            <a:rect l="l" t="t" r="r" b="b"/>
            <a:pathLst>
              <a:path w="586740" h="608329">
                <a:moveTo>
                  <a:pt x="0" y="304038"/>
                </a:moveTo>
                <a:lnTo>
                  <a:pt x="3839" y="254720"/>
                </a:lnTo>
                <a:lnTo>
                  <a:pt x="14955" y="207936"/>
                </a:lnTo>
                <a:lnTo>
                  <a:pt x="32744" y="164313"/>
                </a:lnTo>
                <a:lnTo>
                  <a:pt x="56602" y="124475"/>
                </a:lnTo>
                <a:lnTo>
                  <a:pt x="85925" y="89049"/>
                </a:lnTo>
                <a:lnTo>
                  <a:pt x="120108" y="58660"/>
                </a:lnTo>
                <a:lnTo>
                  <a:pt x="158548" y="33935"/>
                </a:lnTo>
                <a:lnTo>
                  <a:pt x="200641" y="15499"/>
                </a:lnTo>
                <a:lnTo>
                  <a:pt x="245783" y="3979"/>
                </a:lnTo>
                <a:lnTo>
                  <a:pt x="293370" y="0"/>
                </a:lnTo>
                <a:lnTo>
                  <a:pt x="317431" y="1007"/>
                </a:lnTo>
                <a:lnTo>
                  <a:pt x="363871" y="8835"/>
                </a:lnTo>
                <a:lnTo>
                  <a:pt x="407564" y="23892"/>
                </a:lnTo>
                <a:lnTo>
                  <a:pt x="447906" y="45550"/>
                </a:lnTo>
                <a:lnTo>
                  <a:pt x="484293" y="73186"/>
                </a:lnTo>
                <a:lnTo>
                  <a:pt x="516121" y="106171"/>
                </a:lnTo>
                <a:lnTo>
                  <a:pt x="542787" y="143882"/>
                </a:lnTo>
                <a:lnTo>
                  <a:pt x="563685" y="185691"/>
                </a:lnTo>
                <a:lnTo>
                  <a:pt x="578214" y="230972"/>
                </a:lnTo>
                <a:lnTo>
                  <a:pt x="585767" y="279101"/>
                </a:lnTo>
                <a:lnTo>
                  <a:pt x="586740" y="304038"/>
                </a:lnTo>
                <a:lnTo>
                  <a:pt x="585767" y="328974"/>
                </a:lnTo>
                <a:lnTo>
                  <a:pt x="578214" y="377103"/>
                </a:lnTo>
                <a:lnTo>
                  <a:pt x="563685" y="422384"/>
                </a:lnTo>
                <a:lnTo>
                  <a:pt x="542787" y="464193"/>
                </a:lnTo>
                <a:lnTo>
                  <a:pt x="516121" y="501904"/>
                </a:lnTo>
                <a:lnTo>
                  <a:pt x="484293" y="534889"/>
                </a:lnTo>
                <a:lnTo>
                  <a:pt x="447906" y="562525"/>
                </a:lnTo>
                <a:lnTo>
                  <a:pt x="407564" y="584183"/>
                </a:lnTo>
                <a:lnTo>
                  <a:pt x="363871" y="599240"/>
                </a:lnTo>
                <a:lnTo>
                  <a:pt x="317431" y="607068"/>
                </a:lnTo>
                <a:lnTo>
                  <a:pt x="293370" y="608076"/>
                </a:lnTo>
                <a:lnTo>
                  <a:pt x="269308" y="607068"/>
                </a:lnTo>
                <a:lnTo>
                  <a:pt x="222868" y="599240"/>
                </a:lnTo>
                <a:lnTo>
                  <a:pt x="179175" y="584183"/>
                </a:lnTo>
                <a:lnTo>
                  <a:pt x="138833" y="562525"/>
                </a:lnTo>
                <a:lnTo>
                  <a:pt x="102446" y="534889"/>
                </a:lnTo>
                <a:lnTo>
                  <a:pt x="70618" y="501904"/>
                </a:lnTo>
                <a:lnTo>
                  <a:pt x="43952" y="464193"/>
                </a:lnTo>
                <a:lnTo>
                  <a:pt x="23054" y="422384"/>
                </a:lnTo>
                <a:lnTo>
                  <a:pt x="8525" y="377103"/>
                </a:lnTo>
                <a:lnTo>
                  <a:pt x="972" y="328974"/>
                </a:lnTo>
                <a:lnTo>
                  <a:pt x="0" y="304038"/>
                </a:lnTo>
                <a:close/>
              </a:path>
            </a:pathLst>
          </a:custGeom>
          <a:ln w="12700">
            <a:solidFill>
              <a:srgbClr val="236B88"/>
            </a:solidFill>
          </a:ln>
        </p:spPr>
        <p:txBody>
          <a:bodyPr wrap="square" lIns="0" tIns="0" rIns="0" bIns="0" rtlCol="0"/>
          <a:lstStyle/>
          <a:p>
            <a:endParaRPr/>
          </a:p>
        </p:txBody>
      </p:sp>
      <p:sp>
        <p:nvSpPr>
          <p:cNvPr id="57" name="object 57"/>
          <p:cNvSpPr/>
          <p:nvPr/>
        </p:nvSpPr>
        <p:spPr>
          <a:xfrm>
            <a:off x="2104644" y="5253229"/>
            <a:ext cx="559435" cy="561340"/>
          </a:xfrm>
          <a:custGeom>
            <a:avLst/>
            <a:gdLst/>
            <a:ahLst/>
            <a:cxnLst/>
            <a:rect l="l" t="t" r="r" b="b"/>
            <a:pathLst>
              <a:path w="559435" h="561339">
                <a:moveTo>
                  <a:pt x="0" y="93218"/>
                </a:moveTo>
                <a:lnTo>
                  <a:pt x="9685" y="51794"/>
                </a:lnTo>
                <a:lnTo>
                  <a:pt x="35652" y="19890"/>
                </a:lnTo>
                <a:lnTo>
                  <a:pt x="73271" y="2138"/>
                </a:lnTo>
                <a:lnTo>
                  <a:pt x="466090" y="0"/>
                </a:lnTo>
                <a:lnTo>
                  <a:pt x="480669" y="1133"/>
                </a:lnTo>
                <a:lnTo>
                  <a:pt x="519434" y="16760"/>
                </a:lnTo>
                <a:lnTo>
                  <a:pt x="547135" y="47126"/>
                </a:lnTo>
                <a:lnTo>
                  <a:pt x="559141" y="87599"/>
                </a:lnTo>
                <a:lnTo>
                  <a:pt x="559308" y="467614"/>
                </a:lnTo>
                <a:lnTo>
                  <a:pt x="558174" y="482193"/>
                </a:lnTo>
                <a:lnTo>
                  <a:pt x="542547" y="520958"/>
                </a:lnTo>
                <a:lnTo>
                  <a:pt x="512181" y="548659"/>
                </a:lnTo>
                <a:lnTo>
                  <a:pt x="471708" y="560665"/>
                </a:lnTo>
                <a:lnTo>
                  <a:pt x="93218" y="560832"/>
                </a:lnTo>
                <a:lnTo>
                  <a:pt x="78638" y="559698"/>
                </a:lnTo>
                <a:lnTo>
                  <a:pt x="39873" y="544071"/>
                </a:lnTo>
                <a:lnTo>
                  <a:pt x="12172" y="513705"/>
                </a:lnTo>
                <a:lnTo>
                  <a:pt x="166" y="473232"/>
                </a:lnTo>
                <a:lnTo>
                  <a:pt x="0" y="93218"/>
                </a:lnTo>
                <a:close/>
              </a:path>
            </a:pathLst>
          </a:custGeom>
          <a:ln w="12700">
            <a:solidFill>
              <a:srgbClr val="236B88"/>
            </a:solidFill>
          </a:ln>
        </p:spPr>
        <p:txBody>
          <a:bodyPr wrap="square" lIns="0" tIns="0" rIns="0" bIns="0" rtlCol="0"/>
          <a:lstStyle/>
          <a:p>
            <a:endParaRPr/>
          </a:p>
        </p:txBody>
      </p:sp>
      <p:sp>
        <p:nvSpPr>
          <p:cNvPr id="58" name="object 58"/>
          <p:cNvSpPr/>
          <p:nvPr/>
        </p:nvSpPr>
        <p:spPr>
          <a:xfrm>
            <a:off x="3820667" y="5228844"/>
            <a:ext cx="588645" cy="609600"/>
          </a:xfrm>
          <a:custGeom>
            <a:avLst/>
            <a:gdLst/>
            <a:ahLst/>
            <a:cxnLst/>
            <a:rect l="l" t="t" r="r" b="b"/>
            <a:pathLst>
              <a:path w="588645" h="609600">
                <a:moveTo>
                  <a:pt x="294132" y="0"/>
                </a:moveTo>
                <a:lnTo>
                  <a:pt x="246421" y="3989"/>
                </a:lnTo>
                <a:lnTo>
                  <a:pt x="201163" y="15538"/>
                </a:lnTo>
                <a:lnTo>
                  <a:pt x="158960" y="34020"/>
                </a:lnTo>
                <a:lnTo>
                  <a:pt x="120420" y="58808"/>
                </a:lnTo>
                <a:lnTo>
                  <a:pt x="86148" y="89273"/>
                </a:lnTo>
                <a:lnTo>
                  <a:pt x="56750" y="124788"/>
                </a:lnTo>
                <a:lnTo>
                  <a:pt x="32830" y="164725"/>
                </a:lnTo>
                <a:lnTo>
                  <a:pt x="14994" y="208458"/>
                </a:lnTo>
                <a:lnTo>
                  <a:pt x="3849" y="255359"/>
                </a:lnTo>
                <a:lnTo>
                  <a:pt x="0" y="304799"/>
                </a:lnTo>
                <a:lnTo>
                  <a:pt x="975" y="329798"/>
                </a:lnTo>
                <a:lnTo>
                  <a:pt x="8548" y="378047"/>
                </a:lnTo>
                <a:lnTo>
                  <a:pt x="23114" y="423442"/>
                </a:lnTo>
                <a:lnTo>
                  <a:pt x="44067" y="465356"/>
                </a:lnTo>
                <a:lnTo>
                  <a:pt x="70802" y="503161"/>
                </a:lnTo>
                <a:lnTo>
                  <a:pt x="102713" y="536229"/>
                </a:lnTo>
                <a:lnTo>
                  <a:pt x="139195" y="563934"/>
                </a:lnTo>
                <a:lnTo>
                  <a:pt x="179642" y="585647"/>
                </a:lnTo>
                <a:lnTo>
                  <a:pt x="223448" y="600741"/>
                </a:lnTo>
                <a:lnTo>
                  <a:pt x="270008" y="608589"/>
                </a:lnTo>
                <a:lnTo>
                  <a:pt x="294132" y="609599"/>
                </a:lnTo>
                <a:lnTo>
                  <a:pt x="318255" y="608589"/>
                </a:lnTo>
                <a:lnTo>
                  <a:pt x="364815" y="600741"/>
                </a:lnTo>
                <a:lnTo>
                  <a:pt x="408621" y="585647"/>
                </a:lnTo>
                <a:lnTo>
                  <a:pt x="449068" y="563934"/>
                </a:lnTo>
                <a:lnTo>
                  <a:pt x="485550" y="536229"/>
                </a:lnTo>
                <a:lnTo>
                  <a:pt x="517461" y="503161"/>
                </a:lnTo>
                <a:lnTo>
                  <a:pt x="544196" y="465356"/>
                </a:lnTo>
                <a:lnTo>
                  <a:pt x="565149" y="423442"/>
                </a:lnTo>
                <a:lnTo>
                  <a:pt x="579715" y="378047"/>
                </a:lnTo>
                <a:lnTo>
                  <a:pt x="587288" y="329798"/>
                </a:lnTo>
                <a:lnTo>
                  <a:pt x="588264" y="304799"/>
                </a:lnTo>
                <a:lnTo>
                  <a:pt x="587288" y="279801"/>
                </a:lnTo>
                <a:lnTo>
                  <a:pt x="579715" y="231552"/>
                </a:lnTo>
                <a:lnTo>
                  <a:pt x="565149" y="186157"/>
                </a:lnTo>
                <a:lnTo>
                  <a:pt x="544196" y="144243"/>
                </a:lnTo>
                <a:lnTo>
                  <a:pt x="517461" y="106438"/>
                </a:lnTo>
                <a:lnTo>
                  <a:pt x="485550" y="73370"/>
                </a:lnTo>
                <a:lnTo>
                  <a:pt x="449068" y="45665"/>
                </a:lnTo>
                <a:lnTo>
                  <a:pt x="408621" y="23952"/>
                </a:lnTo>
                <a:lnTo>
                  <a:pt x="364815" y="8858"/>
                </a:lnTo>
                <a:lnTo>
                  <a:pt x="318255" y="1010"/>
                </a:lnTo>
                <a:lnTo>
                  <a:pt x="294132" y="0"/>
                </a:lnTo>
                <a:close/>
              </a:path>
            </a:pathLst>
          </a:custGeom>
          <a:solidFill>
            <a:srgbClr val="FF0000"/>
          </a:solidFill>
        </p:spPr>
        <p:txBody>
          <a:bodyPr wrap="square" lIns="0" tIns="0" rIns="0" bIns="0" rtlCol="0"/>
          <a:lstStyle/>
          <a:p>
            <a:endParaRPr/>
          </a:p>
        </p:txBody>
      </p:sp>
      <p:sp>
        <p:nvSpPr>
          <p:cNvPr id="59" name="object 59"/>
          <p:cNvSpPr/>
          <p:nvPr/>
        </p:nvSpPr>
        <p:spPr>
          <a:xfrm>
            <a:off x="3820667" y="5228844"/>
            <a:ext cx="588645" cy="609600"/>
          </a:xfrm>
          <a:custGeom>
            <a:avLst/>
            <a:gdLst/>
            <a:ahLst/>
            <a:cxnLst/>
            <a:rect l="l" t="t" r="r" b="b"/>
            <a:pathLst>
              <a:path w="588645" h="609600">
                <a:moveTo>
                  <a:pt x="0" y="304799"/>
                </a:moveTo>
                <a:lnTo>
                  <a:pt x="3849" y="255359"/>
                </a:lnTo>
                <a:lnTo>
                  <a:pt x="14994" y="208458"/>
                </a:lnTo>
                <a:lnTo>
                  <a:pt x="32830" y="164725"/>
                </a:lnTo>
                <a:lnTo>
                  <a:pt x="56750" y="124788"/>
                </a:lnTo>
                <a:lnTo>
                  <a:pt x="86148" y="89273"/>
                </a:lnTo>
                <a:lnTo>
                  <a:pt x="120420" y="58808"/>
                </a:lnTo>
                <a:lnTo>
                  <a:pt x="158960" y="34020"/>
                </a:lnTo>
                <a:lnTo>
                  <a:pt x="201163" y="15538"/>
                </a:lnTo>
                <a:lnTo>
                  <a:pt x="246421" y="3989"/>
                </a:lnTo>
                <a:lnTo>
                  <a:pt x="294132" y="0"/>
                </a:lnTo>
                <a:lnTo>
                  <a:pt x="318255" y="1010"/>
                </a:lnTo>
                <a:lnTo>
                  <a:pt x="364815" y="8858"/>
                </a:lnTo>
                <a:lnTo>
                  <a:pt x="408621" y="23952"/>
                </a:lnTo>
                <a:lnTo>
                  <a:pt x="449068" y="45665"/>
                </a:lnTo>
                <a:lnTo>
                  <a:pt x="485550" y="73370"/>
                </a:lnTo>
                <a:lnTo>
                  <a:pt x="517461" y="106438"/>
                </a:lnTo>
                <a:lnTo>
                  <a:pt x="544196" y="144243"/>
                </a:lnTo>
                <a:lnTo>
                  <a:pt x="565149" y="186157"/>
                </a:lnTo>
                <a:lnTo>
                  <a:pt x="579715" y="231552"/>
                </a:lnTo>
                <a:lnTo>
                  <a:pt x="587288" y="279801"/>
                </a:lnTo>
                <a:lnTo>
                  <a:pt x="588264" y="304799"/>
                </a:lnTo>
                <a:lnTo>
                  <a:pt x="587288" y="329798"/>
                </a:lnTo>
                <a:lnTo>
                  <a:pt x="579715" y="378047"/>
                </a:lnTo>
                <a:lnTo>
                  <a:pt x="565149" y="423442"/>
                </a:lnTo>
                <a:lnTo>
                  <a:pt x="544196" y="465356"/>
                </a:lnTo>
                <a:lnTo>
                  <a:pt x="517461" y="503161"/>
                </a:lnTo>
                <a:lnTo>
                  <a:pt x="485550" y="536229"/>
                </a:lnTo>
                <a:lnTo>
                  <a:pt x="449068" y="563934"/>
                </a:lnTo>
                <a:lnTo>
                  <a:pt x="408621" y="585647"/>
                </a:lnTo>
                <a:lnTo>
                  <a:pt x="364815" y="600741"/>
                </a:lnTo>
                <a:lnTo>
                  <a:pt x="318255" y="608589"/>
                </a:lnTo>
                <a:lnTo>
                  <a:pt x="294132" y="609599"/>
                </a:lnTo>
                <a:lnTo>
                  <a:pt x="270008" y="608589"/>
                </a:lnTo>
                <a:lnTo>
                  <a:pt x="223448" y="600741"/>
                </a:lnTo>
                <a:lnTo>
                  <a:pt x="179642" y="585647"/>
                </a:lnTo>
                <a:lnTo>
                  <a:pt x="139195" y="563934"/>
                </a:lnTo>
                <a:lnTo>
                  <a:pt x="102713" y="536229"/>
                </a:lnTo>
                <a:lnTo>
                  <a:pt x="70802" y="503161"/>
                </a:lnTo>
                <a:lnTo>
                  <a:pt x="44067" y="465356"/>
                </a:lnTo>
                <a:lnTo>
                  <a:pt x="23114" y="423442"/>
                </a:lnTo>
                <a:lnTo>
                  <a:pt x="8548" y="378047"/>
                </a:lnTo>
                <a:lnTo>
                  <a:pt x="975" y="329798"/>
                </a:lnTo>
                <a:lnTo>
                  <a:pt x="0" y="304799"/>
                </a:lnTo>
                <a:close/>
              </a:path>
            </a:pathLst>
          </a:custGeom>
          <a:ln w="12700">
            <a:solidFill>
              <a:srgbClr val="236B88"/>
            </a:solidFill>
          </a:ln>
        </p:spPr>
        <p:txBody>
          <a:bodyPr wrap="square" lIns="0" tIns="0" rIns="0" bIns="0" rtlCol="0"/>
          <a:lstStyle/>
          <a:p>
            <a:endParaRPr/>
          </a:p>
        </p:txBody>
      </p:sp>
      <p:sp>
        <p:nvSpPr>
          <p:cNvPr id="60" name="object 60"/>
          <p:cNvSpPr/>
          <p:nvPr/>
        </p:nvSpPr>
        <p:spPr>
          <a:xfrm>
            <a:off x="4504944" y="5257801"/>
            <a:ext cx="559435" cy="559435"/>
          </a:xfrm>
          <a:custGeom>
            <a:avLst/>
            <a:gdLst/>
            <a:ahLst/>
            <a:cxnLst/>
            <a:rect l="l" t="t" r="r" b="b"/>
            <a:pathLst>
              <a:path w="559435" h="559435">
                <a:moveTo>
                  <a:pt x="466090" y="0"/>
                </a:moveTo>
                <a:lnTo>
                  <a:pt x="87599" y="166"/>
                </a:lnTo>
                <a:lnTo>
                  <a:pt x="47126" y="12172"/>
                </a:lnTo>
                <a:lnTo>
                  <a:pt x="16760" y="39873"/>
                </a:lnTo>
                <a:lnTo>
                  <a:pt x="1133" y="78638"/>
                </a:lnTo>
                <a:lnTo>
                  <a:pt x="0" y="93218"/>
                </a:lnTo>
                <a:lnTo>
                  <a:pt x="166" y="471707"/>
                </a:lnTo>
                <a:lnTo>
                  <a:pt x="12172" y="512175"/>
                </a:lnTo>
                <a:lnTo>
                  <a:pt x="39873" y="542543"/>
                </a:lnTo>
                <a:lnTo>
                  <a:pt x="78638" y="558174"/>
                </a:lnTo>
                <a:lnTo>
                  <a:pt x="93218" y="559308"/>
                </a:lnTo>
                <a:lnTo>
                  <a:pt x="471708" y="559141"/>
                </a:lnTo>
                <a:lnTo>
                  <a:pt x="512181" y="547132"/>
                </a:lnTo>
                <a:lnTo>
                  <a:pt x="542547" y="519428"/>
                </a:lnTo>
                <a:lnTo>
                  <a:pt x="558174" y="480666"/>
                </a:lnTo>
                <a:lnTo>
                  <a:pt x="559308" y="466090"/>
                </a:lnTo>
                <a:lnTo>
                  <a:pt x="559141" y="87599"/>
                </a:lnTo>
                <a:lnTo>
                  <a:pt x="547135" y="47126"/>
                </a:lnTo>
                <a:lnTo>
                  <a:pt x="519434" y="16760"/>
                </a:lnTo>
                <a:lnTo>
                  <a:pt x="480669" y="1133"/>
                </a:lnTo>
                <a:lnTo>
                  <a:pt x="466090" y="0"/>
                </a:lnTo>
                <a:close/>
              </a:path>
            </a:pathLst>
          </a:custGeom>
          <a:solidFill>
            <a:srgbClr val="FF0000"/>
          </a:solidFill>
        </p:spPr>
        <p:txBody>
          <a:bodyPr wrap="square" lIns="0" tIns="0" rIns="0" bIns="0" rtlCol="0"/>
          <a:lstStyle/>
          <a:p>
            <a:endParaRPr/>
          </a:p>
        </p:txBody>
      </p:sp>
      <p:sp>
        <p:nvSpPr>
          <p:cNvPr id="61" name="object 61"/>
          <p:cNvSpPr/>
          <p:nvPr/>
        </p:nvSpPr>
        <p:spPr>
          <a:xfrm>
            <a:off x="4504944" y="5257801"/>
            <a:ext cx="559435" cy="559435"/>
          </a:xfrm>
          <a:custGeom>
            <a:avLst/>
            <a:gdLst/>
            <a:ahLst/>
            <a:cxnLst/>
            <a:rect l="l" t="t" r="r" b="b"/>
            <a:pathLst>
              <a:path w="559435" h="559435">
                <a:moveTo>
                  <a:pt x="0" y="93218"/>
                </a:moveTo>
                <a:lnTo>
                  <a:pt x="9685" y="51794"/>
                </a:lnTo>
                <a:lnTo>
                  <a:pt x="35652" y="19890"/>
                </a:lnTo>
                <a:lnTo>
                  <a:pt x="73271" y="2138"/>
                </a:lnTo>
                <a:lnTo>
                  <a:pt x="466090" y="0"/>
                </a:lnTo>
                <a:lnTo>
                  <a:pt x="480669" y="1133"/>
                </a:lnTo>
                <a:lnTo>
                  <a:pt x="519434" y="16760"/>
                </a:lnTo>
                <a:lnTo>
                  <a:pt x="547135" y="47126"/>
                </a:lnTo>
                <a:lnTo>
                  <a:pt x="559141" y="87599"/>
                </a:lnTo>
                <a:lnTo>
                  <a:pt x="559308" y="466090"/>
                </a:lnTo>
                <a:lnTo>
                  <a:pt x="558174" y="480666"/>
                </a:lnTo>
                <a:lnTo>
                  <a:pt x="542547" y="519428"/>
                </a:lnTo>
                <a:lnTo>
                  <a:pt x="512181" y="547132"/>
                </a:lnTo>
                <a:lnTo>
                  <a:pt x="471708" y="559141"/>
                </a:lnTo>
                <a:lnTo>
                  <a:pt x="93218" y="559308"/>
                </a:lnTo>
                <a:lnTo>
                  <a:pt x="78638" y="558174"/>
                </a:lnTo>
                <a:lnTo>
                  <a:pt x="39873" y="542543"/>
                </a:lnTo>
                <a:lnTo>
                  <a:pt x="12172" y="512175"/>
                </a:lnTo>
                <a:lnTo>
                  <a:pt x="166" y="471707"/>
                </a:lnTo>
                <a:lnTo>
                  <a:pt x="0" y="93218"/>
                </a:lnTo>
                <a:close/>
              </a:path>
            </a:pathLst>
          </a:custGeom>
          <a:ln w="12700">
            <a:solidFill>
              <a:srgbClr val="236B88"/>
            </a:solidFill>
          </a:ln>
        </p:spPr>
        <p:txBody>
          <a:bodyPr wrap="square" lIns="0" tIns="0" rIns="0" bIns="0" rtlCol="0"/>
          <a:lstStyle/>
          <a:p>
            <a:endParaRPr/>
          </a:p>
        </p:txBody>
      </p:sp>
      <p:sp>
        <p:nvSpPr>
          <p:cNvPr id="62" name="object 62"/>
          <p:cNvSpPr/>
          <p:nvPr/>
        </p:nvSpPr>
        <p:spPr>
          <a:xfrm>
            <a:off x="339852" y="5105394"/>
            <a:ext cx="7044055" cy="1228725"/>
          </a:xfrm>
          <a:custGeom>
            <a:avLst/>
            <a:gdLst/>
            <a:ahLst/>
            <a:cxnLst/>
            <a:rect l="l" t="t" r="r" b="b"/>
            <a:pathLst>
              <a:path w="7044055" h="1228725">
                <a:moveTo>
                  <a:pt x="0" y="204736"/>
                </a:moveTo>
                <a:lnTo>
                  <a:pt x="5949" y="155537"/>
                </a:lnTo>
                <a:lnTo>
                  <a:pt x="22850" y="110650"/>
                </a:lnTo>
                <a:lnTo>
                  <a:pt x="49281" y="71498"/>
                </a:lnTo>
                <a:lnTo>
                  <a:pt x="83818" y="39503"/>
                </a:lnTo>
                <a:lnTo>
                  <a:pt x="125040" y="16089"/>
                </a:lnTo>
                <a:lnTo>
                  <a:pt x="171525" y="2679"/>
                </a:lnTo>
                <a:lnTo>
                  <a:pt x="204736" y="0"/>
                </a:lnTo>
                <a:lnTo>
                  <a:pt x="6839191" y="0"/>
                </a:lnTo>
                <a:lnTo>
                  <a:pt x="6888394" y="5950"/>
                </a:lnTo>
                <a:lnTo>
                  <a:pt x="6933283" y="22853"/>
                </a:lnTo>
                <a:lnTo>
                  <a:pt x="6972434" y="49285"/>
                </a:lnTo>
                <a:lnTo>
                  <a:pt x="7004427" y="83823"/>
                </a:lnTo>
                <a:lnTo>
                  <a:pt x="7027839" y="125045"/>
                </a:lnTo>
                <a:lnTo>
                  <a:pt x="7041248" y="171528"/>
                </a:lnTo>
                <a:lnTo>
                  <a:pt x="7043928" y="204736"/>
                </a:lnTo>
                <a:lnTo>
                  <a:pt x="7043928" y="1023620"/>
                </a:lnTo>
                <a:lnTo>
                  <a:pt x="7037978" y="1072818"/>
                </a:lnTo>
                <a:lnTo>
                  <a:pt x="7021077" y="1117703"/>
                </a:lnTo>
                <a:lnTo>
                  <a:pt x="6994646" y="1156853"/>
                </a:lnTo>
                <a:lnTo>
                  <a:pt x="6960109" y="1188844"/>
                </a:lnTo>
                <a:lnTo>
                  <a:pt x="6918887" y="1212256"/>
                </a:lnTo>
                <a:lnTo>
                  <a:pt x="6872402" y="1225664"/>
                </a:lnTo>
                <a:lnTo>
                  <a:pt x="6839191" y="1228344"/>
                </a:lnTo>
                <a:lnTo>
                  <a:pt x="204736" y="1228344"/>
                </a:lnTo>
                <a:lnTo>
                  <a:pt x="155533" y="1222394"/>
                </a:lnTo>
                <a:lnTo>
                  <a:pt x="110644" y="1205493"/>
                </a:lnTo>
                <a:lnTo>
                  <a:pt x="71493" y="1179063"/>
                </a:lnTo>
                <a:lnTo>
                  <a:pt x="39500" y="1144528"/>
                </a:lnTo>
                <a:lnTo>
                  <a:pt x="16088" y="1103308"/>
                </a:lnTo>
                <a:lnTo>
                  <a:pt x="2679" y="1056827"/>
                </a:lnTo>
                <a:lnTo>
                  <a:pt x="0" y="1023620"/>
                </a:lnTo>
                <a:lnTo>
                  <a:pt x="0" y="204736"/>
                </a:lnTo>
                <a:close/>
              </a:path>
            </a:pathLst>
          </a:custGeom>
          <a:ln w="12700">
            <a:solidFill>
              <a:srgbClr val="236B88"/>
            </a:solidFill>
          </a:ln>
        </p:spPr>
        <p:txBody>
          <a:bodyPr wrap="square" lIns="0" tIns="0" rIns="0" bIns="0" rtlCol="0"/>
          <a:lstStyle/>
          <a:p>
            <a:endParaRPr/>
          </a:p>
        </p:txBody>
      </p:sp>
      <p:sp>
        <p:nvSpPr>
          <p:cNvPr id="63" name="object 63"/>
          <p:cNvSpPr txBox="1"/>
          <p:nvPr/>
        </p:nvSpPr>
        <p:spPr>
          <a:xfrm>
            <a:off x="6157138" y="5278280"/>
            <a:ext cx="1169670" cy="899160"/>
          </a:xfrm>
          <a:prstGeom prst="rect">
            <a:avLst/>
          </a:prstGeom>
        </p:spPr>
        <p:txBody>
          <a:bodyPr vert="horz" wrap="square" lIns="0" tIns="0" rIns="0" bIns="0" rtlCol="0">
            <a:spAutoFit/>
          </a:bodyPr>
          <a:lstStyle/>
          <a:p>
            <a:pPr marL="323850">
              <a:lnSpc>
                <a:spcPct val="100000"/>
              </a:lnSpc>
            </a:pPr>
            <a:r>
              <a:rPr sz="4000" spc="-25" dirty="0">
                <a:solidFill>
                  <a:srgbClr val="7030A0"/>
                </a:solidFill>
                <a:latin typeface="Corbel"/>
                <a:cs typeface="Corbel"/>
              </a:rPr>
              <a:t>X</a:t>
            </a:r>
            <a:endParaRPr sz="4000">
              <a:latin typeface="Corbel"/>
              <a:cs typeface="Corbel"/>
            </a:endParaRPr>
          </a:p>
          <a:p>
            <a:pPr marL="12700">
              <a:lnSpc>
                <a:spcPct val="100000"/>
              </a:lnSpc>
              <a:spcBef>
                <a:spcPts val="840"/>
              </a:spcBef>
            </a:pPr>
            <a:r>
              <a:rPr sz="1800" spc="-10" dirty="0">
                <a:latin typeface="Corbel"/>
                <a:cs typeface="Corbel"/>
              </a:rPr>
              <a:t>X=</a:t>
            </a:r>
            <a:r>
              <a:rPr sz="1800" spc="-15" dirty="0">
                <a:latin typeface="Corbel"/>
                <a:cs typeface="Corbel"/>
              </a:rPr>
              <a:t>d</a:t>
            </a:r>
            <a:r>
              <a:rPr sz="1800" spc="-10" dirty="0">
                <a:latin typeface="Corbel"/>
                <a:cs typeface="Corbel"/>
              </a:rPr>
              <a:t>ece</a:t>
            </a:r>
            <a:r>
              <a:rPr sz="1800" spc="-20" dirty="0">
                <a:latin typeface="Corbel"/>
                <a:cs typeface="Corbel"/>
              </a:rPr>
              <a:t>a</a:t>
            </a:r>
            <a:r>
              <a:rPr sz="1800" dirty="0">
                <a:latin typeface="Corbel"/>
                <a:cs typeface="Corbel"/>
              </a:rPr>
              <a:t>s</a:t>
            </a:r>
            <a:r>
              <a:rPr sz="1800" spc="-10" dirty="0">
                <a:latin typeface="Corbel"/>
                <a:cs typeface="Corbel"/>
              </a:rPr>
              <a:t>ed</a:t>
            </a:r>
            <a:endParaRPr sz="1800">
              <a:latin typeface="Corbel"/>
              <a:cs typeface="Corbel"/>
            </a:endParaRPr>
          </a:p>
        </p:txBody>
      </p:sp>
      <p:sp>
        <p:nvSpPr>
          <p:cNvPr id="64" name="object 64"/>
          <p:cNvSpPr txBox="1"/>
          <p:nvPr/>
        </p:nvSpPr>
        <p:spPr>
          <a:xfrm>
            <a:off x="543064" y="5923030"/>
            <a:ext cx="680720" cy="254000"/>
          </a:xfrm>
          <a:prstGeom prst="rect">
            <a:avLst/>
          </a:prstGeom>
        </p:spPr>
        <p:txBody>
          <a:bodyPr vert="horz" wrap="square" lIns="0" tIns="0" rIns="0" bIns="0" rtlCol="0">
            <a:spAutoFit/>
          </a:bodyPr>
          <a:lstStyle/>
          <a:p>
            <a:pPr marL="12700">
              <a:lnSpc>
                <a:spcPct val="100000"/>
              </a:lnSpc>
            </a:pPr>
            <a:r>
              <a:rPr sz="1800" spc="-10" dirty="0">
                <a:latin typeface="Corbel"/>
                <a:cs typeface="Corbel"/>
              </a:rPr>
              <a:t>fe</a:t>
            </a:r>
            <a:r>
              <a:rPr sz="1800" spc="-20" dirty="0">
                <a:latin typeface="Corbel"/>
                <a:cs typeface="Corbel"/>
              </a:rPr>
              <a:t>ma</a:t>
            </a:r>
            <a:r>
              <a:rPr sz="1800" spc="-10" dirty="0">
                <a:latin typeface="Corbel"/>
                <a:cs typeface="Corbel"/>
              </a:rPr>
              <a:t>le</a:t>
            </a:r>
            <a:endParaRPr sz="1800">
              <a:latin typeface="Corbel"/>
              <a:cs typeface="Corbel"/>
            </a:endParaRPr>
          </a:p>
        </p:txBody>
      </p:sp>
      <p:sp>
        <p:nvSpPr>
          <p:cNvPr id="65" name="object 65"/>
          <p:cNvSpPr txBox="1"/>
          <p:nvPr/>
        </p:nvSpPr>
        <p:spPr>
          <a:xfrm>
            <a:off x="2118873" y="5923030"/>
            <a:ext cx="492759" cy="254000"/>
          </a:xfrm>
          <a:prstGeom prst="rect">
            <a:avLst/>
          </a:prstGeom>
        </p:spPr>
        <p:txBody>
          <a:bodyPr vert="horz" wrap="square" lIns="0" tIns="0" rIns="0" bIns="0" rtlCol="0">
            <a:spAutoFit/>
          </a:bodyPr>
          <a:lstStyle/>
          <a:p>
            <a:pPr marL="12700">
              <a:lnSpc>
                <a:spcPct val="100000"/>
              </a:lnSpc>
            </a:pPr>
            <a:r>
              <a:rPr sz="1800" spc="-20" dirty="0">
                <a:latin typeface="Corbel"/>
                <a:cs typeface="Corbel"/>
              </a:rPr>
              <a:t>ma</a:t>
            </a:r>
            <a:r>
              <a:rPr sz="1800" spc="-10" dirty="0">
                <a:latin typeface="Corbel"/>
                <a:cs typeface="Corbel"/>
              </a:rPr>
              <a:t>le</a:t>
            </a:r>
            <a:endParaRPr sz="1800">
              <a:latin typeface="Corbel"/>
              <a:cs typeface="Corbel"/>
            </a:endParaRPr>
          </a:p>
        </p:txBody>
      </p:sp>
      <p:sp>
        <p:nvSpPr>
          <p:cNvPr id="66" name="object 66"/>
          <p:cNvSpPr txBox="1"/>
          <p:nvPr/>
        </p:nvSpPr>
        <p:spPr>
          <a:xfrm>
            <a:off x="3232932" y="5923030"/>
            <a:ext cx="2497455" cy="254000"/>
          </a:xfrm>
          <a:prstGeom prst="rect">
            <a:avLst/>
          </a:prstGeom>
        </p:spPr>
        <p:txBody>
          <a:bodyPr vert="horz" wrap="square" lIns="0" tIns="0" rIns="0" bIns="0" rtlCol="0">
            <a:spAutoFit/>
          </a:bodyPr>
          <a:lstStyle/>
          <a:p>
            <a:pPr marL="12700">
              <a:lnSpc>
                <a:spcPct val="100000"/>
              </a:lnSpc>
            </a:pPr>
            <a:r>
              <a:rPr sz="1800" spc="-15" dirty="0">
                <a:latin typeface="Corbel"/>
                <a:cs typeface="Corbel"/>
              </a:rPr>
              <a:t>r</a:t>
            </a:r>
            <a:r>
              <a:rPr sz="1800" spc="-10" dirty="0">
                <a:latin typeface="Corbel"/>
                <a:cs typeface="Corbel"/>
              </a:rPr>
              <a:t>e</a:t>
            </a:r>
            <a:r>
              <a:rPr sz="1800" spc="-15" dirty="0">
                <a:latin typeface="Corbel"/>
                <a:cs typeface="Corbel"/>
              </a:rPr>
              <a:t>d</a:t>
            </a:r>
            <a:r>
              <a:rPr sz="1800" spc="-10" dirty="0">
                <a:latin typeface="Corbel"/>
                <a:cs typeface="Corbel"/>
              </a:rPr>
              <a:t>=po</a:t>
            </a:r>
            <a:r>
              <a:rPr sz="1800" dirty="0">
                <a:latin typeface="Corbel"/>
                <a:cs typeface="Corbel"/>
              </a:rPr>
              <a:t>s</a:t>
            </a:r>
            <a:r>
              <a:rPr sz="1800" spc="-5" dirty="0">
                <a:latin typeface="Corbel"/>
                <a:cs typeface="Corbel"/>
              </a:rPr>
              <a:t>iti</a:t>
            </a:r>
            <a:r>
              <a:rPr sz="1800" spc="-15" dirty="0">
                <a:latin typeface="Corbel"/>
                <a:cs typeface="Corbel"/>
              </a:rPr>
              <a:t>v</a:t>
            </a:r>
            <a:r>
              <a:rPr sz="1800" spc="-10" dirty="0">
                <a:latin typeface="Corbel"/>
                <a:cs typeface="Corbel"/>
              </a:rPr>
              <a:t>e </a:t>
            </a:r>
            <a:r>
              <a:rPr sz="1800" dirty="0">
                <a:latin typeface="Corbel"/>
                <a:cs typeface="Corbel"/>
              </a:rPr>
              <a:t>fo</a:t>
            </a:r>
            <a:r>
              <a:rPr sz="1800" spc="-10" dirty="0">
                <a:latin typeface="Corbel"/>
                <a:cs typeface="Corbel"/>
              </a:rPr>
              <a:t>r</a:t>
            </a:r>
            <a:r>
              <a:rPr sz="1800" spc="-90" dirty="0">
                <a:latin typeface="Corbel"/>
                <a:cs typeface="Corbel"/>
              </a:rPr>
              <a:t> </a:t>
            </a:r>
            <a:r>
              <a:rPr sz="1800" spc="-5" dirty="0">
                <a:latin typeface="Corbel"/>
                <a:cs typeface="Corbel"/>
              </a:rPr>
              <a:t>A</a:t>
            </a:r>
            <a:r>
              <a:rPr sz="1800" spc="-15" dirty="0">
                <a:latin typeface="Corbel"/>
                <a:cs typeface="Corbel"/>
              </a:rPr>
              <a:t>UD</a:t>
            </a:r>
            <a:r>
              <a:rPr sz="1800" spc="-10" dirty="0">
                <a:latin typeface="Corbel"/>
                <a:cs typeface="Corbel"/>
              </a:rPr>
              <a:t>/</a:t>
            </a:r>
            <a:r>
              <a:rPr sz="1800" spc="-15" dirty="0">
                <a:latin typeface="Corbel"/>
                <a:cs typeface="Corbel"/>
              </a:rPr>
              <a:t>SUD</a:t>
            </a:r>
            <a:endParaRPr sz="1800">
              <a:latin typeface="Corbel"/>
              <a:cs typeface="Corbel"/>
            </a:endParaRPr>
          </a:p>
        </p:txBody>
      </p:sp>
      <p:sp>
        <p:nvSpPr>
          <p:cNvPr id="67" name="object 67"/>
          <p:cNvSpPr/>
          <p:nvPr/>
        </p:nvSpPr>
        <p:spPr>
          <a:xfrm>
            <a:off x="7322819" y="3511296"/>
            <a:ext cx="586740" cy="608330"/>
          </a:xfrm>
          <a:custGeom>
            <a:avLst/>
            <a:gdLst/>
            <a:ahLst/>
            <a:cxnLst/>
            <a:rect l="l" t="t" r="r" b="b"/>
            <a:pathLst>
              <a:path w="586740" h="608329">
                <a:moveTo>
                  <a:pt x="0" y="304038"/>
                </a:moveTo>
                <a:lnTo>
                  <a:pt x="3839" y="254720"/>
                </a:lnTo>
                <a:lnTo>
                  <a:pt x="14955" y="207936"/>
                </a:lnTo>
                <a:lnTo>
                  <a:pt x="32744" y="164313"/>
                </a:lnTo>
                <a:lnTo>
                  <a:pt x="56602" y="124475"/>
                </a:lnTo>
                <a:lnTo>
                  <a:pt x="85925" y="89049"/>
                </a:lnTo>
                <a:lnTo>
                  <a:pt x="120108" y="58660"/>
                </a:lnTo>
                <a:lnTo>
                  <a:pt x="158548" y="33935"/>
                </a:lnTo>
                <a:lnTo>
                  <a:pt x="200641" y="15499"/>
                </a:lnTo>
                <a:lnTo>
                  <a:pt x="245783" y="3979"/>
                </a:lnTo>
                <a:lnTo>
                  <a:pt x="293370" y="0"/>
                </a:lnTo>
                <a:lnTo>
                  <a:pt x="317431" y="1007"/>
                </a:lnTo>
                <a:lnTo>
                  <a:pt x="363871" y="8835"/>
                </a:lnTo>
                <a:lnTo>
                  <a:pt x="407564" y="23892"/>
                </a:lnTo>
                <a:lnTo>
                  <a:pt x="447906" y="45550"/>
                </a:lnTo>
                <a:lnTo>
                  <a:pt x="484293" y="73186"/>
                </a:lnTo>
                <a:lnTo>
                  <a:pt x="516121" y="106171"/>
                </a:lnTo>
                <a:lnTo>
                  <a:pt x="542787" y="143882"/>
                </a:lnTo>
                <a:lnTo>
                  <a:pt x="563685" y="185691"/>
                </a:lnTo>
                <a:lnTo>
                  <a:pt x="578214" y="230972"/>
                </a:lnTo>
                <a:lnTo>
                  <a:pt x="585767" y="279101"/>
                </a:lnTo>
                <a:lnTo>
                  <a:pt x="586740" y="304038"/>
                </a:lnTo>
                <a:lnTo>
                  <a:pt x="585767" y="328974"/>
                </a:lnTo>
                <a:lnTo>
                  <a:pt x="578214" y="377103"/>
                </a:lnTo>
                <a:lnTo>
                  <a:pt x="563685" y="422384"/>
                </a:lnTo>
                <a:lnTo>
                  <a:pt x="542787" y="464193"/>
                </a:lnTo>
                <a:lnTo>
                  <a:pt x="516121" y="501904"/>
                </a:lnTo>
                <a:lnTo>
                  <a:pt x="484293" y="534889"/>
                </a:lnTo>
                <a:lnTo>
                  <a:pt x="447906" y="562525"/>
                </a:lnTo>
                <a:lnTo>
                  <a:pt x="407564" y="584183"/>
                </a:lnTo>
                <a:lnTo>
                  <a:pt x="363871" y="599240"/>
                </a:lnTo>
                <a:lnTo>
                  <a:pt x="317431" y="607068"/>
                </a:lnTo>
                <a:lnTo>
                  <a:pt x="293370" y="608076"/>
                </a:lnTo>
                <a:lnTo>
                  <a:pt x="269308" y="607068"/>
                </a:lnTo>
                <a:lnTo>
                  <a:pt x="222868" y="599240"/>
                </a:lnTo>
                <a:lnTo>
                  <a:pt x="179175" y="584183"/>
                </a:lnTo>
                <a:lnTo>
                  <a:pt x="138833" y="562525"/>
                </a:lnTo>
                <a:lnTo>
                  <a:pt x="102446" y="534889"/>
                </a:lnTo>
                <a:lnTo>
                  <a:pt x="70618" y="501904"/>
                </a:lnTo>
                <a:lnTo>
                  <a:pt x="43952" y="464193"/>
                </a:lnTo>
                <a:lnTo>
                  <a:pt x="23054" y="422384"/>
                </a:lnTo>
                <a:lnTo>
                  <a:pt x="8525" y="377103"/>
                </a:lnTo>
                <a:lnTo>
                  <a:pt x="972" y="328974"/>
                </a:lnTo>
                <a:lnTo>
                  <a:pt x="0" y="304038"/>
                </a:lnTo>
                <a:close/>
              </a:path>
            </a:pathLst>
          </a:custGeom>
          <a:ln w="12700">
            <a:solidFill>
              <a:srgbClr val="236B88"/>
            </a:solidFill>
          </a:ln>
        </p:spPr>
        <p:txBody>
          <a:bodyPr wrap="square" lIns="0" tIns="0" rIns="0" bIns="0" rtlCol="0"/>
          <a:lstStyle/>
          <a:p>
            <a:endParaRPr/>
          </a:p>
        </p:txBody>
      </p:sp>
      <p:sp>
        <p:nvSpPr>
          <p:cNvPr id="68" name="object 68"/>
          <p:cNvSpPr/>
          <p:nvPr/>
        </p:nvSpPr>
        <p:spPr>
          <a:xfrm>
            <a:off x="7597140" y="3147060"/>
            <a:ext cx="0" cy="376555"/>
          </a:xfrm>
          <a:custGeom>
            <a:avLst/>
            <a:gdLst/>
            <a:ahLst/>
            <a:cxnLst/>
            <a:rect l="l" t="t" r="r" b="b"/>
            <a:pathLst>
              <a:path h="376554">
                <a:moveTo>
                  <a:pt x="0" y="0"/>
                </a:moveTo>
                <a:lnTo>
                  <a:pt x="0" y="376085"/>
                </a:lnTo>
              </a:path>
            </a:pathLst>
          </a:custGeom>
          <a:ln w="6350">
            <a:solidFill>
              <a:srgbClr val="3494BA"/>
            </a:solidFill>
          </a:ln>
        </p:spPr>
        <p:txBody>
          <a:bodyPr wrap="square" lIns="0" tIns="0" rIns="0" bIns="0" rtlCol="0"/>
          <a:lstStyle/>
          <a:p>
            <a:endParaRPr/>
          </a:p>
        </p:txBody>
      </p:sp>
      <p:sp>
        <p:nvSpPr>
          <p:cNvPr id="69" name="object 69"/>
          <p:cNvSpPr/>
          <p:nvPr/>
        </p:nvSpPr>
        <p:spPr>
          <a:xfrm>
            <a:off x="8301228" y="3531110"/>
            <a:ext cx="559435" cy="559435"/>
          </a:xfrm>
          <a:custGeom>
            <a:avLst/>
            <a:gdLst/>
            <a:ahLst/>
            <a:cxnLst/>
            <a:rect l="l" t="t" r="r" b="b"/>
            <a:pathLst>
              <a:path w="559434" h="559435">
                <a:moveTo>
                  <a:pt x="0" y="93217"/>
                </a:moveTo>
                <a:lnTo>
                  <a:pt x="9685" y="51794"/>
                </a:lnTo>
                <a:lnTo>
                  <a:pt x="35652" y="19890"/>
                </a:lnTo>
                <a:lnTo>
                  <a:pt x="73271" y="2138"/>
                </a:lnTo>
                <a:lnTo>
                  <a:pt x="466090" y="0"/>
                </a:lnTo>
                <a:lnTo>
                  <a:pt x="480669" y="1133"/>
                </a:lnTo>
                <a:lnTo>
                  <a:pt x="519434" y="16760"/>
                </a:lnTo>
                <a:lnTo>
                  <a:pt x="547135" y="47126"/>
                </a:lnTo>
                <a:lnTo>
                  <a:pt x="559141" y="87599"/>
                </a:lnTo>
                <a:lnTo>
                  <a:pt x="559308" y="466089"/>
                </a:lnTo>
                <a:lnTo>
                  <a:pt x="558174" y="480666"/>
                </a:lnTo>
                <a:lnTo>
                  <a:pt x="542547" y="519428"/>
                </a:lnTo>
                <a:lnTo>
                  <a:pt x="512181" y="547132"/>
                </a:lnTo>
                <a:lnTo>
                  <a:pt x="471708" y="559141"/>
                </a:lnTo>
                <a:lnTo>
                  <a:pt x="93218" y="559307"/>
                </a:lnTo>
                <a:lnTo>
                  <a:pt x="78638" y="558174"/>
                </a:lnTo>
                <a:lnTo>
                  <a:pt x="39873" y="542543"/>
                </a:lnTo>
                <a:lnTo>
                  <a:pt x="12172" y="512175"/>
                </a:lnTo>
                <a:lnTo>
                  <a:pt x="166" y="471707"/>
                </a:lnTo>
                <a:lnTo>
                  <a:pt x="0" y="93217"/>
                </a:lnTo>
                <a:close/>
              </a:path>
            </a:pathLst>
          </a:custGeom>
          <a:ln w="12700">
            <a:solidFill>
              <a:srgbClr val="236B88"/>
            </a:solidFill>
          </a:ln>
        </p:spPr>
        <p:txBody>
          <a:bodyPr wrap="square" lIns="0" tIns="0" rIns="0" bIns="0" rtlCol="0"/>
          <a:lstStyle/>
          <a:p>
            <a:endParaRPr/>
          </a:p>
        </p:txBody>
      </p:sp>
      <p:sp>
        <p:nvSpPr>
          <p:cNvPr id="70" name="object 70"/>
          <p:cNvSpPr/>
          <p:nvPr/>
        </p:nvSpPr>
        <p:spPr>
          <a:xfrm>
            <a:off x="7895843" y="3813047"/>
            <a:ext cx="399415" cy="2540"/>
          </a:xfrm>
          <a:custGeom>
            <a:avLst/>
            <a:gdLst/>
            <a:ahLst/>
            <a:cxnLst/>
            <a:rect l="l" t="t" r="r" b="b"/>
            <a:pathLst>
              <a:path w="399415" h="2539">
                <a:moveTo>
                  <a:pt x="0" y="0"/>
                </a:moveTo>
                <a:lnTo>
                  <a:pt x="399199" y="2133"/>
                </a:lnTo>
              </a:path>
            </a:pathLst>
          </a:custGeom>
          <a:ln w="6350">
            <a:solidFill>
              <a:srgbClr val="3494BA"/>
            </a:solidFill>
          </a:ln>
        </p:spPr>
        <p:txBody>
          <a:bodyPr wrap="square" lIns="0" tIns="0" rIns="0" bIns="0" rtlCol="0"/>
          <a:lstStyle/>
          <a:p>
            <a:endParaRPr/>
          </a:p>
        </p:txBody>
      </p:sp>
      <p:sp>
        <p:nvSpPr>
          <p:cNvPr id="71" name="object 71"/>
          <p:cNvSpPr txBox="1"/>
          <p:nvPr/>
        </p:nvSpPr>
        <p:spPr>
          <a:xfrm>
            <a:off x="101600" y="6687471"/>
            <a:ext cx="127000" cy="130810"/>
          </a:xfrm>
          <a:prstGeom prst="rect">
            <a:avLst/>
          </a:prstGeom>
        </p:spPr>
        <p:txBody>
          <a:bodyPr vert="horz" wrap="square" lIns="0" tIns="0" rIns="0" bIns="0" rtlCol="0">
            <a:spAutoFit/>
          </a:bodyPr>
          <a:lstStyle/>
          <a:p>
            <a:pPr marL="12700">
              <a:lnSpc>
                <a:spcPct val="100000"/>
              </a:lnSpc>
            </a:pPr>
            <a:r>
              <a:rPr sz="800" spc="10" dirty="0">
                <a:solidFill>
                  <a:srgbClr val="1A4A5D"/>
                </a:solidFill>
                <a:latin typeface="Corbel"/>
                <a:cs typeface="Corbel"/>
              </a:rPr>
              <a:t>10</a:t>
            </a:r>
            <a:endParaRPr sz="800">
              <a:latin typeface="Corbel"/>
              <a:cs typeface="Corbel"/>
            </a:endParaRPr>
          </a:p>
        </p:txBody>
      </p:sp>
      <p:sp>
        <p:nvSpPr>
          <p:cNvPr id="72" name="object 7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73" name="object 7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74" name="object 74"/>
          <p:cNvSpPr txBox="1"/>
          <p:nvPr/>
        </p:nvSpPr>
        <p:spPr>
          <a:xfrm>
            <a:off x="7183541"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7647" y="1865376"/>
            <a:ext cx="2959735" cy="434340"/>
          </a:xfrm>
          <a:custGeom>
            <a:avLst/>
            <a:gdLst/>
            <a:ahLst/>
            <a:cxnLst/>
            <a:rect l="l" t="t" r="r" b="b"/>
            <a:pathLst>
              <a:path w="2959735" h="434339">
                <a:moveTo>
                  <a:pt x="0" y="0"/>
                </a:moveTo>
                <a:lnTo>
                  <a:pt x="2959607" y="0"/>
                </a:lnTo>
                <a:lnTo>
                  <a:pt x="2959607"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txBox="1"/>
          <p:nvPr/>
        </p:nvSpPr>
        <p:spPr>
          <a:xfrm>
            <a:off x="1003010" y="905424"/>
            <a:ext cx="3267710" cy="1888489"/>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I</a:t>
            </a:r>
            <a:r>
              <a:rPr sz="3200" u="heavy" dirty="0">
                <a:latin typeface="Corbel"/>
                <a:cs typeface="Corbel"/>
              </a:rPr>
              <a:t>NFL</a:t>
            </a:r>
            <a:r>
              <a:rPr sz="3200" u="heavy" spc="-5" dirty="0">
                <a:latin typeface="Corbel"/>
                <a:cs typeface="Corbel"/>
              </a:rPr>
              <a:t>UE</a:t>
            </a:r>
            <a:r>
              <a:rPr sz="3200" u="heavy" dirty="0">
                <a:latin typeface="Corbel"/>
                <a:cs typeface="Corbel"/>
              </a:rPr>
              <a:t>N</a:t>
            </a:r>
            <a:r>
              <a:rPr sz="3200" u="heavy" spc="-5" dirty="0">
                <a:latin typeface="Corbel"/>
                <a:cs typeface="Corbel"/>
              </a:rPr>
              <a:t>CE</a:t>
            </a:r>
            <a:r>
              <a:rPr sz="3200" u="heavy" dirty="0">
                <a:latin typeface="Corbel"/>
                <a:cs typeface="Corbel"/>
              </a:rPr>
              <a:t>S</a:t>
            </a:r>
            <a:endParaRPr sz="3200">
              <a:latin typeface="Corbel"/>
              <a:cs typeface="Corbel"/>
            </a:endParaRPr>
          </a:p>
          <a:p>
            <a:pPr marL="12700">
              <a:lnSpc>
                <a:spcPct val="100000"/>
              </a:lnSpc>
              <a:spcBef>
                <a:spcPts val="480"/>
              </a:spcBef>
            </a:pPr>
            <a:r>
              <a:rPr sz="2800" spc="-25" dirty="0">
                <a:solidFill>
                  <a:srgbClr val="4A9B82"/>
                </a:solidFill>
                <a:latin typeface="Wingdings"/>
                <a:cs typeface="Wingdings"/>
              </a:rPr>
              <a:t></a:t>
            </a:r>
            <a:r>
              <a:rPr sz="2800" spc="-15" dirty="0">
                <a:latin typeface="Corbel"/>
                <a:cs typeface="Corbel"/>
              </a:rPr>
              <a:t>genetics</a:t>
            </a:r>
            <a:endParaRPr sz="2800">
              <a:latin typeface="Corbel"/>
              <a:cs typeface="Corbel"/>
            </a:endParaRPr>
          </a:p>
          <a:p>
            <a:pPr marL="12700">
              <a:lnSpc>
                <a:spcPct val="100000"/>
              </a:lnSpc>
              <a:spcBef>
                <a:spcPts val="465"/>
              </a:spcBef>
            </a:pPr>
            <a:r>
              <a:rPr sz="2800" spc="-25" dirty="0">
                <a:solidFill>
                  <a:srgbClr val="4A9B82"/>
                </a:solidFill>
                <a:latin typeface="Wingdings"/>
                <a:cs typeface="Wingdings"/>
              </a:rPr>
              <a:t></a:t>
            </a:r>
            <a:r>
              <a:rPr sz="2800" spc="-15" dirty="0">
                <a:latin typeface="Corbel"/>
                <a:cs typeface="Corbel"/>
              </a:rPr>
              <a:t>e</a:t>
            </a:r>
            <a:r>
              <a:rPr sz="2800" spc="-20" dirty="0">
                <a:latin typeface="Corbel"/>
                <a:cs typeface="Corbel"/>
              </a:rPr>
              <a:t>a</a:t>
            </a:r>
            <a:r>
              <a:rPr sz="2800" spc="-10" dirty="0">
                <a:latin typeface="Corbel"/>
                <a:cs typeface="Corbel"/>
              </a:rPr>
              <a:t>rly</a:t>
            </a:r>
            <a:r>
              <a:rPr sz="2800" spc="5" dirty="0">
                <a:latin typeface="Corbel"/>
                <a:cs typeface="Corbel"/>
              </a:rPr>
              <a:t> </a:t>
            </a:r>
            <a:r>
              <a:rPr sz="2800" spc="-15" dirty="0">
                <a:latin typeface="Corbel"/>
                <a:cs typeface="Corbel"/>
              </a:rPr>
              <a:t>br</a:t>
            </a:r>
            <a:r>
              <a:rPr sz="2800" spc="-20" dirty="0">
                <a:latin typeface="Corbel"/>
                <a:cs typeface="Corbel"/>
              </a:rPr>
              <a:t>a</a:t>
            </a:r>
            <a:r>
              <a:rPr sz="2800" spc="-15" dirty="0">
                <a:latin typeface="Corbel"/>
                <a:cs typeface="Corbel"/>
              </a:rPr>
              <a:t>in</a:t>
            </a:r>
            <a:r>
              <a:rPr sz="2800" spc="15" dirty="0">
                <a:latin typeface="Corbel"/>
                <a:cs typeface="Corbel"/>
              </a:rPr>
              <a:t> </a:t>
            </a:r>
            <a:r>
              <a:rPr sz="2800" spc="-15" dirty="0">
                <a:latin typeface="Corbel"/>
                <a:cs typeface="Corbel"/>
              </a:rPr>
              <a:t>exp</a:t>
            </a:r>
            <a:r>
              <a:rPr sz="2800" spc="-20" dirty="0">
                <a:latin typeface="Corbel"/>
                <a:cs typeface="Corbel"/>
              </a:rPr>
              <a:t>os</a:t>
            </a:r>
            <a:r>
              <a:rPr sz="2800" spc="-10" dirty="0">
                <a:latin typeface="Corbel"/>
                <a:cs typeface="Corbel"/>
              </a:rPr>
              <a:t>u</a:t>
            </a:r>
            <a:r>
              <a:rPr sz="2800" spc="-15" dirty="0">
                <a:latin typeface="Corbel"/>
                <a:cs typeface="Corbel"/>
              </a:rPr>
              <a:t>re</a:t>
            </a:r>
            <a:endParaRPr sz="2800">
              <a:latin typeface="Corbel"/>
              <a:cs typeface="Corbel"/>
            </a:endParaRPr>
          </a:p>
          <a:p>
            <a:pPr marL="12700">
              <a:lnSpc>
                <a:spcPct val="100000"/>
              </a:lnSpc>
              <a:spcBef>
                <a:spcPts val="455"/>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a</a:t>
            </a:r>
            <a:r>
              <a:rPr sz="2800" spc="-15" dirty="0">
                <a:latin typeface="Corbel"/>
                <a:cs typeface="Corbel"/>
              </a:rPr>
              <a:t>in</a:t>
            </a:r>
            <a:endParaRPr sz="2800">
              <a:latin typeface="Corbel"/>
              <a:cs typeface="Corbel"/>
            </a:endParaRPr>
          </a:p>
        </p:txBody>
      </p:sp>
      <p:sp>
        <p:nvSpPr>
          <p:cNvPr id="4" name="object 4"/>
          <p:cNvSpPr/>
          <p:nvPr/>
        </p:nvSpPr>
        <p:spPr>
          <a:xfrm>
            <a:off x="5468111" y="3736850"/>
            <a:ext cx="3118485" cy="1181100"/>
          </a:xfrm>
          <a:custGeom>
            <a:avLst/>
            <a:gdLst/>
            <a:ahLst/>
            <a:cxnLst/>
            <a:rect l="l" t="t" r="r" b="b"/>
            <a:pathLst>
              <a:path w="3118484" h="1181100">
                <a:moveTo>
                  <a:pt x="2921254"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50"/>
                </a:lnTo>
                <a:lnTo>
                  <a:pt x="5721" y="1031553"/>
                </a:lnTo>
                <a:lnTo>
                  <a:pt x="21973" y="1074711"/>
                </a:lnTo>
                <a:lnTo>
                  <a:pt x="47387" y="1112355"/>
                </a:lnTo>
                <a:lnTo>
                  <a:pt x="80595" y="1143117"/>
                </a:lnTo>
                <a:lnTo>
                  <a:pt x="120229" y="1165629"/>
                </a:lnTo>
                <a:lnTo>
                  <a:pt x="164921" y="1178523"/>
                </a:lnTo>
                <a:lnTo>
                  <a:pt x="196850" y="1181100"/>
                </a:lnTo>
                <a:lnTo>
                  <a:pt x="2921254" y="1181100"/>
                </a:lnTo>
                <a:lnTo>
                  <a:pt x="2968557" y="1175378"/>
                </a:lnTo>
                <a:lnTo>
                  <a:pt x="3011715" y="1159126"/>
                </a:lnTo>
                <a:lnTo>
                  <a:pt x="3049359" y="1133712"/>
                </a:lnTo>
                <a:lnTo>
                  <a:pt x="3080121" y="1100504"/>
                </a:lnTo>
                <a:lnTo>
                  <a:pt x="3102633" y="1060870"/>
                </a:lnTo>
                <a:lnTo>
                  <a:pt x="3115527" y="1016178"/>
                </a:lnTo>
                <a:lnTo>
                  <a:pt x="3118104" y="984250"/>
                </a:lnTo>
                <a:lnTo>
                  <a:pt x="3118104" y="196850"/>
                </a:lnTo>
                <a:lnTo>
                  <a:pt x="3112382" y="149542"/>
                </a:lnTo>
                <a:lnTo>
                  <a:pt x="3096130" y="106382"/>
                </a:lnTo>
                <a:lnTo>
                  <a:pt x="3070716" y="68739"/>
                </a:lnTo>
                <a:lnTo>
                  <a:pt x="3037508" y="37978"/>
                </a:lnTo>
                <a:lnTo>
                  <a:pt x="2997874" y="15468"/>
                </a:lnTo>
                <a:lnTo>
                  <a:pt x="2953182" y="2576"/>
                </a:lnTo>
                <a:lnTo>
                  <a:pt x="2921254" y="0"/>
                </a:lnTo>
                <a:close/>
              </a:path>
            </a:pathLst>
          </a:custGeom>
          <a:solidFill>
            <a:srgbClr val="4A9B82"/>
          </a:solidFill>
        </p:spPr>
        <p:txBody>
          <a:bodyPr wrap="square" lIns="0" tIns="0" rIns="0" bIns="0" rtlCol="0"/>
          <a:lstStyle/>
          <a:p>
            <a:endParaRPr/>
          </a:p>
        </p:txBody>
      </p:sp>
      <p:sp>
        <p:nvSpPr>
          <p:cNvPr id="5" name="object 5"/>
          <p:cNvSpPr/>
          <p:nvPr/>
        </p:nvSpPr>
        <p:spPr>
          <a:xfrm>
            <a:off x="5468111" y="3736850"/>
            <a:ext cx="3118485" cy="1181100"/>
          </a:xfrm>
          <a:custGeom>
            <a:avLst/>
            <a:gdLst/>
            <a:ahLst/>
            <a:cxnLst/>
            <a:rect l="l" t="t" r="r" b="b"/>
            <a:pathLst>
              <a:path w="3118484" h="1181100">
                <a:moveTo>
                  <a:pt x="0" y="196850"/>
                </a:moveTo>
                <a:lnTo>
                  <a:pt x="5721" y="149542"/>
                </a:lnTo>
                <a:lnTo>
                  <a:pt x="21973" y="106382"/>
                </a:lnTo>
                <a:lnTo>
                  <a:pt x="47387" y="68739"/>
                </a:lnTo>
                <a:lnTo>
                  <a:pt x="80595" y="37978"/>
                </a:lnTo>
                <a:lnTo>
                  <a:pt x="120229" y="15468"/>
                </a:lnTo>
                <a:lnTo>
                  <a:pt x="164921" y="2576"/>
                </a:lnTo>
                <a:lnTo>
                  <a:pt x="196850" y="0"/>
                </a:lnTo>
                <a:lnTo>
                  <a:pt x="2921254" y="0"/>
                </a:lnTo>
                <a:lnTo>
                  <a:pt x="2968557" y="5720"/>
                </a:lnTo>
                <a:lnTo>
                  <a:pt x="3011715" y="21970"/>
                </a:lnTo>
                <a:lnTo>
                  <a:pt x="3049359" y="47382"/>
                </a:lnTo>
                <a:lnTo>
                  <a:pt x="3080121" y="80589"/>
                </a:lnTo>
                <a:lnTo>
                  <a:pt x="3102633" y="120223"/>
                </a:lnTo>
                <a:lnTo>
                  <a:pt x="3115527" y="164918"/>
                </a:lnTo>
                <a:lnTo>
                  <a:pt x="3118104" y="196850"/>
                </a:lnTo>
                <a:lnTo>
                  <a:pt x="3118104" y="984250"/>
                </a:lnTo>
                <a:lnTo>
                  <a:pt x="3112382" y="1031553"/>
                </a:lnTo>
                <a:lnTo>
                  <a:pt x="3096130" y="1074711"/>
                </a:lnTo>
                <a:lnTo>
                  <a:pt x="3070716" y="1112355"/>
                </a:lnTo>
                <a:lnTo>
                  <a:pt x="3037508" y="1143117"/>
                </a:lnTo>
                <a:lnTo>
                  <a:pt x="2997874" y="1165629"/>
                </a:lnTo>
                <a:lnTo>
                  <a:pt x="2953182" y="1178523"/>
                </a:lnTo>
                <a:lnTo>
                  <a:pt x="2921254" y="1181100"/>
                </a:lnTo>
                <a:lnTo>
                  <a:pt x="196850" y="1181100"/>
                </a:lnTo>
                <a:lnTo>
                  <a:pt x="149546" y="1175378"/>
                </a:lnTo>
                <a:lnTo>
                  <a:pt x="106388" y="1159126"/>
                </a:lnTo>
                <a:lnTo>
                  <a:pt x="68744" y="1133712"/>
                </a:lnTo>
                <a:lnTo>
                  <a:pt x="37982" y="1100504"/>
                </a:lnTo>
                <a:lnTo>
                  <a:pt x="15470" y="1060870"/>
                </a:lnTo>
                <a:lnTo>
                  <a:pt x="2576" y="1016178"/>
                </a:lnTo>
                <a:lnTo>
                  <a:pt x="0" y="984250"/>
                </a:lnTo>
                <a:lnTo>
                  <a:pt x="0" y="196850"/>
                </a:lnTo>
                <a:close/>
              </a:path>
            </a:pathLst>
          </a:custGeom>
          <a:ln w="12700">
            <a:solidFill>
              <a:srgbClr val="548A7A"/>
            </a:solidFill>
          </a:ln>
        </p:spPr>
        <p:txBody>
          <a:bodyPr wrap="square" lIns="0" tIns="0" rIns="0" bIns="0" rtlCol="0"/>
          <a:lstStyle/>
          <a:p>
            <a:endParaRPr/>
          </a:p>
        </p:txBody>
      </p:sp>
      <p:sp>
        <p:nvSpPr>
          <p:cNvPr id="6" name="object 6"/>
          <p:cNvSpPr txBox="1"/>
          <p:nvPr/>
        </p:nvSpPr>
        <p:spPr>
          <a:xfrm>
            <a:off x="5770114" y="4128953"/>
            <a:ext cx="2513330" cy="482600"/>
          </a:xfrm>
          <a:prstGeom prst="rect">
            <a:avLst/>
          </a:prstGeom>
        </p:spPr>
        <p:txBody>
          <a:bodyPr vert="horz" wrap="square" lIns="0" tIns="0" rIns="0" bIns="0" rtlCol="0">
            <a:spAutoFit/>
          </a:bodyPr>
          <a:lstStyle/>
          <a:p>
            <a:pPr marL="12700">
              <a:lnSpc>
                <a:spcPct val="100000"/>
              </a:lnSpc>
            </a:pPr>
            <a:r>
              <a:rPr sz="3600" dirty="0">
                <a:solidFill>
                  <a:srgbClr val="FFFFFF"/>
                </a:solidFill>
                <a:latin typeface="Corbel"/>
                <a:cs typeface="Corbel"/>
              </a:rPr>
              <a:t>B</a:t>
            </a:r>
            <a:r>
              <a:rPr sz="3600" spc="5" dirty="0">
                <a:solidFill>
                  <a:srgbClr val="FFFFFF"/>
                </a:solidFill>
                <a:latin typeface="Corbel"/>
                <a:cs typeface="Corbel"/>
              </a:rPr>
              <a:t>I</a:t>
            </a:r>
            <a:r>
              <a:rPr sz="3600" spc="-5" dirty="0">
                <a:solidFill>
                  <a:srgbClr val="FFFFFF"/>
                </a:solidFill>
                <a:latin typeface="Corbel"/>
                <a:cs typeface="Corbel"/>
              </a:rPr>
              <a:t>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7" name="object 7"/>
          <p:cNvSpPr txBox="1"/>
          <p:nvPr/>
        </p:nvSpPr>
        <p:spPr>
          <a:xfrm>
            <a:off x="1003010" y="3281251"/>
            <a:ext cx="3486150" cy="2583180"/>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E</a:t>
            </a:r>
            <a:r>
              <a:rPr sz="3200" u="heavy" dirty="0">
                <a:latin typeface="Corbel"/>
                <a:cs typeface="Corbel"/>
              </a:rPr>
              <a:t>FF</a:t>
            </a:r>
            <a:r>
              <a:rPr sz="3200" u="heavy" spc="-5" dirty="0">
                <a:latin typeface="Corbel"/>
                <a:cs typeface="Corbel"/>
              </a:rPr>
              <a:t>ECTS</a:t>
            </a:r>
            <a:endParaRPr sz="3200">
              <a:latin typeface="Corbel"/>
              <a:cs typeface="Corbel"/>
            </a:endParaRPr>
          </a:p>
          <a:p>
            <a:pPr marL="12700">
              <a:lnSpc>
                <a:spcPct val="100000"/>
              </a:lnSpc>
              <a:spcBef>
                <a:spcPts val="40"/>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ossi</a:t>
            </a:r>
            <a:r>
              <a:rPr sz="2800" spc="-15" dirty="0">
                <a:latin typeface="Corbel"/>
                <a:cs typeface="Corbel"/>
              </a:rPr>
              <a:t>ble</a:t>
            </a:r>
            <a:r>
              <a:rPr sz="2800" spc="-45" dirty="0">
                <a:latin typeface="Corbel"/>
                <a:cs typeface="Corbel"/>
              </a:rPr>
              <a:t> </a:t>
            </a:r>
            <a:r>
              <a:rPr sz="2800" spc="-15" dirty="0">
                <a:latin typeface="Corbel"/>
                <a:cs typeface="Corbel"/>
              </a:rPr>
              <a:t>S</a:t>
            </a:r>
            <a:r>
              <a:rPr sz="2800" spc="-25" dirty="0">
                <a:latin typeface="Corbel"/>
                <a:cs typeface="Corbel"/>
              </a:rPr>
              <a:t>U</a:t>
            </a:r>
            <a:r>
              <a:rPr sz="2800" spc="-20" dirty="0">
                <a:latin typeface="Corbel"/>
                <a:cs typeface="Corbel"/>
              </a:rPr>
              <a:t>D</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20" dirty="0">
                <a:latin typeface="Corbel"/>
                <a:cs typeface="Corbel"/>
              </a:rPr>
              <a:t>o</a:t>
            </a:r>
            <a:r>
              <a:rPr sz="2800" spc="-15" dirty="0">
                <a:latin typeface="Corbel"/>
                <a:cs typeface="Corbel"/>
              </a:rPr>
              <a:t>rg</a:t>
            </a:r>
            <a:r>
              <a:rPr sz="2800" spc="-20" dirty="0">
                <a:latin typeface="Corbel"/>
                <a:cs typeface="Corbel"/>
              </a:rPr>
              <a:t>a</a:t>
            </a:r>
            <a:r>
              <a:rPr sz="2800" spc="-15" dirty="0">
                <a:latin typeface="Corbel"/>
                <a:cs typeface="Corbel"/>
              </a:rPr>
              <a:t>n</a:t>
            </a:r>
            <a:r>
              <a:rPr sz="2800" spc="5" dirty="0">
                <a:latin typeface="Corbel"/>
                <a:cs typeface="Corbel"/>
              </a:rPr>
              <a:t> </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infecti</a:t>
            </a:r>
            <a:r>
              <a:rPr sz="2800" spc="-20" dirty="0">
                <a:latin typeface="Corbel"/>
                <a:cs typeface="Corbel"/>
              </a:rPr>
              <a:t>o</a:t>
            </a:r>
            <a:r>
              <a:rPr sz="2800" spc="-15" dirty="0">
                <a:latin typeface="Corbel"/>
                <a:cs typeface="Corbel"/>
              </a:rPr>
              <a:t>us</a:t>
            </a:r>
            <a:r>
              <a:rPr sz="2800" spc="10" dirty="0">
                <a:latin typeface="Corbel"/>
                <a:cs typeface="Corbel"/>
              </a:rPr>
              <a:t> </a:t>
            </a:r>
            <a:r>
              <a:rPr sz="2800" spc="-15" dirty="0">
                <a:latin typeface="Corbel"/>
                <a:cs typeface="Corbel"/>
              </a:rPr>
              <a:t>di</a:t>
            </a:r>
            <a:r>
              <a:rPr sz="2800" spc="-20" dirty="0">
                <a:latin typeface="Corbel"/>
                <a:cs typeface="Corbel"/>
              </a:rPr>
              <a:t>s</a:t>
            </a:r>
            <a:r>
              <a:rPr sz="2800" spc="-15" dirty="0">
                <a:latin typeface="Corbel"/>
                <a:cs typeface="Corbel"/>
              </a:rPr>
              <a:t>e</a:t>
            </a:r>
            <a:r>
              <a:rPr sz="2800" spc="-20" dirty="0">
                <a:latin typeface="Corbel"/>
                <a:cs typeface="Corbel"/>
              </a:rPr>
              <a:t>as</a:t>
            </a:r>
            <a:r>
              <a:rPr sz="2800" spc="-15" dirty="0">
                <a:latin typeface="Corbel"/>
                <a:cs typeface="Corbel"/>
              </a:rPr>
              <a:t>e</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unp</a:t>
            </a:r>
            <a:r>
              <a:rPr sz="2800" spc="-20" dirty="0">
                <a:latin typeface="Corbel"/>
                <a:cs typeface="Corbel"/>
              </a:rPr>
              <a:t>la</a:t>
            </a:r>
            <a:r>
              <a:rPr sz="2800" spc="-15" dirty="0">
                <a:latin typeface="Corbel"/>
                <a:cs typeface="Corbel"/>
              </a:rPr>
              <a:t>nned</a:t>
            </a:r>
            <a:r>
              <a:rPr sz="2800" spc="5" dirty="0">
                <a:latin typeface="Corbel"/>
                <a:cs typeface="Corbel"/>
              </a:rPr>
              <a:t> </a:t>
            </a:r>
            <a:r>
              <a:rPr sz="2800" spc="-15" dirty="0">
                <a:latin typeface="Corbel"/>
                <a:cs typeface="Corbel"/>
              </a:rPr>
              <a:t>pregn</a:t>
            </a:r>
            <a:r>
              <a:rPr sz="2800" spc="-20" dirty="0">
                <a:latin typeface="Corbel"/>
                <a:cs typeface="Corbel"/>
              </a:rPr>
              <a:t>a</a:t>
            </a:r>
            <a:r>
              <a:rPr sz="2800" spc="-15" dirty="0">
                <a:latin typeface="Corbel"/>
                <a:cs typeface="Corbel"/>
              </a:rPr>
              <a:t>n</a:t>
            </a:r>
            <a:r>
              <a:rPr sz="2800" spc="-20" dirty="0">
                <a:latin typeface="Corbel"/>
                <a:cs typeface="Corbel"/>
              </a:rPr>
              <a:t>c</a:t>
            </a:r>
            <a:r>
              <a:rPr sz="2800" spc="-15" dirty="0">
                <a:latin typeface="Corbel"/>
                <a:cs typeface="Corbel"/>
              </a:rPr>
              <a:t>y</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15" dirty="0">
                <a:latin typeface="Corbel"/>
                <a:cs typeface="Corbel"/>
              </a:rPr>
              <a:t>injury</a:t>
            </a:r>
            <a:endParaRPr sz="2800">
              <a:latin typeface="Corbel"/>
              <a:cs typeface="Corbel"/>
            </a:endParaRPr>
          </a:p>
        </p:txBody>
      </p:sp>
      <p:sp>
        <p:nvSpPr>
          <p:cNvPr id="8" name="object 8"/>
          <p:cNvSpPr/>
          <p:nvPr/>
        </p:nvSpPr>
        <p:spPr>
          <a:xfrm>
            <a:off x="5667756" y="1664207"/>
            <a:ext cx="2718802" cy="207568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24281" y="6118549"/>
            <a:ext cx="5675630" cy="528320"/>
          </a:xfrm>
          <a:prstGeom prst="rect">
            <a:avLst/>
          </a:prstGeom>
        </p:spPr>
        <p:txBody>
          <a:bodyPr vert="horz" wrap="square" lIns="0" tIns="0" rIns="0" bIns="0" rtlCol="0">
            <a:spAutoFit/>
          </a:bodyPr>
          <a:lstStyle/>
          <a:p>
            <a:pPr marL="12700" marR="5080">
              <a:lnSpc>
                <a:spcPct val="100000"/>
              </a:lnSpc>
            </a:pPr>
            <a:r>
              <a:rPr sz="1800" dirty="0">
                <a:latin typeface="Corbel"/>
                <a:cs typeface="Corbel"/>
              </a:rPr>
              <a:t>(s</a:t>
            </a:r>
            <a:r>
              <a:rPr sz="1800" spc="-10" dirty="0">
                <a:latin typeface="Corbel"/>
                <a:cs typeface="Corbel"/>
              </a:rPr>
              <a:t>ee </a:t>
            </a:r>
            <a:r>
              <a:rPr sz="1800" spc="-5" dirty="0">
                <a:latin typeface="Corbel"/>
                <a:cs typeface="Corbel"/>
              </a:rPr>
              <a:t>B</a:t>
            </a:r>
            <a:r>
              <a:rPr sz="1800" spc="-10" dirty="0">
                <a:latin typeface="Corbel"/>
                <a:cs typeface="Corbel"/>
              </a:rPr>
              <a:t>a</a:t>
            </a:r>
            <a:r>
              <a:rPr sz="1800" spc="-15" dirty="0">
                <a:latin typeface="Corbel"/>
                <a:cs typeface="Corbel"/>
              </a:rPr>
              <a:t>r</a:t>
            </a:r>
            <a:r>
              <a:rPr sz="1800" spc="-10" dirty="0">
                <a:latin typeface="Corbel"/>
                <a:cs typeface="Corbel"/>
              </a:rPr>
              <a:t>e</a:t>
            </a:r>
            <a:r>
              <a:rPr sz="1800" dirty="0">
                <a:latin typeface="Corbel"/>
                <a:cs typeface="Corbel"/>
              </a:rPr>
              <a:t>s</a:t>
            </a:r>
            <a:r>
              <a:rPr sz="1800" spc="15" dirty="0">
                <a:latin typeface="Corbel"/>
                <a:cs typeface="Corbel"/>
              </a:rPr>
              <a:t> </a:t>
            </a:r>
            <a:r>
              <a:rPr sz="1800" dirty="0">
                <a:latin typeface="Corbel"/>
                <a:cs typeface="Corbel"/>
              </a:rPr>
              <a:t>&amp;</a:t>
            </a:r>
            <a:r>
              <a:rPr sz="1800" spc="-80" dirty="0">
                <a:latin typeface="Corbel"/>
                <a:cs typeface="Corbel"/>
              </a:rPr>
              <a:t> </a:t>
            </a:r>
            <a:r>
              <a:rPr sz="1800" spc="-5" dirty="0">
                <a:latin typeface="Corbel"/>
                <a:cs typeface="Corbel"/>
              </a:rPr>
              <a:t>C</a:t>
            </a:r>
            <a:r>
              <a:rPr sz="1800" dirty="0">
                <a:latin typeface="Corbel"/>
                <a:cs typeface="Corbel"/>
              </a:rPr>
              <a:t>h</a:t>
            </a:r>
            <a:r>
              <a:rPr sz="1800" spc="-20" dirty="0">
                <a:latin typeface="Corbel"/>
                <a:cs typeface="Corbel"/>
              </a:rPr>
              <a:t>a</a:t>
            </a:r>
            <a:r>
              <a:rPr sz="1800" spc="-15" dirty="0">
                <a:latin typeface="Corbel"/>
                <a:cs typeface="Corbel"/>
              </a:rPr>
              <a:t>r</a:t>
            </a:r>
            <a:r>
              <a:rPr sz="1800" spc="-5" dirty="0">
                <a:latin typeface="Corbel"/>
                <a:cs typeface="Corbel"/>
              </a:rPr>
              <a:t>t</a:t>
            </a:r>
            <a:r>
              <a:rPr sz="1800" dirty="0">
                <a:latin typeface="Corbel"/>
                <a:cs typeface="Corbel"/>
              </a:rPr>
              <a:t>i</a:t>
            </a:r>
            <a:r>
              <a:rPr sz="1800" spc="-10" dirty="0">
                <a:latin typeface="Corbel"/>
                <a:cs typeface="Corbel"/>
              </a:rPr>
              <a:t>e</a:t>
            </a:r>
            <a:r>
              <a:rPr sz="1800" spc="-100" dirty="0">
                <a:latin typeface="Corbel"/>
                <a:cs typeface="Corbel"/>
              </a:rPr>
              <a:t>r</a:t>
            </a:r>
            <a:r>
              <a:rPr sz="1800" spc="-5" dirty="0">
                <a:latin typeface="Corbel"/>
                <a:cs typeface="Corbel"/>
              </a:rPr>
              <a:t>,</a:t>
            </a:r>
            <a:r>
              <a:rPr sz="1800" spc="1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5" dirty="0">
                <a:latin typeface="Corbel"/>
                <a:cs typeface="Corbel"/>
              </a:rPr>
              <a:t>;</a:t>
            </a:r>
            <a:r>
              <a:rPr sz="1800" dirty="0">
                <a:latin typeface="Corbel"/>
                <a:cs typeface="Corbel"/>
              </a:rPr>
              <a:t>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5" dirty="0">
                <a:latin typeface="Corbel"/>
                <a:cs typeface="Corbel"/>
              </a:rPr>
              <a:t>Brook</a:t>
            </a:r>
            <a:r>
              <a:rPr sz="1800" dirty="0">
                <a:latin typeface="Corbel"/>
                <a:cs typeface="Corbel"/>
              </a:rPr>
              <a:t>s</a:t>
            </a:r>
            <a:r>
              <a:rPr sz="1800" spc="-10" dirty="0">
                <a:latin typeface="Corbel"/>
                <a:cs typeface="Corbel"/>
              </a:rPr>
              <a:t> e</a:t>
            </a:r>
            <a:r>
              <a:rPr sz="1800" dirty="0">
                <a:latin typeface="Corbel"/>
                <a:cs typeface="Corbel"/>
              </a:rPr>
              <a:t>t</a:t>
            </a:r>
            <a:r>
              <a:rPr sz="1800" spc="-5" dirty="0">
                <a:latin typeface="Corbel"/>
                <a:cs typeface="Corbel"/>
              </a:rPr>
              <a:t> </a:t>
            </a:r>
            <a:r>
              <a:rPr sz="1800" spc="-20" dirty="0">
                <a:latin typeface="Corbel"/>
                <a:cs typeface="Corbel"/>
              </a:rPr>
              <a:t>a</a:t>
            </a:r>
            <a:r>
              <a:rPr sz="1800" spc="-5" dirty="0">
                <a:latin typeface="Corbel"/>
                <a:cs typeface="Corbel"/>
              </a:rPr>
              <a:t>l,</a:t>
            </a:r>
            <a:r>
              <a:rPr sz="1800" spc="15" dirty="0">
                <a:latin typeface="Corbel"/>
                <a:cs typeface="Corbel"/>
              </a:rPr>
              <a:t> </a:t>
            </a:r>
            <a:r>
              <a:rPr sz="1800" spc="-45" dirty="0">
                <a:latin typeface="Corbel"/>
                <a:cs typeface="Corbel"/>
              </a:rPr>
              <a:t>2</a:t>
            </a:r>
            <a:r>
              <a:rPr sz="1800" spc="-15" dirty="0">
                <a:latin typeface="Corbel"/>
                <a:cs typeface="Corbel"/>
              </a:rPr>
              <a:t>00</a:t>
            </a:r>
            <a:r>
              <a:rPr sz="1800" dirty="0">
                <a:latin typeface="Corbel"/>
                <a:cs typeface="Corbel"/>
              </a:rPr>
              <a:t>9</a:t>
            </a:r>
            <a:r>
              <a:rPr sz="1800" spc="-5" dirty="0">
                <a:latin typeface="Corbel"/>
                <a:cs typeface="Corbel"/>
              </a:rPr>
              <a:t>; </a:t>
            </a:r>
            <a:r>
              <a:rPr sz="1800" spc="-20" dirty="0">
                <a:latin typeface="Corbel"/>
                <a:cs typeface="Corbel"/>
              </a:rPr>
              <a:t>Ma</a:t>
            </a:r>
            <a:r>
              <a:rPr sz="1800" spc="-5" dirty="0">
                <a:latin typeface="Corbel"/>
                <a:cs typeface="Corbel"/>
              </a:rPr>
              <a:t>i</a:t>
            </a:r>
            <a:r>
              <a:rPr sz="1800" spc="-20" dirty="0">
                <a:latin typeface="Corbel"/>
                <a:cs typeface="Corbel"/>
              </a:rPr>
              <a:t>ma</a:t>
            </a:r>
            <a:r>
              <a:rPr sz="1800" spc="-15" dirty="0">
                <a:latin typeface="Corbel"/>
                <a:cs typeface="Corbel"/>
              </a:rPr>
              <a:t>r</a:t>
            </a:r>
            <a:r>
              <a:rPr sz="1800" spc="-5" dirty="0">
                <a:latin typeface="Corbel"/>
                <a:cs typeface="Corbel"/>
              </a:rPr>
              <a:t>i</a:t>
            </a:r>
            <a:r>
              <a:rPr sz="1800" dirty="0">
                <a:latin typeface="Corbel"/>
                <a:cs typeface="Corbel"/>
              </a:rPr>
              <a:t>s</a:t>
            </a:r>
            <a:r>
              <a:rPr sz="1800" spc="5" dirty="0">
                <a:latin typeface="Corbel"/>
                <a:cs typeface="Corbel"/>
              </a:rPr>
              <a:t> </a:t>
            </a:r>
            <a:r>
              <a:rPr sz="1800" dirty="0">
                <a:latin typeface="Corbel"/>
                <a:cs typeface="Corbel"/>
              </a:rPr>
              <a:t>&amp;</a:t>
            </a:r>
            <a:r>
              <a:rPr sz="1800" spc="-5" dirty="0">
                <a:latin typeface="Corbel"/>
                <a:cs typeface="Corbel"/>
              </a:rPr>
              <a:t> M</a:t>
            </a:r>
            <a:r>
              <a:rPr sz="1800" dirty="0">
                <a:latin typeface="Corbel"/>
                <a:cs typeface="Corbel"/>
              </a:rPr>
              <a:t>c</a:t>
            </a:r>
            <a:r>
              <a:rPr sz="1800" spc="-5" dirty="0">
                <a:latin typeface="Corbel"/>
                <a:cs typeface="Corbel"/>
              </a:rPr>
              <a:t>C</a:t>
            </a:r>
            <a:r>
              <a:rPr sz="1800" spc="-10" dirty="0">
                <a:latin typeface="Corbel"/>
                <a:cs typeface="Corbel"/>
              </a:rPr>
              <a:t>a</a:t>
            </a:r>
            <a:r>
              <a:rPr sz="1800" spc="-20" dirty="0">
                <a:latin typeface="Corbel"/>
                <a:cs typeface="Corbel"/>
              </a:rPr>
              <a:t>mbr</a:t>
            </a:r>
            <a:r>
              <a:rPr sz="1800" spc="-5" dirty="0">
                <a:latin typeface="Corbel"/>
                <a:cs typeface="Corbel"/>
              </a:rPr>
              <a:t>i</a:t>
            </a:r>
            <a:r>
              <a:rPr sz="1800" spc="-15" dirty="0">
                <a:latin typeface="Corbel"/>
                <a:cs typeface="Corbel"/>
              </a:rPr>
              <a:t>d</a:t>
            </a:r>
            <a:r>
              <a:rPr sz="1800" spc="-10" dirty="0">
                <a:latin typeface="Corbel"/>
                <a:cs typeface="Corbel"/>
              </a:rPr>
              <a:t>ge,</a:t>
            </a:r>
            <a:r>
              <a:rPr sz="1800" spc="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spc="-20" dirty="0">
                <a:latin typeface="Corbel"/>
                <a:cs typeface="Corbel"/>
              </a:rPr>
              <a:t>4</a:t>
            </a:r>
            <a:r>
              <a:rPr sz="1800" spc="-5" dirty="0">
                <a:latin typeface="Corbel"/>
                <a:cs typeface="Corbel"/>
              </a:rPr>
              <a:t>;</a:t>
            </a:r>
            <a:r>
              <a:rPr sz="1800" spc="-85" dirty="0">
                <a:latin typeface="Corbel"/>
                <a:cs typeface="Corbel"/>
              </a:rPr>
              <a:t> </a:t>
            </a:r>
            <a:r>
              <a:rPr sz="1800" spc="-5" dirty="0">
                <a:latin typeface="Corbel"/>
                <a:cs typeface="Corbel"/>
              </a:rPr>
              <a:t>W</a:t>
            </a:r>
            <a:r>
              <a:rPr sz="1800" dirty="0">
                <a:latin typeface="Corbel"/>
                <a:cs typeface="Corbel"/>
              </a:rPr>
              <a:t>h</a:t>
            </a:r>
            <a:r>
              <a:rPr sz="1800" spc="-5" dirty="0">
                <a:latin typeface="Corbel"/>
                <a:cs typeface="Corbel"/>
              </a:rPr>
              <a:t>it</a:t>
            </a:r>
            <a:r>
              <a:rPr sz="1800" spc="-10" dirty="0">
                <a:latin typeface="Corbel"/>
                <a:cs typeface="Corbel"/>
              </a:rPr>
              <a:t>e</a:t>
            </a:r>
            <a:r>
              <a:rPr sz="1800" dirty="0">
                <a:latin typeface="Corbel"/>
                <a:cs typeface="Corbel"/>
              </a:rPr>
              <a:t> &amp;</a:t>
            </a:r>
            <a:r>
              <a:rPr sz="1800" spc="-5" dirty="0">
                <a:latin typeface="Corbel"/>
                <a:cs typeface="Corbel"/>
              </a:rPr>
              <a:t> </a:t>
            </a:r>
            <a:r>
              <a:rPr sz="1800" spc="-50" dirty="0">
                <a:latin typeface="Corbel"/>
                <a:cs typeface="Corbel"/>
              </a:rPr>
              <a:t>K</a:t>
            </a:r>
            <a:r>
              <a:rPr sz="1800" spc="-5" dirty="0">
                <a:latin typeface="Corbel"/>
                <a:cs typeface="Corbel"/>
              </a:rPr>
              <a:t>oo</a:t>
            </a:r>
            <a:r>
              <a:rPr sz="1800" spc="-10" dirty="0">
                <a:latin typeface="Corbel"/>
                <a:cs typeface="Corbel"/>
              </a:rPr>
              <a:t>b</a:t>
            </a:r>
            <a:r>
              <a:rPr sz="1800" spc="-5" dirty="0">
                <a:latin typeface="Corbel"/>
                <a:cs typeface="Corbel"/>
              </a:rPr>
              <a:t>,</a:t>
            </a:r>
            <a:r>
              <a:rPr sz="1800" spc="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10" dirty="0">
                <a:latin typeface="Corbel"/>
                <a:cs typeface="Corbel"/>
              </a:rPr>
              <a:t>)</a:t>
            </a:r>
            <a:endParaRPr sz="1800">
              <a:latin typeface="Corbel"/>
              <a:cs typeface="Corbe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11</a:t>
            </a:fld>
            <a:endParaRPr spc="10"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3" name="object 13"/>
          <p:cNvSpPr txBox="1"/>
          <p:nvPr/>
        </p:nvSpPr>
        <p:spPr>
          <a:xfrm>
            <a:off x="718356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7647" y="2350007"/>
            <a:ext cx="632460" cy="434340"/>
          </a:xfrm>
          <a:custGeom>
            <a:avLst/>
            <a:gdLst/>
            <a:ahLst/>
            <a:cxnLst/>
            <a:rect l="l" t="t" r="r" b="b"/>
            <a:pathLst>
              <a:path w="632460" h="434339">
                <a:moveTo>
                  <a:pt x="0" y="0"/>
                </a:moveTo>
                <a:lnTo>
                  <a:pt x="632460" y="0"/>
                </a:lnTo>
                <a:lnTo>
                  <a:pt x="632460"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txBox="1"/>
          <p:nvPr/>
        </p:nvSpPr>
        <p:spPr>
          <a:xfrm>
            <a:off x="1003010" y="905424"/>
            <a:ext cx="3267710" cy="1888489"/>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I</a:t>
            </a:r>
            <a:r>
              <a:rPr sz="3200" u="heavy" dirty="0">
                <a:latin typeface="Corbel"/>
                <a:cs typeface="Corbel"/>
              </a:rPr>
              <a:t>NFL</a:t>
            </a:r>
            <a:r>
              <a:rPr sz="3200" u="heavy" spc="-5" dirty="0">
                <a:latin typeface="Corbel"/>
                <a:cs typeface="Corbel"/>
              </a:rPr>
              <a:t>UE</a:t>
            </a:r>
            <a:r>
              <a:rPr sz="3200" u="heavy" dirty="0">
                <a:latin typeface="Corbel"/>
                <a:cs typeface="Corbel"/>
              </a:rPr>
              <a:t>N</a:t>
            </a:r>
            <a:r>
              <a:rPr sz="3200" u="heavy" spc="-5" dirty="0">
                <a:latin typeface="Corbel"/>
                <a:cs typeface="Corbel"/>
              </a:rPr>
              <a:t>CE</a:t>
            </a:r>
            <a:r>
              <a:rPr sz="3200" u="heavy" dirty="0">
                <a:latin typeface="Corbel"/>
                <a:cs typeface="Corbel"/>
              </a:rPr>
              <a:t>S</a:t>
            </a:r>
            <a:endParaRPr sz="3200">
              <a:latin typeface="Corbel"/>
              <a:cs typeface="Corbel"/>
            </a:endParaRPr>
          </a:p>
          <a:p>
            <a:pPr marL="12700">
              <a:lnSpc>
                <a:spcPct val="100000"/>
              </a:lnSpc>
              <a:spcBef>
                <a:spcPts val="480"/>
              </a:spcBef>
            </a:pPr>
            <a:r>
              <a:rPr sz="2800" spc="-25" dirty="0">
                <a:solidFill>
                  <a:srgbClr val="4A9B82"/>
                </a:solidFill>
                <a:latin typeface="Wingdings"/>
                <a:cs typeface="Wingdings"/>
              </a:rPr>
              <a:t></a:t>
            </a:r>
            <a:r>
              <a:rPr sz="2800" spc="-15" dirty="0">
                <a:latin typeface="Corbel"/>
                <a:cs typeface="Corbel"/>
              </a:rPr>
              <a:t>genetics</a:t>
            </a:r>
            <a:endParaRPr sz="2800">
              <a:latin typeface="Corbel"/>
              <a:cs typeface="Corbel"/>
            </a:endParaRPr>
          </a:p>
          <a:p>
            <a:pPr marL="12700">
              <a:lnSpc>
                <a:spcPct val="100000"/>
              </a:lnSpc>
              <a:spcBef>
                <a:spcPts val="465"/>
              </a:spcBef>
            </a:pPr>
            <a:r>
              <a:rPr sz="2800" spc="-25" dirty="0">
                <a:solidFill>
                  <a:srgbClr val="4A9B82"/>
                </a:solidFill>
                <a:latin typeface="Wingdings"/>
                <a:cs typeface="Wingdings"/>
              </a:rPr>
              <a:t></a:t>
            </a:r>
            <a:r>
              <a:rPr sz="2800" spc="-15" dirty="0">
                <a:latin typeface="Corbel"/>
                <a:cs typeface="Corbel"/>
              </a:rPr>
              <a:t>e</a:t>
            </a:r>
            <a:r>
              <a:rPr sz="2800" spc="-20" dirty="0">
                <a:latin typeface="Corbel"/>
                <a:cs typeface="Corbel"/>
              </a:rPr>
              <a:t>a</a:t>
            </a:r>
            <a:r>
              <a:rPr sz="2800" spc="-10" dirty="0">
                <a:latin typeface="Corbel"/>
                <a:cs typeface="Corbel"/>
              </a:rPr>
              <a:t>rly</a:t>
            </a:r>
            <a:r>
              <a:rPr sz="2800" spc="5" dirty="0">
                <a:latin typeface="Corbel"/>
                <a:cs typeface="Corbel"/>
              </a:rPr>
              <a:t> </a:t>
            </a:r>
            <a:r>
              <a:rPr sz="2800" spc="-15" dirty="0">
                <a:latin typeface="Corbel"/>
                <a:cs typeface="Corbel"/>
              </a:rPr>
              <a:t>br</a:t>
            </a:r>
            <a:r>
              <a:rPr sz="2800" spc="-20" dirty="0">
                <a:latin typeface="Corbel"/>
                <a:cs typeface="Corbel"/>
              </a:rPr>
              <a:t>a</a:t>
            </a:r>
            <a:r>
              <a:rPr sz="2800" spc="-15" dirty="0">
                <a:latin typeface="Corbel"/>
                <a:cs typeface="Corbel"/>
              </a:rPr>
              <a:t>in</a:t>
            </a:r>
            <a:r>
              <a:rPr sz="2800" spc="15" dirty="0">
                <a:latin typeface="Corbel"/>
                <a:cs typeface="Corbel"/>
              </a:rPr>
              <a:t> </a:t>
            </a:r>
            <a:r>
              <a:rPr sz="2800" spc="-15" dirty="0">
                <a:latin typeface="Corbel"/>
                <a:cs typeface="Corbel"/>
              </a:rPr>
              <a:t>exp</a:t>
            </a:r>
            <a:r>
              <a:rPr sz="2800" spc="-20" dirty="0">
                <a:latin typeface="Corbel"/>
                <a:cs typeface="Corbel"/>
              </a:rPr>
              <a:t>os</a:t>
            </a:r>
            <a:r>
              <a:rPr sz="2800" spc="-10" dirty="0">
                <a:latin typeface="Corbel"/>
                <a:cs typeface="Corbel"/>
              </a:rPr>
              <a:t>u</a:t>
            </a:r>
            <a:r>
              <a:rPr sz="2800" spc="-15" dirty="0">
                <a:latin typeface="Corbel"/>
                <a:cs typeface="Corbel"/>
              </a:rPr>
              <a:t>re</a:t>
            </a:r>
            <a:endParaRPr sz="2800">
              <a:latin typeface="Corbel"/>
              <a:cs typeface="Corbel"/>
            </a:endParaRPr>
          </a:p>
          <a:p>
            <a:pPr marL="12700">
              <a:lnSpc>
                <a:spcPct val="100000"/>
              </a:lnSpc>
              <a:spcBef>
                <a:spcPts val="455"/>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a</a:t>
            </a:r>
            <a:r>
              <a:rPr sz="2800" spc="-15" dirty="0">
                <a:latin typeface="Corbel"/>
                <a:cs typeface="Corbel"/>
              </a:rPr>
              <a:t>in</a:t>
            </a:r>
            <a:endParaRPr sz="2800">
              <a:latin typeface="Corbel"/>
              <a:cs typeface="Corbel"/>
            </a:endParaRPr>
          </a:p>
        </p:txBody>
      </p:sp>
      <p:sp>
        <p:nvSpPr>
          <p:cNvPr id="4" name="object 4"/>
          <p:cNvSpPr/>
          <p:nvPr/>
        </p:nvSpPr>
        <p:spPr>
          <a:xfrm>
            <a:off x="5468111" y="3715517"/>
            <a:ext cx="3118485" cy="1179830"/>
          </a:xfrm>
          <a:custGeom>
            <a:avLst/>
            <a:gdLst/>
            <a:ahLst/>
            <a:cxnLst/>
            <a:rect l="l" t="t" r="r" b="b"/>
            <a:pathLst>
              <a:path w="3118484" h="1179829">
                <a:moveTo>
                  <a:pt x="2921508" y="0"/>
                </a:moveTo>
                <a:lnTo>
                  <a:pt x="196596" y="0"/>
                </a:lnTo>
                <a:lnTo>
                  <a:pt x="180472" y="651"/>
                </a:lnTo>
                <a:lnTo>
                  <a:pt x="134458" y="10021"/>
                </a:lnTo>
                <a:lnTo>
                  <a:pt x="93039" y="29452"/>
                </a:lnTo>
                <a:lnTo>
                  <a:pt x="57583" y="57578"/>
                </a:lnTo>
                <a:lnTo>
                  <a:pt x="29455" y="93034"/>
                </a:lnTo>
                <a:lnTo>
                  <a:pt x="10023" y="134453"/>
                </a:lnTo>
                <a:lnTo>
                  <a:pt x="651" y="180470"/>
                </a:lnTo>
                <a:lnTo>
                  <a:pt x="0" y="196595"/>
                </a:lnTo>
                <a:lnTo>
                  <a:pt x="0" y="982967"/>
                </a:lnTo>
                <a:lnTo>
                  <a:pt x="5713" y="1030214"/>
                </a:lnTo>
                <a:lnTo>
                  <a:pt x="21944" y="1073320"/>
                </a:lnTo>
                <a:lnTo>
                  <a:pt x="47325" y="1110918"/>
                </a:lnTo>
                <a:lnTo>
                  <a:pt x="80490" y="1141642"/>
                </a:lnTo>
                <a:lnTo>
                  <a:pt x="120073" y="1164125"/>
                </a:lnTo>
                <a:lnTo>
                  <a:pt x="164708" y="1177002"/>
                </a:lnTo>
                <a:lnTo>
                  <a:pt x="196596" y="1179576"/>
                </a:lnTo>
                <a:lnTo>
                  <a:pt x="2921508" y="1179576"/>
                </a:lnTo>
                <a:lnTo>
                  <a:pt x="2968750" y="1173862"/>
                </a:lnTo>
                <a:lnTo>
                  <a:pt x="3011853" y="1157631"/>
                </a:lnTo>
                <a:lnTo>
                  <a:pt x="3049448" y="1132249"/>
                </a:lnTo>
                <a:lnTo>
                  <a:pt x="3080171" y="1099082"/>
                </a:lnTo>
                <a:lnTo>
                  <a:pt x="3102653" y="1059496"/>
                </a:lnTo>
                <a:lnTo>
                  <a:pt x="3115530" y="1014858"/>
                </a:lnTo>
                <a:lnTo>
                  <a:pt x="3118104" y="982967"/>
                </a:lnTo>
                <a:lnTo>
                  <a:pt x="3118104" y="196595"/>
                </a:lnTo>
                <a:lnTo>
                  <a:pt x="3112390" y="149349"/>
                </a:lnTo>
                <a:lnTo>
                  <a:pt x="3096159" y="106245"/>
                </a:lnTo>
                <a:lnTo>
                  <a:pt x="3070778" y="68650"/>
                </a:lnTo>
                <a:lnTo>
                  <a:pt x="3037613" y="37929"/>
                </a:lnTo>
                <a:lnTo>
                  <a:pt x="2998030" y="15448"/>
                </a:lnTo>
                <a:lnTo>
                  <a:pt x="2953395" y="2572"/>
                </a:lnTo>
                <a:lnTo>
                  <a:pt x="2921508" y="0"/>
                </a:lnTo>
                <a:close/>
              </a:path>
            </a:pathLst>
          </a:custGeom>
          <a:solidFill>
            <a:srgbClr val="4A9B82"/>
          </a:solidFill>
        </p:spPr>
        <p:txBody>
          <a:bodyPr wrap="square" lIns="0" tIns="0" rIns="0" bIns="0" rtlCol="0"/>
          <a:lstStyle/>
          <a:p>
            <a:endParaRPr/>
          </a:p>
        </p:txBody>
      </p:sp>
      <p:sp>
        <p:nvSpPr>
          <p:cNvPr id="5" name="object 5"/>
          <p:cNvSpPr/>
          <p:nvPr/>
        </p:nvSpPr>
        <p:spPr>
          <a:xfrm>
            <a:off x="5468111" y="3715517"/>
            <a:ext cx="3118485" cy="1179830"/>
          </a:xfrm>
          <a:custGeom>
            <a:avLst/>
            <a:gdLst/>
            <a:ahLst/>
            <a:cxnLst/>
            <a:rect l="l" t="t" r="r" b="b"/>
            <a:pathLst>
              <a:path w="3118484" h="1179829">
                <a:moveTo>
                  <a:pt x="0" y="196595"/>
                </a:moveTo>
                <a:lnTo>
                  <a:pt x="5713" y="149349"/>
                </a:lnTo>
                <a:lnTo>
                  <a:pt x="21944" y="106245"/>
                </a:lnTo>
                <a:lnTo>
                  <a:pt x="47325" y="68650"/>
                </a:lnTo>
                <a:lnTo>
                  <a:pt x="80490" y="37929"/>
                </a:lnTo>
                <a:lnTo>
                  <a:pt x="120073" y="15448"/>
                </a:lnTo>
                <a:lnTo>
                  <a:pt x="164708" y="2572"/>
                </a:lnTo>
                <a:lnTo>
                  <a:pt x="196596" y="0"/>
                </a:lnTo>
                <a:lnTo>
                  <a:pt x="2921508" y="0"/>
                </a:lnTo>
                <a:lnTo>
                  <a:pt x="2968750" y="5713"/>
                </a:lnTo>
                <a:lnTo>
                  <a:pt x="3011853" y="21942"/>
                </a:lnTo>
                <a:lnTo>
                  <a:pt x="3049448" y="47321"/>
                </a:lnTo>
                <a:lnTo>
                  <a:pt x="3080171" y="80485"/>
                </a:lnTo>
                <a:lnTo>
                  <a:pt x="3102653" y="120068"/>
                </a:lnTo>
                <a:lnTo>
                  <a:pt x="3115530" y="164705"/>
                </a:lnTo>
                <a:lnTo>
                  <a:pt x="3118104" y="196595"/>
                </a:lnTo>
                <a:lnTo>
                  <a:pt x="3118104" y="982967"/>
                </a:lnTo>
                <a:lnTo>
                  <a:pt x="3112390" y="1030214"/>
                </a:lnTo>
                <a:lnTo>
                  <a:pt x="3096159" y="1073320"/>
                </a:lnTo>
                <a:lnTo>
                  <a:pt x="3070778" y="1110918"/>
                </a:lnTo>
                <a:lnTo>
                  <a:pt x="3037613" y="1141642"/>
                </a:lnTo>
                <a:lnTo>
                  <a:pt x="2998030" y="1164125"/>
                </a:lnTo>
                <a:lnTo>
                  <a:pt x="2953395" y="1177002"/>
                </a:lnTo>
                <a:lnTo>
                  <a:pt x="2921508" y="1179576"/>
                </a:lnTo>
                <a:lnTo>
                  <a:pt x="196596" y="1179576"/>
                </a:lnTo>
                <a:lnTo>
                  <a:pt x="149353" y="1173862"/>
                </a:lnTo>
                <a:lnTo>
                  <a:pt x="106250" y="1157631"/>
                </a:lnTo>
                <a:lnTo>
                  <a:pt x="68655" y="1132249"/>
                </a:lnTo>
                <a:lnTo>
                  <a:pt x="37932" y="1099082"/>
                </a:lnTo>
                <a:lnTo>
                  <a:pt x="15450" y="1059496"/>
                </a:lnTo>
                <a:lnTo>
                  <a:pt x="2573" y="1014858"/>
                </a:lnTo>
                <a:lnTo>
                  <a:pt x="0" y="982967"/>
                </a:lnTo>
                <a:lnTo>
                  <a:pt x="0" y="196595"/>
                </a:lnTo>
                <a:close/>
              </a:path>
            </a:pathLst>
          </a:custGeom>
          <a:ln w="12700">
            <a:solidFill>
              <a:srgbClr val="548A7A"/>
            </a:solidFill>
          </a:ln>
        </p:spPr>
        <p:txBody>
          <a:bodyPr wrap="square" lIns="0" tIns="0" rIns="0" bIns="0" rtlCol="0"/>
          <a:lstStyle/>
          <a:p>
            <a:endParaRPr/>
          </a:p>
        </p:txBody>
      </p:sp>
      <p:sp>
        <p:nvSpPr>
          <p:cNvPr id="6" name="object 6"/>
          <p:cNvSpPr txBox="1"/>
          <p:nvPr/>
        </p:nvSpPr>
        <p:spPr>
          <a:xfrm>
            <a:off x="5770115" y="4106526"/>
            <a:ext cx="2513330" cy="482600"/>
          </a:xfrm>
          <a:prstGeom prst="rect">
            <a:avLst/>
          </a:prstGeom>
        </p:spPr>
        <p:txBody>
          <a:bodyPr vert="horz" wrap="square" lIns="0" tIns="0" rIns="0" bIns="0" rtlCol="0">
            <a:spAutoFit/>
          </a:bodyPr>
          <a:lstStyle/>
          <a:p>
            <a:pPr marL="12700">
              <a:lnSpc>
                <a:spcPct val="100000"/>
              </a:lnSpc>
            </a:pPr>
            <a:r>
              <a:rPr sz="3600" dirty="0">
                <a:solidFill>
                  <a:srgbClr val="FFFFFF"/>
                </a:solidFill>
                <a:latin typeface="Corbel"/>
                <a:cs typeface="Corbel"/>
              </a:rPr>
              <a:t>B</a:t>
            </a:r>
            <a:r>
              <a:rPr sz="3600" spc="5" dirty="0">
                <a:solidFill>
                  <a:srgbClr val="FFFFFF"/>
                </a:solidFill>
                <a:latin typeface="Corbel"/>
                <a:cs typeface="Corbel"/>
              </a:rPr>
              <a:t>I</a:t>
            </a:r>
            <a:r>
              <a:rPr sz="3600" spc="-5" dirty="0">
                <a:solidFill>
                  <a:srgbClr val="FFFFFF"/>
                </a:solidFill>
                <a:latin typeface="Corbel"/>
                <a:cs typeface="Corbel"/>
              </a:rPr>
              <a:t>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7" name="object 7"/>
          <p:cNvSpPr txBox="1"/>
          <p:nvPr/>
        </p:nvSpPr>
        <p:spPr>
          <a:xfrm>
            <a:off x="1003010" y="3281251"/>
            <a:ext cx="3486150" cy="2583180"/>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E</a:t>
            </a:r>
            <a:r>
              <a:rPr sz="3200" u="heavy" dirty="0">
                <a:latin typeface="Corbel"/>
                <a:cs typeface="Corbel"/>
              </a:rPr>
              <a:t>FF</a:t>
            </a:r>
            <a:r>
              <a:rPr sz="3200" u="heavy" spc="-5" dirty="0">
                <a:latin typeface="Corbel"/>
                <a:cs typeface="Corbel"/>
              </a:rPr>
              <a:t>ECTS</a:t>
            </a:r>
            <a:endParaRPr sz="3200">
              <a:latin typeface="Corbel"/>
              <a:cs typeface="Corbel"/>
            </a:endParaRPr>
          </a:p>
          <a:p>
            <a:pPr marL="12700">
              <a:lnSpc>
                <a:spcPct val="100000"/>
              </a:lnSpc>
              <a:spcBef>
                <a:spcPts val="40"/>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ossi</a:t>
            </a:r>
            <a:r>
              <a:rPr sz="2800" spc="-15" dirty="0">
                <a:latin typeface="Corbel"/>
                <a:cs typeface="Corbel"/>
              </a:rPr>
              <a:t>ble</a:t>
            </a:r>
            <a:r>
              <a:rPr sz="2800" spc="-45" dirty="0">
                <a:latin typeface="Corbel"/>
                <a:cs typeface="Corbel"/>
              </a:rPr>
              <a:t> </a:t>
            </a:r>
            <a:r>
              <a:rPr sz="2800" spc="-15" dirty="0">
                <a:latin typeface="Corbel"/>
                <a:cs typeface="Corbel"/>
              </a:rPr>
              <a:t>S</a:t>
            </a:r>
            <a:r>
              <a:rPr sz="2800" spc="-25" dirty="0">
                <a:latin typeface="Corbel"/>
                <a:cs typeface="Corbel"/>
              </a:rPr>
              <a:t>U</a:t>
            </a:r>
            <a:r>
              <a:rPr sz="2800" spc="-20" dirty="0">
                <a:latin typeface="Corbel"/>
                <a:cs typeface="Corbel"/>
              </a:rPr>
              <a:t>D</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20" dirty="0">
                <a:latin typeface="Corbel"/>
                <a:cs typeface="Corbel"/>
              </a:rPr>
              <a:t>o</a:t>
            </a:r>
            <a:r>
              <a:rPr sz="2800" spc="-15" dirty="0">
                <a:latin typeface="Corbel"/>
                <a:cs typeface="Corbel"/>
              </a:rPr>
              <a:t>rg</a:t>
            </a:r>
            <a:r>
              <a:rPr sz="2800" spc="-20" dirty="0">
                <a:latin typeface="Corbel"/>
                <a:cs typeface="Corbel"/>
              </a:rPr>
              <a:t>a</a:t>
            </a:r>
            <a:r>
              <a:rPr sz="2800" spc="-15" dirty="0">
                <a:latin typeface="Corbel"/>
                <a:cs typeface="Corbel"/>
              </a:rPr>
              <a:t>n</a:t>
            </a:r>
            <a:r>
              <a:rPr sz="2800" spc="5" dirty="0">
                <a:latin typeface="Corbel"/>
                <a:cs typeface="Corbel"/>
              </a:rPr>
              <a:t> </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infecti</a:t>
            </a:r>
            <a:r>
              <a:rPr sz="2800" spc="-20" dirty="0">
                <a:latin typeface="Corbel"/>
                <a:cs typeface="Corbel"/>
              </a:rPr>
              <a:t>o</a:t>
            </a:r>
            <a:r>
              <a:rPr sz="2800" spc="-15" dirty="0">
                <a:latin typeface="Corbel"/>
                <a:cs typeface="Corbel"/>
              </a:rPr>
              <a:t>us</a:t>
            </a:r>
            <a:r>
              <a:rPr sz="2800" spc="10" dirty="0">
                <a:latin typeface="Corbel"/>
                <a:cs typeface="Corbel"/>
              </a:rPr>
              <a:t> </a:t>
            </a:r>
            <a:r>
              <a:rPr sz="2800" spc="-15" dirty="0">
                <a:latin typeface="Corbel"/>
                <a:cs typeface="Corbel"/>
              </a:rPr>
              <a:t>di</a:t>
            </a:r>
            <a:r>
              <a:rPr sz="2800" spc="-20" dirty="0">
                <a:latin typeface="Corbel"/>
                <a:cs typeface="Corbel"/>
              </a:rPr>
              <a:t>s</a:t>
            </a:r>
            <a:r>
              <a:rPr sz="2800" spc="-15" dirty="0">
                <a:latin typeface="Corbel"/>
                <a:cs typeface="Corbel"/>
              </a:rPr>
              <a:t>e</a:t>
            </a:r>
            <a:r>
              <a:rPr sz="2800" spc="-20" dirty="0">
                <a:latin typeface="Corbel"/>
                <a:cs typeface="Corbel"/>
              </a:rPr>
              <a:t>as</a:t>
            </a:r>
            <a:r>
              <a:rPr sz="2800" spc="-15" dirty="0">
                <a:latin typeface="Corbel"/>
                <a:cs typeface="Corbel"/>
              </a:rPr>
              <a:t>e</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unp</a:t>
            </a:r>
            <a:r>
              <a:rPr sz="2800" spc="-20" dirty="0">
                <a:latin typeface="Corbel"/>
                <a:cs typeface="Corbel"/>
              </a:rPr>
              <a:t>la</a:t>
            </a:r>
            <a:r>
              <a:rPr sz="2800" spc="-15" dirty="0">
                <a:latin typeface="Corbel"/>
                <a:cs typeface="Corbel"/>
              </a:rPr>
              <a:t>nned</a:t>
            </a:r>
            <a:r>
              <a:rPr sz="2800" spc="5" dirty="0">
                <a:latin typeface="Corbel"/>
                <a:cs typeface="Corbel"/>
              </a:rPr>
              <a:t> </a:t>
            </a:r>
            <a:r>
              <a:rPr sz="2800" spc="-15" dirty="0">
                <a:latin typeface="Corbel"/>
                <a:cs typeface="Corbel"/>
              </a:rPr>
              <a:t>pregn</a:t>
            </a:r>
            <a:r>
              <a:rPr sz="2800" spc="-20" dirty="0">
                <a:latin typeface="Corbel"/>
                <a:cs typeface="Corbel"/>
              </a:rPr>
              <a:t>a</a:t>
            </a:r>
            <a:r>
              <a:rPr sz="2800" spc="-15" dirty="0">
                <a:latin typeface="Corbel"/>
                <a:cs typeface="Corbel"/>
              </a:rPr>
              <a:t>n</a:t>
            </a:r>
            <a:r>
              <a:rPr sz="2800" spc="-20" dirty="0">
                <a:latin typeface="Corbel"/>
                <a:cs typeface="Corbel"/>
              </a:rPr>
              <a:t>c</a:t>
            </a:r>
            <a:r>
              <a:rPr sz="2800" spc="-15" dirty="0">
                <a:latin typeface="Corbel"/>
                <a:cs typeface="Corbel"/>
              </a:rPr>
              <a:t>y</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15" dirty="0">
                <a:latin typeface="Corbel"/>
                <a:cs typeface="Corbel"/>
              </a:rPr>
              <a:t>injury</a:t>
            </a:r>
            <a:endParaRPr sz="2800">
              <a:latin typeface="Corbel"/>
              <a:cs typeface="Corbel"/>
            </a:endParaRPr>
          </a:p>
        </p:txBody>
      </p:sp>
      <p:sp>
        <p:nvSpPr>
          <p:cNvPr id="8" name="object 8"/>
          <p:cNvSpPr/>
          <p:nvPr/>
        </p:nvSpPr>
        <p:spPr>
          <a:xfrm>
            <a:off x="5946647" y="1586483"/>
            <a:ext cx="2161031" cy="212902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24281" y="6118549"/>
            <a:ext cx="5675630" cy="528320"/>
          </a:xfrm>
          <a:prstGeom prst="rect">
            <a:avLst/>
          </a:prstGeom>
        </p:spPr>
        <p:txBody>
          <a:bodyPr vert="horz" wrap="square" lIns="0" tIns="0" rIns="0" bIns="0" rtlCol="0">
            <a:spAutoFit/>
          </a:bodyPr>
          <a:lstStyle/>
          <a:p>
            <a:pPr marL="12700" marR="5080">
              <a:lnSpc>
                <a:spcPct val="100000"/>
              </a:lnSpc>
            </a:pPr>
            <a:r>
              <a:rPr sz="1800" dirty="0">
                <a:latin typeface="Corbel"/>
                <a:cs typeface="Corbel"/>
              </a:rPr>
              <a:t>(s</a:t>
            </a:r>
            <a:r>
              <a:rPr sz="1800" spc="-10" dirty="0">
                <a:latin typeface="Corbel"/>
                <a:cs typeface="Corbel"/>
              </a:rPr>
              <a:t>ee </a:t>
            </a:r>
            <a:r>
              <a:rPr sz="1800" spc="-5" dirty="0">
                <a:latin typeface="Corbel"/>
                <a:cs typeface="Corbel"/>
              </a:rPr>
              <a:t>B</a:t>
            </a:r>
            <a:r>
              <a:rPr sz="1800" spc="-10" dirty="0">
                <a:latin typeface="Corbel"/>
                <a:cs typeface="Corbel"/>
              </a:rPr>
              <a:t>a</a:t>
            </a:r>
            <a:r>
              <a:rPr sz="1800" spc="-15" dirty="0">
                <a:latin typeface="Corbel"/>
                <a:cs typeface="Corbel"/>
              </a:rPr>
              <a:t>r</a:t>
            </a:r>
            <a:r>
              <a:rPr sz="1800" spc="-10" dirty="0">
                <a:latin typeface="Corbel"/>
                <a:cs typeface="Corbel"/>
              </a:rPr>
              <a:t>e</a:t>
            </a:r>
            <a:r>
              <a:rPr sz="1800" dirty="0">
                <a:latin typeface="Corbel"/>
                <a:cs typeface="Corbel"/>
              </a:rPr>
              <a:t>s</a:t>
            </a:r>
            <a:r>
              <a:rPr sz="1800" spc="15" dirty="0">
                <a:latin typeface="Corbel"/>
                <a:cs typeface="Corbel"/>
              </a:rPr>
              <a:t> </a:t>
            </a:r>
            <a:r>
              <a:rPr sz="1800" dirty="0">
                <a:latin typeface="Corbel"/>
                <a:cs typeface="Corbel"/>
              </a:rPr>
              <a:t>&amp;</a:t>
            </a:r>
            <a:r>
              <a:rPr sz="1800" spc="-80" dirty="0">
                <a:latin typeface="Corbel"/>
                <a:cs typeface="Corbel"/>
              </a:rPr>
              <a:t> </a:t>
            </a:r>
            <a:r>
              <a:rPr sz="1800" spc="-5" dirty="0">
                <a:latin typeface="Corbel"/>
                <a:cs typeface="Corbel"/>
              </a:rPr>
              <a:t>C</a:t>
            </a:r>
            <a:r>
              <a:rPr sz="1800" dirty="0">
                <a:latin typeface="Corbel"/>
                <a:cs typeface="Corbel"/>
              </a:rPr>
              <a:t>h</a:t>
            </a:r>
            <a:r>
              <a:rPr sz="1800" spc="-20" dirty="0">
                <a:latin typeface="Corbel"/>
                <a:cs typeface="Corbel"/>
              </a:rPr>
              <a:t>a</a:t>
            </a:r>
            <a:r>
              <a:rPr sz="1800" spc="-15" dirty="0">
                <a:latin typeface="Corbel"/>
                <a:cs typeface="Corbel"/>
              </a:rPr>
              <a:t>r</a:t>
            </a:r>
            <a:r>
              <a:rPr sz="1800" spc="-5" dirty="0">
                <a:latin typeface="Corbel"/>
                <a:cs typeface="Corbel"/>
              </a:rPr>
              <a:t>t</a:t>
            </a:r>
            <a:r>
              <a:rPr sz="1800" dirty="0">
                <a:latin typeface="Corbel"/>
                <a:cs typeface="Corbel"/>
              </a:rPr>
              <a:t>i</a:t>
            </a:r>
            <a:r>
              <a:rPr sz="1800" spc="-10" dirty="0">
                <a:latin typeface="Corbel"/>
                <a:cs typeface="Corbel"/>
              </a:rPr>
              <a:t>e</a:t>
            </a:r>
            <a:r>
              <a:rPr sz="1800" spc="-100" dirty="0">
                <a:latin typeface="Corbel"/>
                <a:cs typeface="Corbel"/>
              </a:rPr>
              <a:t>r</a:t>
            </a:r>
            <a:r>
              <a:rPr sz="1800" spc="-5" dirty="0">
                <a:latin typeface="Corbel"/>
                <a:cs typeface="Corbel"/>
              </a:rPr>
              <a:t>,</a:t>
            </a:r>
            <a:r>
              <a:rPr sz="1800" spc="1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5" dirty="0">
                <a:latin typeface="Corbel"/>
                <a:cs typeface="Corbel"/>
              </a:rPr>
              <a:t>;</a:t>
            </a:r>
            <a:r>
              <a:rPr sz="1800" dirty="0">
                <a:latin typeface="Corbel"/>
                <a:cs typeface="Corbel"/>
              </a:rPr>
              <a:t>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5" dirty="0">
                <a:latin typeface="Corbel"/>
                <a:cs typeface="Corbel"/>
              </a:rPr>
              <a:t>Brook</a:t>
            </a:r>
            <a:r>
              <a:rPr sz="1800" dirty="0">
                <a:latin typeface="Corbel"/>
                <a:cs typeface="Corbel"/>
              </a:rPr>
              <a:t>s</a:t>
            </a:r>
            <a:r>
              <a:rPr sz="1800" spc="-10" dirty="0">
                <a:latin typeface="Corbel"/>
                <a:cs typeface="Corbel"/>
              </a:rPr>
              <a:t> e</a:t>
            </a:r>
            <a:r>
              <a:rPr sz="1800" dirty="0">
                <a:latin typeface="Corbel"/>
                <a:cs typeface="Corbel"/>
              </a:rPr>
              <a:t>t</a:t>
            </a:r>
            <a:r>
              <a:rPr sz="1800" spc="-5" dirty="0">
                <a:latin typeface="Corbel"/>
                <a:cs typeface="Corbel"/>
              </a:rPr>
              <a:t> </a:t>
            </a:r>
            <a:r>
              <a:rPr sz="1800" spc="-20" dirty="0">
                <a:latin typeface="Corbel"/>
                <a:cs typeface="Corbel"/>
              </a:rPr>
              <a:t>a</a:t>
            </a:r>
            <a:r>
              <a:rPr sz="1800" spc="-5" dirty="0">
                <a:latin typeface="Corbel"/>
                <a:cs typeface="Corbel"/>
              </a:rPr>
              <a:t>l,</a:t>
            </a:r>
            <a:r>
              <a:rPr sz="1800" spc="15" dirty="0">
                <a:latin typeface="Corbel"/>
                <a:cs typeface="Corbel"/>
              </a:rPr>
              <a:t> </a:t>
            </a:r>
            <a:r>
              <a:rPr sz="1800" spc="-45" dirty="0">
                <a:latin typeface="Corbel"/>
                <a:cs typeface="Corbel"/>
              </a:rPr>
              <a:t>2</a:t>
            </a:r>
            <a:r>
              <a:rPr sz="1800" spc="-15" dirty="0">
                <a:latin typeface="Corbel"/>
                <a:cs typeface="Corbel"/>
              </a:rPr>
              <a:t>00</a:t>
            </a:r>
            <a:r>
              <a:rPr sz="1800" dirty="0">
                <a:latin typeface="Corbel"/>
                <a:cs typeface="Corbel"/>
              </a:rPr>
              <a:t>9</a:t>
            </a:r>
            <a:r>
              <a:rPr sz="1800" spc="-5" dirty="0">
                <a:latin typeface="Corbel"/>
                <a:cs typeface="Corbel"/>
              </a:rPr>
              <a:t>; </a:t>
            </a:r>
            <a:r>
              <a:rPr sz="1800" spc="-20" dirty="0">
                <a:latin typeface="Corbel"/>
                <a:cs typeface="Corbel"/>
              </a:rPr>
              <a:t>Ma</a:t>
            </a:r>
            <a:r>
              <a:rPr sz="1800" spc="-5" dirty="0">
                <a:latin typeface="Corbel"/>
                <a:cs typeface="Corbel"/>
              </a:rPr>
              <a:t>i</a:t>
            </a:r>
            <a:r>
              <a:rPr sz="1800" spc="-20" dirty="0">
                <a:latin typeface="Corbel"/>
                <a:cs typeface="Corbel"/>
              </a:rPr>
              <a:t>ma</a:t>
            </a:r>
            <a:r>
              <a:rPr sz="1800" spc="-15" dirty="0">
                <a:latin typeface="Corbel"/>
                <a:cs typeface="Corbel"/>
              </a:rPr>
              <a:t>r</a:t>
            </a:r>
            <a:r>
              <a:rPr sz="1800" spc="-5" dirty="0">
                <a:latin typeface="Corbel"/>
                <a:cs typeface="Corbel"/>
              </a:rPr>
              <a:t>i</a:t>
            </a:r>
            <a:r>
              <a:rPr sz="1800" dirty="0">
                <a:latin typeface="Corbel"/>
                <a:cs typeface="Corbel"/>
              </a:rPr>
              <a:t>s</a:t>
            </a:r>
            <a:r>
              <a:rPr sz="1800" spc="5" dirty="0">
                <a:latin typeface="Corbel"/>
                <a:cs typeface="Corbel"/>
              </a:rPr>
              <a:t> </a:t>
            </a:r>
            <a:r>
              <a:rPr sz="1800" dirty="0">
                <a:latin typeface="Corbel"/>
                <a:cs typeface="Corbel"/>
              </a:rPr>
              <a:t>&amp;</a:t>
            </a:r>
            <a:r>
              <a:rPr sz="1800" spc="-5" dirty="0">
                <a:latin typeface="Corbel"/>
                <a:cs typeface="Corbel"/>
              </a:rPr>
              <a:t> M</a:t>
            </a:r>
            <a:r>
              <a:rPr sz="1800" dirty="0">
                <a:latin typeface="Corbel"/>
                <a:cs typeface="Corbel"/>
              </a:rPr>
              <a:t>c</a:t>
            </a:r>
            <a:r>
              <a:rPr sz="1800" spc="-5" dirty="0">
                <a:latin typeface="Corbel"/>
                <a:cs typeface="Corbel"/>
              </a:rPr>
              <a:t>C</a:t>
            </a:r>
            <a:r>
              <a:rPr sz="1800" spc="-10" dirty="0">
                <a:latin typeface="Corbel"/>
                <a:cs typeface="Corbel"/>
              </a:rPr>
              <a:t>a</a:t>
            </a:r>
            <a:r>
              <a:rPr sz="1800" spc="-20" dirty="0">
                <a:latin typeface="Corbel"/>
                <a:cs typeface="Corbel"/>
              </a:rPr>
              <a:t>mbr</a:t>
            </a:r>
            <a:r>
              <a:rPr sz="1800" spc="-5" dirty="0">
                <a:latin typeface="Corbel"/>
                <a:cs typeface="Corbel"/>
              </a:rPr>
              <a:t>i</a:t>
            </a:r>
            <a:r>
              <a:rPr sz="1800" spc="-15" dirty="0">
                <a:latin typeface="Corbel"/>
                <a:cs typeface="Corbel"/>
              </a:rPr>
              <a:t>d</a:t>
            </a:r>
            <a:r>
              <a:rPr sz="1800" spc="-10" dirty="0">
                <a:latin typeface="Corbel"/>
                <a:cs typeface="Corbel"/>
              </a:rPr>
              <a:t>ge,</a:t>
            </a:r>
            <a:r>
              <a:rPr sz="1800" spc="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spc="-20" dirty="0">
                <a:latin typeface="Corbel"/>
                <a:cs typeface="Corbel"/>
              </a:rPr>
              <a:t>4</a:t>
            </a:r>
            <a:r>
              <a:rPr sz="1800" spc="-5" dirty="0">
                <a:latin typeface="Corbel"/>
                <a:cs typeface="Corbel"/>
              </a:rPr>
              <a:t>;</a:t>
            </a:r>
            <a:r>
              <a:rPr sz="1800" spc="-85" dirty="0">
                <a:latin typeface="Corbel"/>
                <a:cs typeface="Corbel"/>
              </a:rPr>
              <a:t> </a:t>
            </a:r>
            <a:r>
              <a:rPr sz="1800" spc="-5" dirty="0">
                <a:latin typeface="Corbel"/>
                <a:cs typeface="Corbel"/>
              </a:rPr>
              <a:t>W</a:t>
            </a:r>
            <a:r>
              <a:rPr sz="1800" dirty="0">
                <a:latin typeface="Corbel"/>
                <a:cs typeface="Corbel"/>
              </a:rPr>
              <a:t>h</a:t>
            </a:r>
            <a:r>
              <a:rPr sz="1800" spc="-5" dirty="0">
                <a:latin typeface="Corbel"/>
                <a:cs typeface="Corbel"/>
              </a:rPr>
              <a:t>it</a:t>
            </a:r>
            <a:r>
              <a:rPr sz="1800" spc="-10" dirty="0">
                <a:latin typeface="Corbel"/>
                <a:cs typeface="Corbel"/>
              </a:rPr>
              <a:t>e</a:t>
            </a:r>
            <a:r>
              <a:rPr sz="1800" dirty="0">
                <a:latin typeface="Corbel"/>
                <a:cs typeface="Corbel"/>
              </a:rPr>
              <a:t> &amp;</a:t>
            </a:r>
            <a:r>
              <a:rPr sz="1800" spc="-5" dirty="0">
                <a:latin typeface="Corbel"/>
                <a:cs typeface="Corbel"/>
              </a:rPr>
              <a:t> </a:t>
            </a:r>
            <a:r>
              <a:rPr sz="1800" spc="-50" dirty="0">
                <a:latin typeface="Corbel"/>
                <a:cs typeface="Corbel"/>
              </a:rPr>
              <a:t>K</a:t>
            </a:r>
            <a:r>
              <a:rPr sz="1800" spc="-5" dirty="0">
                <a:latin typeface="Corbel"/>
                <a:cs typeface="Corbel"/>
              </a:rPr>
              <a:t>oo</a:t>
            </a:r>
            <a:r>
              <a:rPr sz="1800" spc="-10" dirty="0">
                <a:latin typeface="Corbel"/>
                <a:cs typeface="Corbel"/>
              </a:rPr>
              <a:t>b</a:t>
            </a:r>
            <a:r>
              <a:rPr sz="1800" spc="-5" dirty="0">
                <a:latin typeface="Corbel"/>
                <a:cs typeface="Corbel"/>
              </a:rPr>
              <a:t>,</a:t>
            </a:r>
            <a:r>
              <a:rPr sz="1800" spc="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10" dirty="0">
                <a:latin typeface="Corbel"/>
                <a:cs typeface="Corbel"/>
              </a:rPr>
              <a:t>)</a:t>
            </a:r>
            <a:endParaRPr sz="1800">
              <a:latin typeface="Corbel"/>
              <a:cs typeface="Corbe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12</a:t>
            </a:fld>
            <a:endParaRPr spc="10"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3" name="object 13"/>
          <p:cNvSpPr txBox="1"/>
          <p:nvPr/>
        </p:nvSpPr>
        <p:spPr>
          <a:xfrm>
            <a:off x="718356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68111" y="3715517"/>
            <a:ext cx="3118485" cy="1179830"/>
          </a:xfrm>
          <a:custGeom>
            <a:avLst/>
            <a:gdLst/>
            <a:ahLst/>
            <a:cxnLst/>
            <a:rect l="l" t="t" r="r" b="b"/>
            <a:pathLst>
              <a:path w="3118484" h="1179829">
                <a:moveTo>
                  <a:pt x="2921508" y="0"/>
                </a:moveTo>
                <a:lnTo>
                  <a:pt x="196596" y="0"/>
                </a:lnTo>
                <a:lnTo>
                  <a:pt x="180472" y="651"/>
                </a:lnTo>
                <a:lnTo>
                  <a:pt x="134458" y="10021"/>
                </a:lnTo>
                <a:lnTo>
                  <a:pt x="93039" y="29452"/>
                </a:lnTo>
                <a:lnTo>
                  <a:pt x="57583" y="57578"/>
                </a:lnTo>
                <a:lnTo>
                  <a:pt x="29455" y="93034"/>
                </a:lnTo>
                <a:lnTo>
                  <a:pt x="10023" y="134453"/>
                </a:lnTo>
                <a:lnTo>
                  <a:pt x="651" y="180470"/>
                </a:lnTo>
                <a:lnTo>
                  <a:pt x="0" y="196595"/>
                </a:lnTo>
                <a:lnTo>
                  <a:pt x="0" y="982967"/>
                </a:lnTo>
                <a:lnTo>
                  <a:pt x="5713" y="1030214"/>
                </a:lnTo>
                <a:lnTo>
                  <a:pt x="21944" y="1073320"/>
                </a:lnTo>
                <a:lnTo>
                  <a:pt x="47325" y="1110918"/>
                </a:lnTo>
                <a:lnTo>
                  <a:pt x="80490" y="1141642"/>
                </a:lnTo>
                <a:lnTo>
                  <a:pt x="120073" y="1164125"/>
                </a:lnTo>
                <a:lnTo>
                  <a:pt x="164708" y="1177002"/>
                </a:lnTo>
                <a:lnTo>
                  <a:pt x="196596" y="1179576"/>
                </a:lnTo>
                <a:lnTo>
                  <a:pt x="2921508" y="1179576"/>
                </a:lnTo>
                <a:lnTo>
                  <a:pt x="2968750" y="1173862"/>
                </a:lnTo>
                <a:lnTo>
                  <a:pt x="3011853" y="1157631"/>
                </a:lnTo>
                <a:lnTo>
                  <a:pt x="3049448" y="1132249"/>
                </a:lnTo>
                <a:lnTo>
                  <a:pt x="3080171" y="1099082"/>
                </a:lnTo>
                <a:lnTo>
                  <a:pt x="3102653" y="1059496"/>
                </a:lnTo>
                <a:lnTo>
                  <a:pt x="3115530" y="1014858"/>
                </a:lnTo>
                <a:lnTo>
                  <a:pt x="3118104" y="982967"/>
                </a:lnTo>
                <a:lnTo>
                  <a:pt x="3118104" y="196595"/>
                </a:lnTo>
                <a:lnTo>
                  <a:pt x="3112390" y="149349"/>
                </a:lnTo>
                <a:lnTo>
                  <a:pt x="3096159" y="106245"/>
                </a:lnTo>
                <a:lnTo>
                  <a:pt x="3070778" y="68650"/>
                </a:lnTo>
                <a:lnTo>
                  <a:pt x="3037613" y="37929"/>
                </a:lnTo>
                <a:lnTo>
                  <a:pt x="2998030" y="15448"/>
                </a:lnTo>
                <a:lnTo>
                  <a:pt x="2953395" y="2572"/>
                </a:lnTo>
                <a:lnTo>
                  <a:pt x="2921508" y="0"/>
                </a:lnTo>
                <a:close/>
              </a:path>
            </a:pathLst>
          </a:custGeom>
          <a:solidFill>
            <a:srgbClr val="4A9B82"/>
          </a:solidFill>
        </p:spPr>
        <p:txBody>
          <a:bodyPr wrap="square" lIns="0" tIns="0" rIns="0" bIns="0" rtlCol="0"/>
          <a:lstStyle/>
          <a:p>
            <a:endParaRPr/>
          </a:p>
        </p:txBody>
      </p:sp>
      <p:sp>
        <p:nvSpPr>
          <p:cNvPr id="3" name="object 3"/>
          <p:cNvSpPr/>
          <p:nvPr/>
        </p:nvSpPr>
        <p:spPr>
          <a:xfrm>
            <a:off x="5468111" y="3715517"/>
            <a:ext cx="3118485" cy="1179830"/>
          </a:xfrm>
          <a:custGeom>
            <a:avLst/>
            <a:gdLst/>
            <a:ahLst/>
            <a:cxnLst/>
            <a:rect l="l" t="t" r="r" b="b"/>
            <a:pathLst>
              <a:path w="3118484" h="1179829">
                <a:moveTo>
                  <a:pt x="0" y="196595"/>
                </a:moveTo>
                <a:lnTo>
                  <a:pt x="5713" y="149349"/>
                </a:lnTo>
                <a:lnTo>
                  <a:pt x="21944" y="106245"/>
                </a:lnTo>
                <a:lnTo>
                  <a:pt x="47325" y="68650"/>
                </a:lnTo>
                <a:lnTo>
                  <a:pt x="80490" y="37929"/>
                </a:lnTo>
                <a:lnTo>
                  <a:pt x="120073" y="15448"/>
                </a:lnTo>
                <a:lnTo>
                  <a:pt x="164708" y="2572"/>
                </a:lnTo>
                <a:lnTo>
                  <a:pt x="196596" y="0"/>
                </a:lnTo>
                <a:lnTo>
                  <a:pt x="2921508" y="0"/>
                </a:lnTo>
                <a:lnTo>
                  <a:pt x="2968750" y="5713"/>
                </a:lnTo>
                <a:lnTo>
                  <a:pt x="3011853" y="21942"/>
                </a:lnTo>
                <a:lnTo>
                  <a:pt x="3049448" y="47321"/>
                </a:lnTo>
                <a:lnTo>
                  <a:pt x="3080171" y="80485"/>
                </a:lnTo>
                <a:lnTo>
                  <a:pt x="3102653" y="120068"/>
                </a:lnTo>
                <a:lnTo>
                  <a:pt x="3115530" y="164705"/>
                </a:lnTo>
                <a:lnTo>
                  <a:pt x="3118104" y="196595"/>
                </a:lnTo>
                <a:lnTo>
                  <a:pt x="3118104" y="982967"/>
                </a:lnTo>
                <a:lnTo>
                  <a:pt x="3112390" y="1030214"/>
                </a:lnTo>
                <a:lnTo>
                  <a:pt x="3096159" y="1073320"/>
                </a:lnTo>
                <a:lnTo>
                  <a:pt x="3070778" y="1110918"/>
                </a:lnTo>
                <a:lnTo>
                  <a:pt x="3037613" y="1141642"/>
                </a:lnTo>
                <a:lnTo>
                  <a:pt x="2998030" y="1164125"/>
                </a:lnTo>
                <a:lnTo>
                  <a:pt x="2953395" y="1177002"/>
                </a:lnTo>
                <a:lnTo>
                  <a:pt x="2921508" y="1179576"/>
                </a:lnTo>
                <a:lnTo>
                  <a:pt x="196596" y="1179576"/>
                </a:lnTo>
                <a:lnTo>
                  <a:pt x="149353" y="1173862"/>
                </a:lnTo>
                <a:lnTo>
                  <a:pt x="106250" y="1157631"/>
                </a:lnTo>
                <a:lnTo>
                  <a:pt x="68655" y="1132249"/>
                </a:lnTo>
                <a:lnTo>
                  <a:pt x="37932" y="1099082"/>
                </a:lnTo>
                <a:lnTo>
                  <a:pt x="15450" y="1059496"/>
                </a:lnTo>
                <a:lnTo>
                  <a:pt x="2573" y="1014858"/>
                </a:lnTo>
                <a:lnTo>
                  <a:pt x="0" y="982967"/>
                </a:lnTo>
                <a:lnTo>
                  <a:pt x="0" y="196595"/>
                </a:lnTo>
                <a:close/>
              </a:path>
            </a:pathLst>
          </a:custGeom>
          <a:ln w="12700">
            <a:solidFill>
              <a:srgbClr val="548A7A"/>
            </a:solidFill>
          </a:ln>
        </p:spPr>
        <p:txBody>
          <a:bodyPr wrap="square" lIns="0" tIns="0" rIns="0" bIns="0" rtlCol="0"/>
          <a:lstStyle/>
          <a:p>
            <a:endParaRPr/>
          </a:p>
        </p:txBody>
      </p:sp>
      <p:sp>
        <p:nvSpPr>
          <p:cNvPr id="4" name="object 4"/>
          <p:cNvSpPr txBox="1"/>
          <p:nvPr/>
        </p:nvSpPr>
        <p:spPr>
          <a:xfrm>
            <a:off x="5770114" y="4106522"/>
            <a:ext cx="2513330" cy="482600"/>
          </a:xfrm>
          <a:prstGeom prst="rect">
            <a:avLst/>
          </a:prstGeom>
        </p:spPr>
        <p:txBody>
          <a:bodyPr vert="horz" wrap="square" lIns="0" tIns="0" rIns="0" bIns="0" rtlCol="0">
            <a:spAutoFit/>
          </a:bodyPr>
          <a:lstStyle/>
          <a:p>
            <a:pPr marL="12700">
              <a:lnSpc>
                <a:spcPct val="100000"/>
              </a:lnSpc>
            </a:pPr>
            <a:r>
              <a:rPr sz="3600" dirty="0">
                <a:solidFill>
                  <a:srgbClr val="FFFFFF"/>
                </a:solidFill>
                <a:latin typeface="Corbel"/>
                <a:cs typeface="Corbel"/>
              </a:rPr>
              <a:t>B</a:t>
            </a:r>
            <a:r>
              <a:rPr sz="3600" spc="5" dirty="0">
                <a:solidFill>
                  <a:srgbClr val="FFFFFF"/>
                </a:solidFill>
                <a:latin typeface="Corbel"/>
                <a:cs typeface="Corbel"/>
              </a:rPr>
              <a:t>I</a:t>
            </a:r>
            <a:r>
              <a:rPr sz="3600" spc="-5" dirty="0">
                <a:solidFill>
                  <a:srgbClr val="FFFFFF"/>
                </a:solidFill>
                <a:latin typeface="Corbel"/>
                <a:cs typeface="Corbel"/>
              </a:rPr>
              <a:t>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5" name="object 5"/>
          <p:cNvSpPr/>
          <p:nvPr/>
        </p:nvSpPr>
        <p:spPr>
          <a:xfrm>
            <a:off x="1297647" y="4129951"/>
            <a:ext cx="2124710" cy="434340"/>
          </a:xfrm>
          <a:custGeom>
            <a:avLst/>
            <a:gdLst/>
            <a:ahLst/>
            <a:cxnLst/>
            <a:rect l="l" t="t" r="r" b="b"/>
            <a:pathLst>
              <a:path w="2124710" h="434339">
                <a:moveTo>
                  <a:pt x="0" y="0"/>
                </a:moveTo>
                <a:lnTo>
                  <a:pt x="2124455" y="0"/>
                </a:lnTo>
                <a:lnTo>
                  <a:pt x="2124455" y="434340"/>
                </a:lnTo>
                <a:lnTo>
                  <a:pt x="0" y="434340"/>
                </a:lnTo>
                <a:lnTo>
                  <a:pt x="0" y="0"/>
                </a:lnTo>
                <a:close/>
              </a:path>
            </a:pathLst>
          </a:custGeom>
          <a:solidFill>
            <a:srgbClr val="FFFF00"/>
          </a:solidFill>
        </p:spPr>
        <p:txBody>
          <a:bodyPr wrap="square" lIns="0" tIns="0" rIns="0" bIns="0" rtlCol="0"/>
          <a:lstStyle/>
          <a:p>
            <a:endParaRPr/>
          </a:p>
        </p:txBody>
      </p:sp>
      <p:sp>
        <p:nvSpPr>
          <p:cNvPr id="6" name="object 6"/>
          <p:cNvSpPr txBox="1"/>
          <p:nvPr/>
        </p:nvSpPr>
        <p:spPr>
          <a:xfrm>
            <a:off x="1003010" y="905424"/>
            <a:ext cx="3267710" cy="3237230"/>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I</a:t>
            </a:r>
            <a:r>
              <a:rPr sz="3200" u="heavy" dirty="0">
                <a:latin typeface="Corbel"/>
                <a:cs typeface="Corbel"/>
              </a:rPr>
              <a:t>NFL</a:t>
            </a:r>
            <a:r>
              <a:rPr sz="3200" u="heavy" spc="-5" dirty="0">
                <a:latin typeface="Corbel"/>
                <a:cs typeface="Corbel"/>
              </a:rPr>
              <a:t>UE</a:t>
            </a:r>
            <a:r>
              <a:rPr sz="3200" u="heavy" dirty="0">
                <a:latin typeface="Corbel"/>
                <a:cs typeface="Corbel"/>
              </a:rPr>
              <a:t>N</a:t>
            </a:r>
            <a:r>
              <a:rPr sz="3200" u="heavy" spc="-5" dirty="0">
                <a:latin typeface="Corbel"/>
                <a:cs typeface="Corbel"/>
              </a:rPr>
              <a:t>CE</a:t>
            </a:r>
            <a:r>
              <a:rPr sz="3200" u="heavy" dirty="0">
                <a:latin typeface="Corbel"/>
                <a:cs typeface="Corbel"/>
              </a:rPr>
              <a:t>S</a:t>
            </a:r>
            <a:endParaRPr sz="3200">
              <a:latin typeface="Corbel"/>
              <a:cs typeface="Corbel"/>
            </a:endParaRPr>
          </a:p>
          <a:p>
            <a:pPr marL="12700">
              <a:lnSpc>
                <a:spcPct val="100000"/>
              </a:lnSpc>
              <a:spcBef>
                <a:spcPts val="480"/>
              </a:spcBef>
            </a:pPr>
            <a:r>
              <a:rPr sz="2800" spc="-25" dirty="0">
                <a:solidFill>
                  <a:srgbClr val="4A9B82"/>
                </a:solidFill>
                <a:latin typeface="Wingdings"/>
                <a:cs typeface="Wingdings"/>
              </a:rPr>
              <a:t></a:t>
            </a:r>
            <a:r>
              <a:rPr sz="2800" spc="-15" dirty="0">
                <a:latin typeface="Corbel"/>
                <a:cs typeface="Corbel"/>
              </a:rPr>
              <a:t>genetics</a:t>
            </a:r>
            <a:endParaRPr sz="2800">
              <a:latin typeface="Corbel"/>
              <a:cs typeface="Corbel"/>
            </a:endParaRPr>
          </a:p>
          <a:p>
            <a:pPr marL="12700">
              <a:lnSpc>
                <a:spcPct val="100000"/>
              </a:lnSpc>
              <a:spcBef>
                <a:spcPts val="465"/>
              </a:spcBef>
            </a:pPr>
            <a:r>
              <a:rPr sz="2800" spc="-25" dirty="0">
                <a:solidFill>
                  <a:srgbClr val="4A9B82"/>
                </a:solidFill>
                <a:latin typeface="Wingdings"/>
                <a:cs typeface="Wingdings"/>
              </a:rPr>
              <a:t></a:t>
            </a:r>
            <a:r>
              <a:rPr sz="2800" spc="-15" dirty="0">
                <a:latin typeface="Corbel"/>
                <a:cs typeface="Corbel"/>
              </a:rPr>
              <a:t>e</a:t>
            </a:r>
            <a:r>
              <a:rPr sz="2800" spc="-20" dirty="0">
                <a:latin typeface="Corbel"/>
                <a:cs typeface="Corbel"/>
              </a:rPr>
              <a:t>a</a:t>
            </a:r>
            <a:r>
              <a:rPr sz="2800" spc="-10" dirty="0">
                <a:latin typeface="Corbel"/>
                <a:cs typeface="Corbel"/>
              </a:rPr>
              <a:t>rly</a:t>
            </a:r>
            <a:r>
              <a:rPr sz="2800" spc="5" dirty="0">
                <a:latin typeface="Corbel"/>
                <a:cs typeface="Corbel"/>
              </a:rPr>
              <a:t> </a:t>
            </a:r>
            <a:r>
              <a:rPr sz="2800" spc="-15" dirty="0">
                <a:latin typeface="Corbel"/>
                <a:cs typeface="Corbel"/>
              </a:rPr>
              <a:t>br</a:t>
            </a:r>
            <a:r>
              <a:rPr sz="2800" spc="-20" dirty="0">
                <a:latin typeface="Corbel"/>
                <a:cs typeface="Corbel"/>
              </a:rPr>
              <a:t>a</a:t>
            </a:r>
            <a:r>
              <a:rPr sz="2800" spc="-15" dirty="0">
                <a:latin typeface="Corbel"/>
                <a:cs typeface="Corbel"/>
              </a:rPr>
              <a:t>in</a:t>
            </a:r>
            <a:r>
              <a:rPr sz="2800" spc="15" dirty="0">
                <a:latin typeface="Corbel"/>
                <a:cs typeface="Corbel"/>
              </a:rPr>
              <a:t> </a:t>
            </a:r>
            <a:r>
              <a:rPr sz="2800" spc="-15" dirty="0">
                <a:latin typeface="Corbel"/>
                <a:cs typeface="Corbel"/>
              </a:rPr>
              <a:t>exp</a:t>
            </a:r>
            <a:r>
              <a:rPr sz="2800" spc="-20" dirty="0">
                <a:latin typeface="Corbel"/>
                <a:cs typeface="Corbel"/>
              </a:rPr>
              <a:t>os</a:t>
            </a:r>
            <a:r>
              <a:rPr sz="2800" spc="-10" dirty="0">
                <a:latin typeface="Corbel"/>
                <a:cs typeface="Corbel"/>
              </a:rPr>
              <a:t>u</a:t>
            </a:r>
            <a:r>
              <a:rPr sz="2800" spc="-15" dirty="0">
                <a:latin typeface="Corbel"/>
                <a:cs typeface="Corbel"/>
              </a:rPr>
              <a:t>re</a:t>
            </a:r>
            <a:endParaRPr sz="2800">
              <a:latin typeface="Corbel"/>
              <a:cs typeface="Corbel"/>
            </a:endParaRPr>
          </a:p>
          <a:p>
            <a:pPr marL="12700">
              <a:lnSpc>
                <a:spcPct val="100000"/>
              </a:lnSpc>
              <a:spcBef>
                <a:spcPts val="455"/>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a</a:t>
            </a:r>
            <a:r>
              <a:rPr sz="2800" spc="-15" dirty="0">
                <a:latin typeface="Corbel"/>
                <a:cs typeface="Corbel"/>
              </a:rPr>
              <a:t>in</a:t>
            </a:r>
            <a:endParaRPr sz="2800">
              <a:latin typeface="Corbel"/>
              <a:cs typeface="Corbel"/>
            </a:endParaRPr>
          </a:p>
          <a:p>
            <a:pPr>
              <a:lnSpc>
                <a:spcPct val="100000"/>
              </a:lnSpc>
              <a:spcBef>
                <a:spcPts val="44"/>
              </a:spcBef>
            </a:pPr>
            <a:endParaRPr sz="2900">
              <a:latin typeface="Times New Roman"/>
              <a:cs typeface="Times New Roman"/>
            </a:endParaRPr>
          </a:p>
          <a:p>
            <a:pPr marL="12700">
              <a:lnSpc>
                <a:spcPct val="100000"/>
              </a:lnSpc>
            </a:pPr>
            <a:r>
              <a:rPr sz="3200" u="heavy" spc="-5" dirty="0">
                <a:latin typeface="Corbel"/>
                <a:cs typeface="Corbel"/>
              </a:rPr>
              <a:t>E</a:t>
            </a:r>
            <a:r>
              <a:rPr sz="3200" u="heavy" dirty="0">
                <a:latin typeface="Corbel"/>
                <a:cs typeface="Corbel"/>
              </a:rPr>
              <a:t>FF</a:t>
            </a:r>
            <a:r>
              <a:rPr sz="3200" u="heavy" spc="-5" dirty="0">
                <a:latin typeface="Corbel"/>
                <a:cs typeface="Corbel"/>
              </a:rPr>
              <a:t>ECTS</a:t>
            </a:r>
            <a:endParaRPr sz="3200">
              <a:latin typeface="Corbel"/>
              <a:cs typeface="Corbel"/>
            </a:endParaRPr>
          </a:p>
          <a:p>
            <a:pPr marL="12700">
              <a:lnSpc>
                <a:spcPct val="100000"/>
              </a:lnSpc>
              <a:spcBef>
                <a:spcPts val="40"/>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ossi</a:t>
            </a:r>
            <a:r>
              <a:rPr sz="2800" spc="-15" dirty="0">
                <a:latin typeface="Corbel"/>
                <a:cs typeface="Corbel"/>
              </a:rPr>
              <a:t>ble</a:t>
            </a:r>
            <a:r>
              <a:rPr sz="2800" spc="-45" dirty="0">
                <a:latin typeface="Corbel"/>
                <a:cs typeface="Corbel"/>
              </a:rPr>
              <a:t> </a:t>
            </a:r>
            <a:r>
              <a:rPr sz="2800" spc="-15" dirty="0">
                <a:latin typeface="Corbel"/>
                <a:cs typeface="Corbel"/>
              </a:rPr>
              <a:t>S</a:t>
            </a:r>
            <a:r>
              <a:rPr sz="2800" spc="-25" dirty="0">
                <a:latin typeface="Corbel"/>
                <a:cs typeface="Corbel"/>
              </a:rPr>
              <a:t>U</a:t>
            </a:r>
            <a:r>
              <a:rPr sz="2800" spc="-20" dirty="0">
                <a:latin typeface="Corbel"/>
                <a:cs typeface="Corbel"/>
              </a:rPr>
              <a:t>D</a:t>
            </a:r>
            <a:endParaRPr sz="2800">
              <a:latin typeface="Corbel"/>
              <a:cs typeface="Corbel"/>
            </a:endParaRPr>
          </a:p>
        </p:txBody>
      </p:sp>
      <p:sp>
        <p:nvSpPr>
          <p:cNvPr id="7" name="object 7"/>
          <p:cNvSpPr txBox="1"/>
          <p:nvPr/>
        </p:nvSpPr>
        <p:spPr>
          <a:xfrm>
            <a:off x="1003010" y="4169642"/>
            <a:ext cx="2432685" cy="404495"/>
          </a:xfrm>
          <a:prstGeom prst="rect">
            <a:avLst/>
          </a:prstGeom>
        </p:spPr>
        <p:txBody>
          <a:bodyPr vert="horz" wrap="square" lIns="0" tIns="0" rIns="0" bIns="0" rtlCol="0">
            <a:spAutoFit/>
          </a:bodyPr>
          <a:lstStyle/>
          <a:p>
            <a:pPr marL="12700">
              <a:lnSpc>
                <a:spcPct val="100000"/>
              </a:lnSpc>
            </a:pPr>
            <a:r>
              <a:rPr sz="2800" spc="-25" dirty="0">
                <a:solidFill>
                  <a:srgbClr val="4A9B82"/>
                </a:solidFill>
                <a:latin typeface="Wingdings"/>
                <a:cs typeface="Wingdings"/>
              </a:rPr>
              <a:t></a:t>
            </a:r>
            <a:r>
              <a:rPr sz="2800" spc="-20" dirty="0">
                <a:latin typeface="Corbel"/>
                <a:cs typeface="Corbel"/>
              </a:rPr>
              <a:t>o</a:t>
            </a:r>
            <a:r>
              <a:rPr sz="2800" spc="-15" dirty="0">
                <a:latin typeface="Corbel"/>
                <a:cs typeface="Corbel"/>
              </a:rPr>
              <a:t>rg</a:t>
            </a:r>
            <a:r>
              <a:rPr sz="2800" spc="-20" dirty="0">
                <a:latin typeface="Corbel"/>
                <a:cs typeface="Corbel"/>
              </a:rPr>
              <a:t>a</a:t>
            </a:r>
            <a:r>
              <a:rPr sz="2800" spc="-15" dirty="0">
                <a:latin typeface="Corbel"/>
                <a:cs typeface="Corbel"/>
              </a:rPr>
              <a:t>n</a:t>
            </a:r>
            <a:r>
              <a:rPr sz="2800" spc="5" dirty="0">
                <a:latin typeface="Corbel"/>
                <a:cs typeface="Corbel"/>
              </a:rPr>
              <a:t> </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p:txBody>
      </p:sp>
      <p:sp>
        <p:nvSpPr>
          <p:cNvPr id="8" name="object 8"/>
          <p:cNvSpPr txBox="1"/>
          <p:nvPr/>
        </p:nvSpPr>
        <p:spPr>
          <a:xfrm>
            <a:off x="1003010" y="4599303"/>
            <a:ext cx="3486150" cy="1265555"/>
          </a:xfrm>
          <a:prstGeom prst="rect">
            <a:avLst/>
          </a:prstGeom>
        </p:spPr>
        <p:txBody>
          <a:bodyPr vert="horz" wrap="square" lIns="0" tIns="0" rIns="0" bIns="0" rtlCol="0">
            <a:spAutoFit/>
          </a:bodyPr>
          <a:lstStyle/>
          <a:p>
            <a:pPr marL="12700">
              <a:lnSpc>
                <a:spcPct val="100000"/>
              </a:lnSpc>
            </a:pPr>
            <a:r>
              <a:rPr sz="2800" spc="-25" dirty="0">
                <a:solidFill>
                  <a:srgbClr val="4A9B82"/>
                </a:solidFill>
                <a:latin typeface="Wingdings"/>
                <a:cs typeface="Wingdings"/>
              </a:rPr>
              <a:t></a:t>
            </a:r>
            <a:r>
              <a:rPr sz="2800" spc="-15" dirty="0">
                <a:latin typeface="Corbel"/>
                <a:cs typeface="Corbel"/>
              </a:rPr>
              <a:t>infecti</a:t>
            </a:r>
            <a:r>
              <a:rPr sz="2800" spc="-20" dirty="0">
                <a:latin typeface="Corbel"/>
                <a:cs typeface="Corbel"/>
              </a:rPr>
              <a:t>o</a:t>
            </a:r>
            <a:r>
              <a:rPr sz="2800" spc="-15" dirty="0">
                <a:latin typeface="Corbel"/>
                <a:cs typeface="Corbel"/>
              </a:rPr>
              <a:t>us</a:t>
            </a:r>
            <a:r>
              <a:rPr sz="2800" spc="10" dirty="0">
                <a:latin typeface="Corbel"/>
                <a:cs typeface="Corbel"/>
              </a:rPr>
              <a:t> </a:t>
            </a:r>
            <a:r>
              <a:rPr sz="2800" spc="-15" dirty="0">
                <a:latin typeface="Corbel"/>
                <a:cs typeface="Corbel"/>
              </a:rPr>
              <a:t>di</a:t>
            </a:r>
            <a:r>
              <a:rPr sz="2800" spc="-20" dirty="0">
                <a:latin typeface="Corbel"/>
                <a:cs typeface="Corbel"/>
              </a:rPr>
              <a:t>s</a:t>
            </a:r>
            <a:r>
              <a:rPr sz="2800" spc="-15" dirty="0">
                <a:latin typeface="Corbel"/>
                <a:cs typeface="Corbel"/>
              </a:rPr>
              <a:t>e</a:t>
            </a:r>
            <a:r>
              <a:rPr sz="2800" spc="-20" dirty="0">
                <a:latin typeface="Corbel"/>
                <a:cs typeface="Corbel"/>
              </a:rPr>
              <a:t>as</a:t>
            </a:r>
            <a:r>
              <a:rPr sz="2800" spc="-15" dirty="0">
                <a:latin typeface="Corbel"/>
                <a:cs typeface="Corbel"/>
              </a:rPr>
              <a:t>e</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unp</a:t>
            </a:r>
            <a:r>
              <a:rPr sz="2800" spc="-20" dirty="0">
                <a:latin typeface="Corbel"/>
                <a:cs typeface="Corbel"/>
              </a:rPr>
              <a:t>la</a:t>
            </a:r>
            <a:r>
              <a:rPr sz="2800" spc="-15" dirty="0">
                <a:latin typeface="Corbel"/>
                <a:cs typeface="Corbel"/>
              </a:rPr>
              <a:t>nned</a:t>
            </a:r>
            <a:r>
              <a:rPr sz="2800" spc="5" dirty="0">
                <a:latin typeface="Corbel"/>
                <a:cs typeface="Corbel"/>
              </a:rPr>
              <a:t> </a:t>
            </a:r>
            <a:r>
              <a:rPr sz="2800" spc="-15" dirty="0">
                <a:latin typeface="Corbel"/>
                <a:cs typeface="Corbel"/>
              </a:rPr>
              <a:t>pregn</a:t>
            </a:r>
            <a:r>
              <a:rPr sz="2800" spc="-20" dirty="0">
                <a:latin typeface="Corbel"/>
                <a:cs typeface="Corbel"/>
              </a:rPr>
              <a:t>a</a:t>
            </a:r>
            <a:r>
              <a:rPr sz="2800" spc="-15" dirty="0">
                <a:latin typeface="Corbel"/>
                <a:cs typeface="Corbel"/>
              </a:rPr>
              <a:t>n</a:t>
            </a:r>
            <a:r>
              <a:rPr sz="2800" spc="-20" dirty="0">
                <a:latin typeface="Corbel"/>
                <a:cs typeface="Corbel"/>
              </a:rPr>
              <a:t>c</a:t>
            </a:r>
            <a:r>
              <a:rPr sz="2800" spc="-15" dirty="0">
                <a:latin typeface="Corbel"/>
                <a:cs typeface="Corbel"/>
              </a:rPr>
              <a:t>y</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15" dirty="0">
                <a:latin typeface="Corbel"/>
                <a:cs typeface="Corbel"/>
              </a:rPr>
              <a:t>injury</a:t>
            </a:r>
            <a:endParaRPr sz="2800">
              <a:latin typeface="Corbel"/>
              <a:cs typeface="Corbel"/>
            </a:endParaRPr>
          </a:p>
        </p:txBody>
      </p:sp>
      <p:sp>
        <p:nvSpPr>
          <p:cNvPr id="9" name="object 9"/>
          <p:cNvSpPr/>
          <p:nvPr/>
        </p:nvSpPr>
        <p:spPr>
          <a:xfrm>
            <a:off x="6169152" y="1104900"/>
            <a:ext cx="1716023" cy="2610611"/>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524281" y="6118549"/>
            <a:ext cx="5675630" cy="528320"/>
          </a:xfrm>
          <a:prstGeom prst="rect">
            <a:avLst/>
          </a:prstGeom>
        </p:spPr>
        <p:txBody>
          <a:bodyPr vert="horz" wrap="square" lIns="0" tIns="0" rIns="0" bIns="0" rtlCol="0">
            <a:spAutoFit/>
          </a:bodyPr>
          <a:lstStyle/>
          <a:p>
            <a:pPr marL="12700" marR="5080">
              <a:lnSpc>
                <a:spcPct val="100000"/>
              </a:lnSpc>
            </a:pPr>
            <a:r>
              <a:rPr sz="1800" dirty="0">
                <a:latin typeface="Corbel"/>
                <a:cs typeface="Corbel"/>
              </a:rPr>
              <a:t>(s</a:t>
            </a:r>
            <a:r>
              <a:rPr sz="1800" spc="-10" dirty="0">
                <a:latin typeface="Corbel"/>
                <a:cs typeface="Corbel"/>
              </a:rPr>
              <a:t>ee </a:t>
            </a:r>
            <a:r>
              <a:rPr sz="1800" spc="-5" dirty="0">
                <a:latin typeface="Corbel"/>
                <a:cs typeface="Corbel"/>
              </a:rPr>
              <a:t>B</a:t>
            </a:r>
            <a:r>
              <a:rPr sz="1800" spc="-10" dirty="0">
                <a:latin typeface="Corbel"/>
                <a:cs typeface="Corbel"/>
              </a:rPr>
              <a:t>a</a:t>
            </a:r>
            <a:r>
              <a:rPr sz="1800" spc="-15" dirty="0">
                <a:latin typeface="Corbel"/>
                <a:cs typeface="Corbel"/>
              </a:rPr>
              <a:t>r</a:t>
            </a:r>
            <a:r>
              <a:rPr sz="1800" spc="-10" dirty="0">
                <a:latin typeface="Corbel"/>
                <a:cs typeface="Corbel"/>
              </a:rPr>
              <a:t>e</a:t>
            </a:r>
            <a:r>
              <a:rPr sz="1800" dirty="0">
                <a:latin typeface="Corbel"/>
                <a:cs typeface="Corbel"/>
              </a:rPr>
              <a:t>s</a:t>
            </a:r>
            <a:r>
              <a:rPr sz="1800" spc="15" dirty="0">
                <a:latin typeface="Corbel"/>
                <a:cs typeface="Corbel"/>
              </a:rPr>
              <a:t> </a:t>
            </a:r>
            <a:r>
              <a:rPr sz="1800" dirty="0">
                <a:latin typeface="Corbel"/>
                <a:cs typeface="Corbel"/>
              </a:rPr>
              <a:t>&amp;</a:t>
            </a:r>
            <a:r>
              <a:rPr sz="1800" spc="-80" dirty="0">
                <a:latin typeface="Corbel"/>
                <a:cs typeface="Corbel"/>
              </a:rPr>
              <a:t> </a:t>
            </a:r>
            <a:r>
              <a:rPr sz="1800" spc="-5" dirty="0">
                <a:latin typeface="Corbel"/>
                <a:cs typeface="Corbel"/>
              </a:rPr>
              <a:t>C</a:t>
            </a:r>
            <a:r>
              <a:rPr sz="1800" dirty="0">
                <a:latin typeface="Corbel"/>
                <a:cs typeface="Corbel"/>
              </a:rPr>
              <a:t>h</a:t>
            </a:r>
            <a:r>
              <a:rPr sz="1800" spc="-20" dirty="0">
                <a:latin typeface="Corbel"/>
                <a:cs typeface="Corbel"/>
              </a:rPr>
              <a:t>a</a:t>
            </a:r>
            <a:r>
              <a:rPr sz="1800" spc="-15" dirty="0">
                <a:latin typeface="Corbel"/>
                <a:cs typeface="Corbel"/>
              </a:rPr>
              <a:t>r</a:t>
            </a:r>
            <a:r>
              <a:rPr sz="1800" spc="-5" dirty="0">
                <a:latin typeface="Corbel"/>
                <a:cs typeface="Corbel"/>
              </a:rPr>
              <a:t>t</a:t>
            </a:r>
            <a:r>
              <a:rPr sz="1800" dirty="0">
                <a:latin typeface="Corbel"/>
                <a:cs typeface="Corbel"/>
              </a:rPr>
              <a:t>i</a:t>
            </a:r>
            <a:r>
              <a:rPr sz="1800" spc="-10" dirty="0">
                <a:latin typeface="Corbel"/>
                <a:cs typeface="Corbel"/>
              </a:rPr>
              <a:t>e</a:t>
            </a:r>
            <a:r>
              <a:rPr sz="1800" spc="-100" dirty="0">
                <a:latin typeface="Corbel"/>
                <a:cs typeface="Corbel"/>
              </a:rPr>
              <a:t>r</a:t>
            </a:r>
            <a:r>
              <a:rPr sz="1800" spc="-5" dirty="0">
                <a:latin typeface="Corbel"/>
                <a:cs typeface="Corbel"/>
              </a:rPr>
              <a:t>,</a:t>
            </a:r>
            <a:r>
              <a:rPr sz="1800" spc="1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5" dirty="0">
                <a:latin typeface="Corbel"/>
                <a:cs typeface="Corbel"/>
              </a:rPr>
              <a:t>;</a:t>
            </a:r>
            <a:r>
              <a:rPr sz="1800" dirty="0">
                <a:latin typeface="Corbel"/>
                <a:cs typeface="Corbel"/>
              </a:rPr>
              <a:t>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5" dirty="0">
                <a:latin typeface="Corbel"/>
                <a:cs typeface="Corbel"/>
              </a:rPr>
              <a:t>Brook</a:t>
            </a:r>
            <a:r>
              <a:rPr sz="1800" dirty="0">
                <a:latin typeface="Corbel"/>
                <a:cs typeface="Corbel"/>
              </a:rPr>
              <a:t>s</a:t>
            </a:r>
            <a:r>
              <a:rPr sz="1800" spc="-10" dirty="0">
                <a:latin typeface="Corbel"/>
                <a:cs typeface="Corbel"/>
              </a:rPr>
              <a:t> e</a:t>
            </a:r>
            <a:r>
              <a:rPr sz="1800" dirty="0">
                <a:latin typeface="Corbel"/>
                <a:cs typeface="Corbel"/>
              </a:rPr>
              <a:t>t</a:t>
            </a:r>
            <a:r>
              <a:rPr sz="1800" spc="-5" dirty="0">
                <a:latin typeface="Corbel"/>
                <a:cs typeface="Corbel"/>
              </a:rPr>
              <a:t> </a:t>
            </a:r>
            <a:r>
              <a:rPr sz="1800" spc="-20" dirty="0">
                <a:latin typeface="Corbel"/>
                <a:cs typeface="Corbel"/>
              </a:rPr>
              <a:t>a</a:t>
            </a:r>
            <a:r>
              <a:rPr sz="1800" spc="-5" dirty="0">
                <a:latin typeface="Corbel"/>
                <a:cs typeface="Corbel"/>
              </a:rPr>
              <a:t>l,</a:t>
            </a:r>
            <a:r>
              <a:rPr sz="1800" spc="15" dirty="0">
                <a:latin typeface="Corbel"/>
                <a:cs typeface="Corbel"/>
              </a:rPr>
              <a:t> </a:t>
            </a:r>
            <a:r>
              <a:rPr sz="1800" spc="-45" dirty="0">
                <a:latin typeface="Corbel"/>
                <a:cs typeface="Corbel"/>
              </a:rPr>
              <a:t>2</a:t>
            </a:r>
            <a:r>
              <a:rPr sz="1800" spc="-15" dirty="0">
                <a:latin typeface="Corbel"/>
                <a:cs typeface="Corbel"/>
              </a:rPr>
              <a:t>00</a:t>
            </a:r>
            <a:r>
              <a:rPr sz="1800" dirty="0">
                <a:latin typeface="Corbel"/>
                <a:cs typeface="Corbel"/>
              </a:rPr>
              <a:t>9</a:t>
            </a:r>
            <a:r>
              <a:rPr sz="1800" spc="-5" dirty="0">
                <a:latin typeface="Corbel"/>
                <a:cs typeface="Corbel"/>
              </a:rPr>
              <a:t>; </a:t>
            </a:r>
            <a:r>
              <a:rPr sz="1800" spc="-20" dirty="0">
                <a:latin typeface="Corbel"/>
                <a:cs typeface="Corbel"/>
              </a:rPr>
              <a:t>Ma</a:t>
            </a:r>
            <a:r>
              <a:rPr sz="1800" spc="-5" dirty="0">
                <a:latin typeface="Corbel"/>
                <a:cs typeface="Corbel"/>
              </a:rPr>
              <a:t>i</a:t>
            </a:r>
            <a:r>
              <a:rPr sz="1800" spc="-20" dirty="0">
                <a:latin typeface="Corbel"/>
                <a:cs typeface="Corbel"/>
              </a:rPr>
              <a:t>ma</a:t>
            </a:r>
            <a:r>
              <a:rPr sz="1800" spc="-15" dirty="0">
                <a:latin typeface="Corbel"/>
                <a:cs typeface="Corbel"/>
              </a:rPr>
              <a:t>r</a:t>
            </a:r>
            <a:r>
              <a:rPr sz="1800" spc="-5" dirty="0">
                <a:latin typeface="Corbel"/>
                <a:cs typeface="Corbel"/>
              </a:rPr>
              <a:t>i</a:t>
            </a:r>
            <a:r>
              <a:rPr sz="1800" dirty="0">
                <a:latin typeface="Corbel"/>
                <a:cs typeface="Corbel"/>
              </a:rPr>
              <a:t>s</a:t>
            </a:r>
            <a:r>
              <a:rPr sz="1800" spc="5" dirty="0">
                <a:latin typeface="Corbel"/>
                <a:cs typeface="Corbel"/>
              </a:rPr>
              <a:t> </a:t>
            </a:r>
            <a:r>
              <a:rPr sz="1800" dirty="0">
                <a:latin typeface="Corbel"/>
                <a:cs typeface="Corbel"/>
              </a:rPr>
              <a:t>&amp;</a:t>
            </a:r>
            <a:r>
              <a:rPr sz="1800" spc="-5" dirty="0">
                <a:latin typeface="Corbel"/>
                <a:cs typeface="Corbel"/>
              </a:rPr>
              <a:t> M</a:t>
            </a:r>
            <a:r>
              <a:rPr sz="1800" dirty="0">
                <a:latin typeface="Corbel"/>
                <a:cs typeface="Corbel"/>
              </a:rPr>
              <a:t>c</a:t>
            </a:r>
            <a:r>
              <a:rPr sz="1800" spc="-5" dirty="0">
                <a:latin typeface="Corbel"/>
                <a:cs typeface="Corbel"/>
              </a:rPr>
              <a:t>C</a:t>
            </a:r>
            <a:r>
              <a:rPr sz="1800" spc="-10" dirty="0">
                <a:latin typeface="Corbel"/>
                <a:cs typeface="Corbel"/>
              </a:rPr>
              <a:t>a</a:t>
            </a:r>
            <a:r>
              <a:rPr sz="1800" spc="-20" dirty="0">
                <a:latin typeface="Corbel"/>
                <a:cs typeface="Corbel"/>
              </a:rPr>
              <a:t>mbr</a:t>
            </a:r>
            <a:r>
              <a:rPr sz="1800" spc="-5" dirty="0">
                <a:latin typeface="Corbel"/>
                <a:cs typeface="Corbel"/>
              </a:rPr>
              <a:t>i</a:t>
            </a:r>
            <a:r>
              <a:rPr sz="1800" spc="-15" dirty="0">
                <a:latin typeface="Corbel"/>
                <a:cs typeface="Corbel"/>
              </a:rPr>
              <a:t>d</a:t>
            </a:r>
            <a:r>
              <a:rPr sz="1800" spc="-10" dirty="0">
                <a:latin typeface="Corbel"/>
                <a:cs typeface="Corbel"/>
              </a:rPr>
              <a:t>ge,</a:t>
            </a:r>
            <a:r>
              <a:rPr sz="1800" spc="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spc="-20" dirty="0">
                <a:latin typeface="Corbel"/>
                <a:cs typeface="Corbel"/>
              </a:rPr>
              <a:t>4</a:t>
            </a:r>
            <a:r>
              <a:rPr sz="1800" spc="-5" dirty="0">
                <a:latin typeface="Corbel"/>
                <a:cs typeface="Corbel"/>
              </a:rPr>
              <a:t>;</a:t>
            </a:r>
            <a:r>
              <a:rPr sz="1800" spc="-85" dirty="0">
                <a:latin typeface="Corbel"/>
                <a:cs typeface="Corbel"/>
              </a:rPr>
              <a:t> </a:t>
            </a:r>
            <a:r>
              <a:rPr sz="1800" spc="-5" dirty="0">
                <a:latin typeface="Corbel"/>
                <a:cs typeface="Corbel"/>
              </a:rPr>
              <a:t>W</a:t>
            </a:r>
            <a:r>
              <a:rPr sz="1800" dirty="0">
                <a:latin typeface="Corbel"/>
                <a:cs typeface="Corbel"/>
              </a:rPr>
              <a:t>h</a:t>
            </a:r>
            <a:r>
              <a:rPr sz="1800" spc="-5" dirty="0">
                <a:latin typeface="Corbel"/>
                <a:cs typeface="Corbel"/>
              </a:rPr>
              <a:t>it</a:t>
            </a:r>
            <a:r>
              <a:rPr sz="1800" spc="-10" dirty="0">
                <a:latin typeface="Corbel"/>
                <a:cs typeface="Corbel"/>
              </a:rPr>
              <a:t>e</a:t>
            </a:r>
            <a:r>
              <a:rPr sz="1800" dirty="0">
                <a:latin typeface="Corbel"/>
                <a:cs typeface="Corbel"/>
              </a:rPr>
              <a:t> &amp;</a:t>
            </a:r>
            <a:r>
              <a:rPr sz="1800" spc="-5" dirty="0">
                <a:latin typeface="Corbel"/>
                <a:cs typeface="Corbel"/>
              </a:rPr>
              <a:t> </a:t>
            </a:r>
            <a:r>
              <a:rPr sz="1800" spc="-50" dirty="0">
                <a:latin typeface="Corbel"/>
                <a:cs typeface="Corbel"/>
              </a:rPr>
              <a:t>K</a:t>
            </a:r>
            <a:r>
              <a:rPr sz="1800" spc="-5" dirty="0">
                <a:latin typeface="Corbel"/>
                <a:cs typeface="Corbel"/>
              </a:rPr>
              <a:t>oo</a:t>
            </a:r>
            <a:r>
              <a:rPr sz="1800" spc="-10" dirty="0">
                <a:latin typeface="Corbel"/>
                <a:cs typeface="Corbel"/>
              </a:rPr>
              <a:t>b</a:t>
            </a:r>
            <a:r>
              <a:rPr sz="1800" spc="-5" dirty="0">
                <a:latin typeface="Corbel"/>
                <a:cs typeface="Corbel"/>
              </a:rPr>
              <a:t>,</a:t>
            </a:r>
            <a:r>
              <a:rPr sz="1800" spc="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10" dirty="0">
                <a:latin typeface="Corbel"/>
                <a:cs typeface="Corbel"/>
              </a:rPr>
              <a:t>)</a:t>
            </a:r>
            <a:endParaRPr sz="1800">
              <a:latin typeface="Corbel"/>
              <a:cs typeface="Corbe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13</a:t>
            </a:fld>
            <a:endParaRPr spc="10" dirty="0"/>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4" name="object 14"/>
          <p:cNvSpPr txBox="1"/>
          <p:nvPr/>
        </p:nvSpPr>
        <p:spPr>
          <a:xfrm>
            <a:off x="718356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1828" y="3727708"/>
            <a:ext cx="3116580" cy="1181100"/>
          </a:xfrm>
          <a:custGeom>
            <a:avLst/>
            <a:gdLst/>
            <a:ahLst/>
            <a:cxnLst/>
            <a:rect l="l" t="t" r="r" b="b"/>
            <a:pathLst>
              <a:path w="3116579" h="1181100">
                <a:moveTo>
                  <a:pt x="2919730"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2919730" y="1181100"/>
                </a:lnTo>
                <a:lnTo>
                  <a:pt x="2967033" y="1175378"/>
                </a:lnTo>
                <a:lnTo>
                  <a:pt x="3010191" y="1159126"/>
                </a:lnTo>
                <a:lnTo>
                  <a:pt x="3047835" y="1133711"/>
                </a:lnTo>
                <a:lnTo>
                  <a:pt x="3078597" y="1100502"/>
                </a:lnTo>
                <a:lnTo>
                  <a:pt x="3101109" y="1060865"/>
                </a:lnTo>
                <a:lnTo>
                  <a:pt x="3114003" y="1016169"/>
                </a:lnTo>
                <a:lnTo>
                  <a:pt x="3116580" y="984237"/>
                </a:lnTo>
                <a:lnTo>
                  <a:pt x="3116580" y="196850"/>
                </a:lnTo>
                <a:lnTo>
                  <a:pt x="3110858" y="149542"/>
                </a:lnTo>
                <a:lnTo>
                  <a:pt x="3094606" y="106382"/>
                </a:lnTo>
                <a:lnTo>
                  <a:pt x="3069192" y="68739"/>
                </a:lnTo>
                <a:lnTo>
                  <a:pt x="3035984" y="37978"/>
                </a:lnTo>
                <a:lnTo>
                  <a:pt x="2996350" y="15468"/>
                </a:lnTo>
                <a:lnTo>
                  <a:pt x="2951658" y="2576"/>
                </a:lnTo>
                <a:lnTo>
                  <a:pt x="2919730" y="0"/>
                </a:lnTo>
                <a:close/>
              </a:path>
            </a:pathLst>
          </a:custGeom>
          <a:solidFill>
            <a:srgbClr val="4A9B82"/>
          </a:solidFill>
        </p:spPr>
        <p:txBody>
          <a:bodyPr wrap="square" lIns="0" tIns="0" rIns="0" bIns="0" rtlCol="0"/>
          <a:lstStyle/>
          <a:p>
            <a:endParaRPr/>
          </a:p>
        </p:txBody>
      </p:sp>
      <p:sp>
        <p:nvSpPr>
          <p:cNvPr id="3" name="object 3"/>
          <p:cNvSpPr/>
          <p:nvPr/>
        </p:nvSpPr>
        <p:spPr>
          <a:xfrm>
            <a:off x="5481828" y="3727708"/>
            <a:ext cx="3116580" cy="1181100"/>
          </a:xfrm>
          <a:custGeom>
            <a:avLst/>
            <a:gdLst/>
            <a:ahLst/>
            <a:cxnLst/>
            <a:rect l="l" t="t" r="r" b="b"/>
            <a:pathLst>
              <a:path w="3116579" h="1181100">
                <a:moveTo>
                  <a:pt x="0" y="196850"/>
                </a:moveTo>
                <a:lnTo>
                  <a:pt x="5721" y="149542"/>
                </a:lnTo>
                <a:lnTo>
                  <a:pt x="21973" y="106382"/>
                </a:lnTo>
                <a:lnTo>
                  <a:pt x="47387" y="68739"/>
                </a:lnTo>
                <a:lnTo>
                  <a:pt x="80595" y="37978"/>
                </a:lnTo>
                <a:lnTo>
                  <a:pt x="120229" y="15468"/>
                </a:lnTo>
                <a:lnTo>
                  <a:pt x="164921" y="2576"/>
                </a:lnTo>
                <a:lnTo>
                  <a:pt x="196850" y="0"/>
                </a:lnTo>
                <a:lnTo>
                  <a:pt x="2919730" y="0"/>
                </a:lnTo>
                <a:lnTo>
                  <a:pt x="2967033" y="5720"/>
                </a:lnTo>
                <a:lnTo>
                  <a:pt x="3010191" y="21970"/>
                </a:lnTo>
                <a:lnTo>
                  <a:pt x="3047835" y="47382"/>
                </a:lnTo>
                <a:lnTo>
                  <a:pt x="3078597" y="80589"/>
                </a:lnTo>
                <a:lnTo>
                  <a:pt x="3101109" y="120223"/>
                </a:lnTo>
                <a:lnTo>
                  <a:pt x="3114003" y="164918"/>
                </a:lnTo>
                <a:lnTo>
                  <a:pt x="3116580" y="196850"/>
                </a:lnTo>
                <a:lnTo>
                  <a:pt x="3116580" y="984237"/>
                </a:lnTo>
                <a:lnTo>
                  <a:pt x="3110858" y="1031545"/>
                </a:lnTo>
                <a:lnTo>
                  <a:pt x="3094606" y="1074707"/>
                </a:lnTo>
                <a:lnTo>
                  <a:pt x="3069192" y="1112353"/>
                </a:lnTo>
                <a:lnTo>
                  <a:pt x="3035984" y="1143117"/>
                </a:lnTo>
                <a:lnTo>
                  <a:pt x="2996350" y="1165629"/>
                </a:lnTo>
                <a:lnTo>
                  <a:pt x="2951658" y="1178523"/>
                </a:lnTo>
                <a:lnTo>
                  <a:pt x="2919730"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4" name="object 4"/>
          <p:cNvSpPr/>
          <p:nvPr/>
        </p:nvSpPr>
        <p:spPr>
          <a:xfrm>
            <a:off x="1297647" y="4559718"/>
            <a:ext cx="2597150" cy="434340"/>
          </a:xfrm>
          <a:custGeom>
            <a:avLst/>
            <a:gdLst/>
            <a:ahLst/>
            <a:cxnLst/>
            <a:rect l="l" t="t" r="r" b="b"/>
            <a:pathLst>
              <a:path w="2597150" h="434339">
                <a:moveTo>
                  <a:pt x="0" y="0"/>
                </a:moveTo>
                <a:lnTo>
                  <a:pt x="2596895" y="0"/>
                </a:lnTo>
                <a:lnTo>
                  <a:pt x="2596895" y="434339"/>
                </a:lnTo>
                <a:lnTo>
                  <a:pt x="0" y="434339"/>
                </a:lnTo>
                <a:lnTo>
                  <a:pt x="0" y="0"/>
                </a:lnTo>
                <a:close/>
              </a:path>
            </a:pathLst>
          </a:custGeom>
          <a:solidFill>
            <a:srgbClr val="FFFF00"/>
          </a:solidFill>
        </p:spPr>
        <p:txBody>
          <a:bodyPr wrap="square" lIns="0" tIns="0" rIns="0" bIns="0" rtlCol="0"/>
          <a:lstStyle/>
          <a:p>
            <a:endParaRPr/>
          </a:p>
        </p:txBody>
      </p:sp>
      <p:sp>
        <p:nvSpPr>
          <p:cNvPr id="5" name="object 5"/>
          <p:cNvSpPr/>
          <p:nvPr/>
        </p:nvSpPr>
        <p:spPr>
          <a:xfrm>
            <a:off x="1297647" y="4989486"/>
            <a:ext cx="3179445" cy="434340"/>
          </a:xfrm>
          <a:custGeom>
            <a:avLst/>
            <a:gdLst/>
            <a:ahLst/>
            <a:cxnLst/>
            <a:rect l="l" t="t" r="r" b="b"/>
            <a:pathLst>
              <a:path w="3179445" h="434339">
                <a:moveTo>
                  <a:pt x="0" y="0"/>
                </a:moveTo>
                <a:lnTo>
                  <a:pt x="3179064" y="0"/>
                </a:lnTo>
                <a:lnTo>
                  <a:pt x="3179064" y="434340"/>
                </a:lnTo>
                <a:lnTo>
                  <a:pt x="0" y="434340"/>
                </a:lnTo>
                <a:lnTo>
                  <a:pt x="0" y="0"/>
                </a:lnTo>
                <a:close/>
              </a:path>
            </a:pathLst>
          </a:custGeom>
          <a:solidFill>
            <a:srgbClr val="FFFF00"/>
          </a:solidFill>
        </p:spPr>
        <p:txBody>
          <a:bodyPr wrap="square" lIns="0" tIns="0" rIns="0" bIns="0" rtlCol="0"/>
          <a:lstStyle/>
          <a:p>
            <a:endParaRPr/>
          </a:p>
        </p:txBody>
      </p:sp>
      <p:sp>
        <p:nvSpPr>
          <p:cNvPr id="6" name="object 6"/>
          <p:cNvSpPr txBox="1"/>
          <p:nvPr/>
        </p:nvSpPr>
        <p:spPr>
          <a:xfrm>
            <a:off x="1003010" y="905424"/>
            <a:ext cx="3267710" cy="3237230"/>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I</a:t>
            </a:r>
            <a:r>
              <a:rPr sz="3200" u="heavy" dirty="0">
                <a:latin typeface="Corbel"/>
                <a:cs typeface="Corbel"/>
              </a:rPr>
              <a:t>NFL</a:t>
            </a:r>
            <a:r>
              <a:rPr sz="3200" u="heavy" spc="-5" dirty="0">
                <a:latin typeface="Corbel"/>
                <a:cs typeface="Corbel"/>
              </a:rPr>
              <a:t>UE</a:t>
            </a:r>
            <a:r>
              <a:rPr sz="3200" u="heavy" dirty="0">
                <a:latin typeface="Corbel"/>
                <a:cs typeface="Corbel"/>
              </a:rPr>
              <a:t>N</a:t>
            </a:r>
            <a:r>
              <a:rPr sz="3200" u="heavy" spc="-5" dirty="0">
                <a:latin typeface="Corbel"/>
                <a:cs typeface="Corbel"/>
              </a:rPr>
              <a:t>CE</a:t>
            </a:r>
            <a:r>
              <a:rPr sz="3200" u="heavy" dirty="0">
                <a:latin typeface="Corbel"/>
                <a:cs typeface="Corbel"/>
              </a:rPr>
              <a:t>S</a:t>
            </a:r>
            <a:endParaRPr sz="3200">
              <a:latin typeface="Corbel"/>
              <a:cs typeface="Corbel"/>
            </a:endParaRPr>
          </a:p>
          <a:p>
            <a:pPr marL="12700">
              <a:lnSpc>
                <a:spcPct val="100000"/>
              </a:lnSpc>
              <a:spcBef>
                <a:spcPts val="480"/>
              </a:spcBef>
            </a:pPr>
            <a:r>
              <a:rPr sz="2800" spc="-25" dirty="0">
                <a:solidFill>
                  <a:srgbClr val="4A9B82"/>
                </a:solidFill>
                <a:latin typeface="Wingdings"/>
                <a:cs typeface="Wingdings"/>
              </a:rPr>
              <a:t></a:t>
            </a:r>
            <a:r>
              <a:rPr sz="2800" spc="-15" dirty="0">
                <a:latin typeface="Corbel"/>
                <a:cs typeface="Corbel"/>
              </a:rPr>
              <a:t>genetics</a:t>
            </a:r>
            <a:endParaRPr sz="2800">
              <a:latin typeface="Corbel"/>
              <a:cs typeface="Corbel"/>
            </a:endParaRPr>
          </a:p>
          <a:p>
            <a:pPr marL="12700">
              <a:lnSpc>
                <a:spcPct val="100000"/>
              </a:lnSpc>
              <a:spcBef>
                <a:spcPts val="465"/>
              </a:spcBef>
            </a:pPr>
            <a:r>
              <a:rPr sz="2800" spc="-25" dirty="0">
                <a:solidFill>
                  <a:srgbClr val="4A9B82"/>
                </a:solidFill>
                <a:latin typeface="Wingdings"/>
                <a:cs typeface="Wingdings"/>
              </a:rPr>
              <a:t></a:t>
            </a:r>
            <a:r>
              <a:rPr sz="2800" spc="-15" dirty="0">
                <a:latin typeface="Corbel"/>
                <a:cs typeface="Corbel"/>
              </a:rPr>
              <a:t>e</a:t>
            </a:r>
            <a:r>
              <a:rPr sz="2800" spc="-20" dirty="0">
                <a:latin typeface="Corbel"/>
                <a:cs typeface="Corbel"/>
              </a:rPr>
              <a:t>a</a:t>
            </a:r>
            <a:r>
              <a:rPr sz="2800" spc="-10" dirty="0">
                <a:latin typeface="Corbel"/>
                <a:cs typeface="Corbel"/>
              </a:rPr>
              <a:t>rly</a:t>
            </a:r>
            <a:r>
              <a:rPr sz="2800" spc="5" dirty="0">
                <a:latin typeface="Corbel"/>
                <a:cs typeface="Corbel"/>
              </a:rPr>
              <a:t> </a:t>
            </a:r>
            <a:r>
              <a:rPr sz="2800" spc="-15" dirty="0">
                <a:latin typeface="Corbel"/>
                <a:cs typeface="Corbel"/>
              </a:rPr>
              <a:t>br</a:t>
            </a:r>
            <a:r>
              <a:rPr sz="2800" spc="-20" dirty="0">
                <a:latin typeface="Corbel"/>
                <a:cs typeface="Corbel"/>
              </a:rPr>
              <a:t>a</a:t>
            </a:r>
            <a:r>
              <a:rPr sz="2800" spc="-15" dirty="0">
                <a:latin typeface="Corbel"/>
                <a:cs typeface="Corbel"/>
              </a:rPr>
              <a:t>in</a:t>
            </a:r>
            <a:r>
              <a:rPr sz="2800" spc="15" dirty="0">
                <a:latin typeface="Corbel"/>
                <a:cs typeface="Corbel"/>
              </a:rPr>
              <a:t> </a:t>
            </a:r>
            <a:r>
              <a:rPr sz="2800" spc="-15" dirty="0">
                <a:latin typeface="Corbel"/>
                <a:cs typeface="Corbel"/>
              </a:rPr>
              <a:t>exp</a:t>
            </a:r>
            <a:r>
              <a:rPr sz="2800" spc="-20" dirty="0">
                <a:latin typeface="Corbel"/>
                <a:cs typeface="Corbel"/>
              </a:rPr>
              <a:t>os</a:t>
            </a:r>
            <a:r>
              <a:rPr sz="2800" spc="-10" dirty="0">
                <a:latin typeface="Corbel"/>
                <a:cs typeface="Corbel"/>
              </a:rPr>
              <a:t>u</a:t>
            </a:r>
            <a:r>
              <a:rPr sz="2800" spc="-15" dirty="0">
                <a:latin typeface="Corbel"/>
                <a:cs typeface="Corbel"/>
              </a:rPr>
              <a:t>re</a:t>
            </a:r>
            <a:endParaRPr sz="2800">
              <a:latin typeface="Corbel"/>
              <a:cs typeface="Corbel"/>
            </a:endParaRPr>
          </a:p>
          <a:p>
            <a:pPr marL="12700">
              <a:lnSpc>
                <a:spcPct val="100000"/>
              </a:lnSpc>
              <a:spcBef>
                <a:spcPts val="455"/>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a</a:t>
            </a:r>
            <a:r>
              <a:rPr sz="2800" spc="-15" dirty="0">
                <a:latin typeface="Corbel"/>
                <a:cs typeface="Corbel"/>
              </a:rPr>
              <a:t>in</a:t>
            </a:r>
            <a:endParaRPr sz="2800">
              <a:latin typeface="Corbel"/>
              <a:cs typeface="Corbel"/>
            </a:endParaRPr>
          </a:p>
          <a:p>
            <a:pPr>
              <a:lnSpc>
                <a:spcPct val="100000"/>
              </a:lnSpc>
              <a:spcBef>
                <a:spcPts val="44"/>
              </a:spcBef>
            </a:pPr>
            <a:endParaRPr sz="2900">
              <a:latin typeface="Times New Roman"/>
              <a:cs typeface="Times New Roman"/>
            </a:endParaRPr>
          </a:p>
          <a:p>
            <a:pPr marL="12700">
              <a:lnSpc>
                <a:spcPct val="100000"/>
              </a:lnSpc>
            </a:pPr>
            <a:r>
              <a:rPr sz="3200" u="heavy" spc="-5" dirty="0">
                <a:latin typeface="Corbel"/>
                <a:cs typeface="Corbel"/>
              </a:rPr>
              <a:t>E</a:t>
            </a:r>
            <a:r>
              <a:rPr sz="3200" u="heavy" dirty="0">
                <a:latin typeface="Corbel"/>
                <a:cs typeface="Corbel"/>
              </a:rPr>
              <a:t>FF</a:t>
            </a:r>
            <a:r>
              <a:rPr sz="3200" u="heavy" spc="-5" dirty="0">
                <a:latin typeface="Corbel"/>
                <a:cs typeface="Corbel"/>
              </a:rPr>
              <a:t>ECTS</a:t>
            </a:r>
            <a:endParaRPr sz="3200">
              <a:latin typeface="Corbel"/>
              <a:cs typeface="Corbel"/>
            </a:endParaRPr>
          </a:p>
          <a:p>
            <a:pPr marL="12700">
              <a:lnSpc>
                <a:spcPct val="100000"/>
              </a:lnSpc>
              <a:spcBef>
                <a:spcPts val="40"/>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ossi</a:t>
            </a:r>
            <a:r>
              <a:rPr sz="2800" spc="-15" dirty="0">
                <a:latin typeface="Corbel"/>
                <a:cs typeface="Corbel"/>
              </a:rPr>
              <a:t>ble</a:t>
            </a:r>
            <a:r>
              <a:rPr sz="2800" spc="-45" dirty="0">
                <a:latin typeface="Corbel"/>
                <a:cs typeface="Corbel"/>
              </a:rPr>
              <a:t> </a:t>
            </a:r>
            <a:r>
              <a:rPr sz="2800" spc="-15" dirty="0">
                <a:latin typeface="Corbel"/>
                <a:cs typeface="Corbel"/>
              </a:rPr>
              <a:t>S</a:t>
            </a:r>
            <a:r>
              <a:rPr sz="2800" spc="-25" dirty="0">
                <a:latin typeface="Corbel"/>
                <a:cs typeface="Corbel"/>
              </a:rPr>
              <a:t>U</a:t>
            </a:r>
            <a:r>
              <a:rPr sz="2800" spc="-20" dirty="0">
                <a:latin typeface="Corbel"/>
                <a:cs typeface="Corbel"/>
              </a:rPr>
              <a:t>D</a:t>
            </a:r>
            <a:endParaRPr sz="2800">
              <a:latin typeface="Corbel"/>
              <a:cs typeface="Corbel"/>
            </a:endParaRPr>
          </a:p>
        </p:txBody>
      </p:sp>
      <p:sp>
        <p:nvSpPr>
          <p:cNvPr id="7" name="object 7"/>
          <p:cNvSpPr txBox="1"/>
          <p:nvPr/>
        </p:nvSpPr>
        <p:spPr>
          <a:xfrm>
            <a:off x="5782817" y="4119226"/>
            <a:ext cx="2513330" cy="482600"/>
          </a:xfrm>
          <a:prstGeom prst="rect">
            <a:avLst/>
          </a:prstGeom>
        </p:spPr>
        <p:txBody>
          <a:bodyPr vert="horz" wrap="square" lIns="0" tIns="0" rIns="0" bIns="0" rtlCol="0">
            <a:spAutoFit/>
          </a:bodyPr>
          <a:lstStyle/>
          <a:p>
            <a:pPr marL="12700">
              <a:lnSpc>
                <a:spcPct val="100000"/>
              </a:lnSpc>
            </a:pPr>
            <a:r>
              <a:rPr sz="3600" dirty="0">
                <a:solidFill>
                  <a:srgbClr val="FFFFFF"/>
                </a:solidFill>
                <a:latin typeface="Corbel"/>
                <a:cs typeface="Corbel"/>
              </a:rPr>
              <a:t>B</a:t>
            </a:r>
            <a:r>
              <a:rPr sz="3600" spc="5" dirty="0">
                <a:solidFill>
                  <a:srgbClr val="FFFFFF"/>
                </a:solidFill>
                <a:latin typeface="Corbel"/>
                <a:cs typeface="Corbel"/>
              </a:rPr>
              <a:t>I</a:t>
            </a:r>
            <a:r>
              <a:rPr sz="3600" spc="-5" dirty="0">
                <a:solidFill>
                  <a:srgbClr val="FFFFFF"/>
                </a:solidFill>
                <a:latin typeface="Corbel"/>
                <a:cs typeface="Corbel"/>
              </a:rPr>
              <a:t>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8" name="object 8"/>
          <p:cNvSpPr txBox="1"/>
          <p:nvPr/>
        </p:nvSpPr>
        <p:spPr>
          <a:xfrm>
            <a:off x="1003010" y="4169642"/>
            <a:ext cx="2432685" cy="404495"/>
          </a:xfrm>
          <a:prstGeom prst="rect">
            <a:avLst/>
          </a:prstGeom>
        </p:spPr>
        <p:txBody>
          <a:bodyPr vert="horz" wrap="square" lIns="0" tIns="0" rIns="0" bIns="0" rtlCol="0">
            <a:spAutoFit/>
          </a:bodyPr>
          <a:lstStyle/>
          <a:p>
            <a:pPr marL="12700">
              <a:lnSpc>
                <a:spcPct val="100000"/>
              </a:lnSpc>
            </a:pPr>
            <a:r>
              <a:rPr sz="2800" spc="-25" dirty="0">
                <a:solidFill>
                  <a:srgbClr val="4A9B82"/>
                </a:solidFill>
                <a:latin typeface="Wingdings"/>
                <a:cs typeface="Wingdings"/>
              </a:rPr>
              <a:t></a:t>
            </a:r>
            <a:r>
              <a:rPr sz="2800" spc="-20" dirty="0">
                <a:latin typeface="Corbel"/>
                <a:cs typeface="Corbel"/>
              </a:rPr>
              <a:t>o</a:t>
            </a:r>
            <a:r>
              <a:rPr sz="2800" spc="-15" dirty="0">
                <a:latin typeface="Corbel"/>
                <a:cs typeface="Corbel"/>
              </a:rPr>
              <a:t>rg</a:t>
            </a:r>
            <a:r>
              <a:rPr sz="2800" spc="-20" dirty="0">
                <a:latin typeface="Corbel"/>
                <a:cs typeface="Corbel"/>
              </a:rPr>
              <a:t>a</a:t>
            </a:r>
            <a:r>
              <a:rPr sz="2800" spc="-15" dirty="0">
                <a:latin typeface="Corbel"/>
                <a:cs typeface="Corbel"/>
              </a:rPr>
              <a:t>n</a:t>
            </a:r>
            <a:r>
              <a:rPr sz="2800" spc="5" dirty="0">
                <a:latin typeface="Corbel"/>
                <a:cs typeface="Corbel"/>
              </a:rPr>
              <a:t> </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p:txBody>
      </p:sp>
      <p:sp>
        <p:nvSpPr>
          <p:cNvPr id="9" name="object 9"/>
          <p:cNvSpPr txBox="1"/>
          <p:nvPr/>
        </p:nvSpPr>
        <p:spPr>
          <a:xfrm>
            <a:off x="1003010" y="4599303"/>
            <a:ext cx="3486150" cy="1265555"/>
          </a:xfrm>
          <a:prstGeom prst="rect">
            <a:avLst/>
          </a:prstGeom>
        </p:spPr>
        <p:txBody>
          <a:bodyPr vert="horz" wrap="square" lIns="0" tIns="0" rIns="0" bIns="0" rtlCol="0">
            <a:spAutoFit/>
          </a:bodyPr>
          <a:lstStyle/>
          <a:p>
            <a:pPr marL="12700">
              <a:lnSpc>
                <a:spcPct val="100000"/>
              </a:lnSpc>
            </a:pPr>
            <a:r>
              <a:rPr sz="2800" spc="-25" dirty="0">
                <a:solidFill>
                  <a:srgbClr val="4A9B82"/>
                </a:solidFill>
                <a:latin typeface="Wingdings"/>
                <a:cs typeface="Wingdings"/>
              </a:rPr>
              <a:t></a:t>
            </a:r>
            <a:r>
              <a:rPr sz="2800" spc="-15" dirty="0">
                <a:latin typeface="Corbel"/>
                <a:cs typeface="Corbel"/>
              </a:rPr>
              <a:t>infecti</a:t>
            </a:r>
            <a:r>
              <a:rPr sz="2800" spc="-20" dirty="0">
                <a:latin typeface="Corbel"/>
                <a:cs typeface="Corbel"/>
              </a:rPr>
              <a:t>o</a:t>
            </a:r>
            <a:r>
              <a:rPr sz="2800" spc="-15" dirty="0">
                <a:latin typeface="Corbel"/>
                <a:cs typeface="Corbel"/>
              </a:rPr>
              <a:t>us</a:t>
            </a:r>
            <a:r>
              <a:rPr sz="2800" spc="10" dirty="0">
                <a:latin typeface="Corbel"/>
                <a:cs typeface="Corbel"/>
              </a:rPr>
              <a:t> </a:t>
            </a:r>
            <a:r>
              <a:rPr sz="2800" spc="-15" dirty="0">
                <a:latin typeface="Corbel"/>
                <a:cs typeface="Corbel"/>
              </a:rPr>
              <a:t>di</a:t>
            </a:r>
            <a:r>
              <a:rPr sz="2800" spc="-20" dirty="0">
                <a:latin typeface="Corbel"/>
                <a:cs typeface="Corbel"/>
              </a:rPr>
              <a:t>s</a:t>
            </a:r>
            <a:r>
              <a:rPr sz="2800" spc="-15" dirty="0">
                <a:latin typeface="Corbel"/>
                <a:cs typeface="Corbel"/>
              </a:rPr>
              <a:t>e</a:t>
            </a:r>
            <a:r>
              <a:rPr sz="2800" spc="-20" dirty="0">
                <a:latin typeface="Corbel"/>
                <a:cs typeface="Corbel"/>
              </a:rPr>
              <a:t>as</a:t>
            </a:r>
            <a:r>
              <a:rPr sz="2800" spc="-15" dirty="0">
                <a:latin typeface="Corbel"/>
                <a:cs typeface="Corbel"/>
              </a:rPr>
              <a:t>e</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unp</a:t>
            </a:r>
            <a:r>
              <a:rPr sz="2800" spc="-20" dirty="0">
                <a:latin typeface="Corbel"/>
                <a:cs typeface="Corbel"/>
              </a:rPr>
              <a:t>la</a:t>
            </a:r>
            <a:r>
              <a:rPr sz="2800" spc="-15" dirty="0">
                <a:latin typeface="Corbel"/>
                <a:cs typeface="Corbel"/>
              </a:rPr>
              <a:t>nned</a:t>
            </a:r>
            <a:r>
              <a:rPr sz="2800" spc="5" dirty="0">
                <a:latin typeface="Corbel"/>
                <a:cs typeface="Corbel"/>
              </a:rPr>
              <a:t> </a:t>
            </a:r>
            <a:r>
              <a:rPr sz="2800" spc="-15" dirty="0">
                <a:latin typeface="Corbel"/>
                <a:cs typeface="Corbel"/>
              </a:rPr>
              <a:t>pregn</a:t>
            </a:r>
            <a:r>
              <a:rPr sz="2800" spc="-20" dirty="0">
                <a:latin typeface="Corbel"/>
                <a:cs typeface="Corbel"/>
              </a:rPr>
              <a:t>a</a:t>
            </a:r>
            <a:r>
              <a:rPr sz="2800" spc="-15" dirty="0">
                <a:latin typeface="Corbel"/>
                <a:cs typeface="Corbel"/>
              </a:rPr>
              <a:t>n</a:t>
            </a:r>
            <a:r>
              <a:rPr sz="2800" spc="-20" dirty="0">
                <a:latin typeface="Corbel"/>
                <a:cs typeface="Corbel"/>
              </a:rPr>
              <a:t>c</a:t>
            </a:r>
            <a:r>
              <a:rPr sz="2800" spc="-15" dirty="0">
                <a:latin typeface="Corbel"/>
                <a:cs typeface="Corbel"/>
              </a:rPr>
              <a:t>y</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15" dirty="0">
                <a:latin typeface="Corbel"/>
                <a:cs typeface="Corbel"/>
              </a:rPr>
              <a:t>injury</a:t>
            </a:r>
            <a:endParaRPr sz="2800">
              <a:latin typeface="Corbel"/>
              <a:cs typeface="Corbel"/>
            </a:endParaRPr>
          </a:p>
        </p:txBody>
      </p:sp>
      <p:sp>
        <p:nvSpPr>
          <p:cNvPr id="10" name="object 10"/>
          <p:cNvSpPr/>
          <p:nvPr/>
        </p:nvSpPr>
        <p:spPr>
          <a:xfrm>
            <a:off x="5807964" y="1879092"/>
            <a:ext cx="2464307" cy="1848611"/>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524281" y="6118549"/>
            <a:ext cx="5675630" cy="528320"/>
          </a:xfrm>
          <a:prstGeom prst="rect">
            <a:avLst/>
          </a:prstGeom>
        </p:spPr>
        <p:txBody>
          <a:bodyPr vert="horz" wrap="square" lIns="0" tIns="0" rIns="0" bIns="0" rtlCol="0">
            <a:spAutoFit/>
          </a:bodyPr>
          <a:lstStyle/>
          <a:p>
            <a:pPr marL="12700" marR="5080">
              <a:lnSpc>
                <a:spcPct val="100000"/>
              </a:lnSpc>
            </a:pPr>
            <a:r>
              <a:rPr sz="1800" dirty="0">
                <a:latin typeface="Corbel"/>
                <a:cs typeface="Corbel"/>
              </a:rPr>
              <a:t>(s</a:t>
            </a:r>
            <a:r>
              <a:rPr sz="1800" spc="-10" dirty="0">
                <a:latin typeface="Corbel"/>
                <a:cs typeface="Corbel"/>
              </a:rPr>
              <a:t>ee </a:t>
            </a:r>
            <a:r>
              <a:rPr sz="1800" spc="-5" dirty="0">
                <a:latin typeface="Corbel"/>
                <a:cs typeface="Corbel"/>
              </a:rPr>
              <a:t>B</a:t>
            </a:r>
            <a:r>
              <a:rPr sz="1800" spc="-10" dirty="0">
                <a:latin typeface="Corbel"/>
                <a:cs typeface="Corbel"/>
              </a:rPr>
              <a:t>a</a:t>
            </a:r>
            <a:r>
              <a:rPr sz="1800" spc="-15" dirty="0">
                <a:latin typeface="Corbel"/>
                <a:cs typeface="Corbel"/>
              </a:rPr>
              <a:t>r</a:t>
            </a:r>
            <a:r>
              <a:rPr sz="1800" spc="-10" dirty="0">
                <a:latin typeface="Corbel"/>
                <a:cs typeface="Corbel"/>
              </a:rPr>
              <a:t>e</a:t>
            </a:r>
            <a:r>
              <a:rPr sz="1800" dirty="0">
                <a:latin typeface="Corbel"/>
                <a:cs typeface="Corbel"/>
              </a:rPr>
              <a:t>s</a:t>
            </a:r>
            <a:r>
              <a:rPr sz="1800" spc="15" dirty="0">
                <a:latin typeface="Corbel"/>
                <a:cs typeface="Corbel"/>
              </a:rPr>
              <a:t> </a:t>
            </a:r>
            <a:r>
              <a:rPr sz="1800" dirty="0">
                <a:latin typeface="Corbel"/>
                <a:cs typeface="Corbel"/>
              </a:rPr>
              <a:t>&amp;</a:t>
            </a:r>
            <a:r>
              <a:rPr sz="1800" spc="-80" dirty="0">
                <a:latin typeface="Corbel"/>
                <a:cs typeface="Corbel"/>
              </a:rPr>
              <a:t> </a:t>
            </a:r>
            <a:r>
              <a:rPr sz="1800" spc="-5" dirty="0">
                <a:latin typeface="Corbel"/>
                <a:cs typeface="Corbel"/>
              </a:rPr>
              <a:t>C</a:t>
            </a:r>
            <a:r>
              <a:rPr sz="1800" dirty="0">
                <a:latin typeface="Corbel"/>
                <a:cs typeface="Corbel"/>
              </a:rPr>
              <a:t>h</a:t>
            </a:r>
            <a:r>
              <a:rPr sz="1800" spc="-20" dirty="0">
                <a:latin typeface="Corbel"/>
                <a:cs typeface="Corbel"/>
              </a:rPr>
              <a:t>a</a:t>
            </a:r>
            <a:r>
              <a:rPr sz="1800" spc="-15" dirty="0">
                <a:latin typeface="Corbel"/>
                <a:cs typeface="Corbel"/>
              </a:rPr>
              <a:t>r</a:t>
            </a:r>
            <a:r>
              <a:rPr sz="1800" spc="-5" dirty="0">
                <a:latin typeface="Corbel"/>
                <a:cs typeface="Corbel"/>
              </a:rPr>
              <a:t>t</a:t>
            </a:r>
            <a:r>
              <a:rPr sz="1800" dirty="0">
                <a:latin typeface="Corbel"/>
                <a:cs typeface="Corbel"/>
              </a:rPr>
              <a:t>i</a:t>
            </a:r>
            <a:r>
              <a:rPr sz="1800" spc="-10" dirty="0">
                <a:latin typeface="Corbel"/>
                <a:cs typeface="Corbel"/>
              </a:rPr>
              <a:t>e</a:t>
            </a:r>
            <a:r>
              <a:rPr sz="1800" spc="-100" dirty="0">
                <a:latin typeface="Corbel"/>
                <a:cs typeface="Corbel"/>
              </a:rPr>
              <a:t>r</a:t>
            </a:r>
            <a:r>
              <a:rPr sz="1800" spc="-5" dirty="0">
                <a:latin typeface="Corbel"/>
                <a:cs typeface="Corbel"/>
              </a:rPr>
              <a:t>,</a:t>
            </a:r>
            <a:r>
              <a:rPr sz="1800" spc="1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5" dirty="0">
                <a:latin typeface="Corbel"/>
                <a:cs typeface="Corbel"/>
              </a:rPr>
              <a:t>;</a:t>
            </a:r>
            <a:r>
              <a:rPr sz="1800" dirty="0">
                <a:latin typeface="Corbel"/>
                <a:cs typeface="Corbel"/>
              </a:rPr>
              <a:t>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5" dirty="0">
                <a:latin typeface="Corbel"/>
                <a:cs typeface="Corbel"/>
              </a:rPr>
              <a:t>Brook</a:t>
            </a:r>
            <a:r>
              <a:rPr sz="1800" dirty="0">
                <a:latin typeface="Corbel"/>
                <a:cs typeface="Corbel"/>
              </a:rPr>
              <a:t>s</a:t>
            </a:r>
            <a:r>
              <a:rPr sz="1800" spc="-10" dirty="0">
                <a:latin typeface="Corbel"/>
                <a:cs typeface="Corbel"/>
              </a:rPr>
              <a:t> e</a:t>
            </a:r>
            <a:r>
              <a:rPr sz="1800" dirty="0">
                <a:latin typeface="Corbel"/>
                <a:cs typeface="Corbel"/>
              </a:rPr>
              <a:t>t</a:t>
            </a:r>
            <a:r>
              <a:rPr sz="1800" spc="-5" dirty="0">
                <a:latin typeface="Corbel"/>
                <a:cs typeface="Corbel"/>
              </a:rPr>
              <a:t> </a:t>
            </a:r>
            <a:r>
              <a:rPr sz="1800" spc="-20" dirty="0">
                <a:latin typeface="Corbel"/>
                <a:cs typeface="Corbel"/>
              </a:rPr>
              <a:t>a</a:t>
            </a:r>
            <a:r>
              <a:rPr sz="1800" spc="-5" dirty="0">
                <a:latin typeface="Corbel"/>
                <a:cs typeface="Corbel"/>
              </a:rPr>
              <a:t>l,</a:t>
            </a:r>
            <a:r>
              <a:rPr sz="1800" spc="15" dirty="0">
                <a:latin typeface="Corbel"/>
                <a:cs typeface="Corbel"/>
              </a:rPr>
              <a:t> </a:t>
            </a:r>
            <a:r>
              <a:rPr sz="1800" spc="-45" dirty="0">
                <a:latin typeface="Corbel"/>
                <a:cs typeface="Corbel"/>
              </a:rPr>
              <a:t>2</a:t>
            </a:r>
            <a:r>
              <a:rPr sz="1800" spc="-15" dirty="0">
                <a:latin typeface="Corbel"/>
                <a:cs typeface="Corbel"/>
              </a:rPr>
              <a:t>00</a:t>
            </a:r>
            <a:r>
              <a:rPr sz="1800" dirty="0">
                <a:latin typeface="Corbel"/>
                <a:cs typeface="Corbel"/>
              </a:rPr>
              <a:t>9</a:t>
            </a:r>
            <a:r>
              <a:rPr sz="1800" spc="-5" dirty="0">
                <a:latin typeface="Corbel"/>
                <a:cs typeface="Corbel"/>
              </a:rPr>
              <a:t>; </a:t>
            </a:r>
            <a:r>
              <a:rPr sz="1800" spc="-20" dirty="0">
                <a:latin typeface="Corbel"/>
                <a:cs typeface="Corbel"/>
              </a:rPr>
              <a:t>Ma</a:t>
            </a:r>
            <a:r>
              <a:rPr sz="1800" spc="-5" dirty="0">
                <a:latin typeface="Corbel"/>
                <a:cs typeface="Corbel"/>
              </a:rPr>
              <a:t>i</a:t>
            </a:r>
            <a:r>
              <a:rPr sz="1800" spc="-20" dirty="0">
                <a:latin typeface="Corbel"/>
                <a:cs typeface="Corbel"/>
              </a:rPr>
              <a:t>ma</a:t>
            </a:r>
            <a:r>
              <a:rPr sz="1800" spc="-15" dirty="0">
                <a:latin typeface="Corbel"/>
                <a:cs typeface="Corbel"/>
              </a:rPr>
              <a:t>r</a:t>
            </a:r>
            <a:r>
              <a:rPr sz="1800" spc="-5" dirty="0">
                <a:latin typeface="Corbel"/>
                <a:cs typeface="Corbel"/>
              </a:rPr>
              <a:t>i</a:t>
            </a:r>
            <a:r>
              <a:rPr sz="1800" dirty="0">
                <a:latin typeface="Corbel"/>
                <a:cs typeface="Corbel"/>
              </a:rPr>
              <a:t>s</a:t>
            </a:r>
            <a:r>
              <a:rPr sz="1800" spc="5" dirty="0">
                <a:latin typeface="Corbel"/>
                <a:cs typeface="Corbel"/>
              </a:rPr>
              <a:t> </a:t>
            </a:r>
            <a:r>
              <a:rPr sz="1800" dirty="0">
                <a:latin typeface="Corbel"/>
                <a:cs typeface="Corbel"/>
              </a:rPr>
              <a:t>&amp;</a:t>
            </a:r>
            <a:r>
              <a:rPr sz="1800" spc="-5" dirty="0">
                <a:latin typeface="Corbel"/>
                <a:cs typeface="Corbel"/>
              </a:rPr>
              <a:t> M</a:t>
            </a:r>
            <a:r>
              <a:rPr sz="1800" dirty="0">
                <a:latin typeface="Corbel"/>
                <a:cs typeface="Corbel"/>
              </a:rPr>
              <a:t>c</a:t>
            </a:r>
            <a:r>
              <a:rPr sz="1800" spc="-5" dirty="0">
                <a:latin typeface="Corbel"/>
                <a:cs typeface="Corbel"/>
              </a:rPr>
              <a:t>C</a:t>
            </a:r>
            <a:r>
              <a:rPr sz="1800" spc="-10" dirty="0">
                <a:latin typeface="Corbel"/>
                <a:cs typeface="Corbel"/>
              </a:rPr>
              <a:t>a</a:t>
            </a:r>
            <a:r>
              <a:rPr sz="1800" spc="-20" dirty="0">
                <a:latin typeface="Corbel"/>
                <a:cs typeface="Corbel"/>
              </a:rPr>
              <a:t>mbr</a:t>
            </a:r>
            <a:r>
              <a:rPr sz="1800" spc="-5" dirty="0">
                <a:latin typeface="Corbel"/>
                <a:cs typeface="Corbel"/>
              </a:rPr>
              <a:t>i</a:t>
            </a:r>
            <a:r>
              <a:rPr sz="1800" spc="-15" dirty="0">
                <a:latin typeface="Corbel"/>
                <a:cs typeface="Corbel"/>
              </a:rPr>
              <a:t>d</a:t>
            </a:r>
            <a:r>
              <a:rPr sz="1800" spc="-10" dirty="0">
                <a:latin typeface="Corbel"/>
                <a:cs typeface="Corbel"/>
              </a:rPr>
              <a:t>ge,</a:t>
            </a:r>
            <a:r>
              <a:rPr sz="1800" spc="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spc="-20" dirty="0">
                <a:latin typeface="Corbel"/>
                <a:cs typeface="Corbel"/>
              </a:rPr>
              <a:t>4</a:t>
            </a:r>
            <a:r>
              <a:rPr sz="1800" spc="-5" dirty="0">
                <a:latin typeface="Corbel"/>
                <a:cs typeface="Corbel"/>
              </a:rPr>
              <a:t>;</a:t>
            </a:r>
            <a:r>
              <a:rPr sz="1800" spc="-85" dirty="0">
                <a:latin typeface="Corbel"/>
                <a:cs typeface="Corbel"/>
              </a:rPr>
              <a:t> </a:t>
            </a:r>
            <a:r>
              <a:rPr sz="1800" spc="-5" dirty="0">
                <a:latin typeface="Corbel"/>
                <a:cs typeface="Corbel"/>
              </a:rPr>
              <a:t>W</a:t>
            </a:r>
            <a:r>
              <a:rPr sz="1800" dirty="0">
                <a:latin typeface="Corbel"/>
                <a:cs typeface="Corbel"/>
              </a:rPr>
              <a:t>h</a:t>
            </a:r>
            <a:r>
              <a:rPr sz="1800" spc="-5" dirty="0">
                <a:latin typeface="Corbel"/>
                <a:cs typeface="Corbel"/>
              </a:rPr>
              <a:t>it</a:t>
            </a:r>
            <a:r>
              <a:rPr sz="1800" spc="-10" dirty="0">
                <a:latin typeface="Corbel"/>
                <a:cs typeface="Corbel"/>
              </a:rPr>
              <a:t>e</a:t>
            </a:r>
            <a:r>
              <a:rPr sz="1800" dirty="0">
                <a:latin typeface="Corbel"/>
                <a:cs typeface="Corbel"/>
              </a:rPr>
              <a:t> &amp;</a:t>
            </a:r>
            <a:r>
              <a:rPr sz="1800" spc="-5" dirty="0">
                <a:latin typeface="Corbel"/>
                <a:cs typeface="Corbel"/>
              </a:rPr>
              <a:t> </a:t>
            </a:r>
            <a:r>
              <a:rPr sz="1800" spc="-50" dirty="0">
                <a:latin typeface="Corbel"/>
                <a:cs typeface="Corbel"/>
              </a:rPr>
              <a:t>K</a:t>
            </a:r>
            <a:r>
              <a:rPr sz="1800" spc="-5" dirty="0">
                <a:latin typeface="Corbel"/>
                <a:cs typeface="Corbel"/>
              </a:rPr>
              <a:t>oo</a:t>
            </a:r>
            <a:r>
              <a:rPr sz="1800" spc="-10" dirty="0">
                <a:latin typeface="Corbel"/>
                <a:cs typeface="Corbel"/>
              </a:rPr>
              <a:t>b</a:t>
            </a:r>
            <a:r>
              <a:rPr sz="1800" spc="-5" dirty="0">
                <a:latin typeface="Corbel"/>
                <a:cs typeface="Corbel"/>
              </a:rPr>
              <a:t>,</a:t>
            </a:r>
            <a:r>
              <a:rPr sz="1800" spc="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10" dirty="0">
                <a:latin typeface="Corbel"/>
                <a:cs typeface="Corbel"/>
              </a:rPr>
              <a:t>)</a:t>
            </a:r>
            <a:endParaRPr sz="1800">
              <a:latin typeface="Corbel"/>
              <a:cs typeface="Corbe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14</a:t>
            </a:fld>
            <a:endParaRPr spc="10"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5" name="object 15"/>
          <p:cNvSpPr txBox="1"/>
          <p:nvPr/>
        </p:nvSpPr>
        <p:spPr>
          <a:xfrm>
            <a:off x="718356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3010" y="905424"/>
            <a:ext cx="3267710" cy="1888489"/>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I</a:t>
            </a:r>
            <a:r>
              <a:rPr sz="3200" u="heavy" dirty="0">
                <a:latin typeface="Corbel"/>
                <a:cs typeface="Corbel"/>
              </a:rPr>
              <a:t>NFL</a:t>
            </a:r>
            <a:r>
              <a:rPr sz="3200" u="heavy" spc="-5" dirty="0">
                <a:latin typeface="Corbel"/>
                <a:cs typeface="Corbel"/>
              </a:rPr>
              <a:t>UE</a:t>
            </a:r>
            <a:r>
              <a:rPr sz="3200" u="heavy" dirty="0">
                <a:latin typeface="Corbel"/>
                <a:cs typeface="Corbel"/>
              </a:rPr>
              <a:t>N</a:t>
            </a:r>
            <a:r>
              <a:rPr sz="3200" u="heavy" spc="-5" dirty="0">
                <a:latin typeface="Corbel"/>
                <a:cs typeface="Corbel"/>
              </a:rPr>
              <a:t>CE</a:t>
            </a:r>
            <a:r>
              <a:rPr sz="3200" u="heavy" dirty="0">
                <a:latin typeface="Corbel"/>
                <a:cs typeface="Corbel"/>
              </a:rPr>
              <a:t>S</a:t>
            </a:r>
            <a:endParaRPr sz="3200">
              <a:latin typeface="Corbel"/>
              <a:cs typeface="Corbel"/>
            </a:endParaRPr>
          </a:p>
          <a:p>
            <a:pPr marL="12700">
              <a:lnSpc>
                <a:spcPct val="100000"/>
              </a:lnSpc>
              <a:spcBef>
                <a:spcPts val="480"/>
              </a:spcBef>
            </a:pPr>
            <a:r>
              <a:rPr sz="2800" spc="-25" dirty="0">
                <a:solidFill>
                  <a:srgbClr val="4A9B82"/>
                </a:solidFill>
                <a:latin typeface="Wingdings"/>
                <a:cs typeface="Wingdings"/>
              </a:rPr>
              <a:t></a:t>
            </a:r>
            <a:r>
              <a:rPr sz="2800" spc="-15" dirty="0">
                <a:latin typeface="Corbel"/>
                <a:cs typeface="Corbel"/>
              </a:rPr>
              <a:t>genetics</a:t>
            </a:r>
            <a:endParaRPr sz="2800">
              <a:latin typeface="Corbel"/>
              <a:cs typeface="Corbel"/>
            </a:endParaRPr>
          </a:p>
          <a:p>
            <a:pPr marL="12700">
              <a:lnSpc>
                <a:spcPct val="100000"/>
              </a:lnSpc>
              <a:spcBef>
                <a:spcPts val="465"/>
              </a:spcBef>
            </a:pPr>
            <a:r>
              <a:rPr sz="2800" spc="-25" dirty="0">
                <a:solidFill>
                  <a:srgbClr val="4A9B82"/>
                </a:solidFill>
                <a:latin typeface="Wingdings"/>
                <a:cs typeface="Wingdings"/>
              </a:rPr>
              <a:t></a:t>
            </a:r>
            <a:r>
              <a:rPr sz="2800" spc="-15" dirty="0">
                <a:latin typeface="Corbel"/>
                <a:cs typeface="Corbel"/>
              </a:rPr>
              <a:t>e</a:t>
            </a:r>
            <a:r>
              <a:rPr sz="2800" spc="-20" dirty="0">
                <a:latin typeface="Corbel"/>
                <a:cs typeface="Corbel"/>
              </a:rPr>
              <a:t>a</a:t>
            </a:r>
            <a:r>
              <a:rPr sz="2800" spc="-10" dirty="0">
                <a:latin typeface="Corbel"/>
                <a:cs typeface="Corbel"/>
              </a:rPr>
              <a:t>rly</a:t>
            </a:r>
            <a:r>
              <a:rPr sz="2800" spc="5" dirty="0">
                <a:latin typeface="Corbel"/>
                <a:cs typeface="Corbel"/>
              </a:rPr>
              <a:t> </a:t>
            </a:r>
            <a:r>
              <a:rPr sz="2800" spc="-15" dirty="0">
                <a:latin typeface="Corbel"/>
                <a:cs typeface="Corbel"/>
              </a:rPr>
              <a:t>br</a:t>
            </a:r>
            <a:r>
              <a:rPr sz="2800" spc="-20" dirty="0">
                <a:latin typeface="Corbel"/>
                <a:cs typeface="Corbel"/>
              </a:rPr>
              <a:t>a</a:t>
            </a:r>
            <a:r>
              <a:rPr sz="2800" spc="-15" dirty="0">
                <a:latin typeface="Corbel"/>
                <a:cs typeface="Corbel"/>
              </a:rPr>
              <a:t>in</a:t>
            </a:r>
            <a:r>
              <a:rPr sz="2800" spc="15" dirty="0">
                <a:latin typeface="Corbel"/>
                <a:cs typeface="Corbel"/>
              </a:rPr>
              <a:t> </a:t>
            </a:r>
            <a:r>
              <a:rPr sz="2800" spc="-15" dirty="0">
                <a:latin typeface="Corbel"/>
                <a:cs typeface="Corbel"/>
              </a:rPr>
              <a:t>exp</a:t>
            </a:r>
            <a:r>
              <a:rPr sz="2800" spc="-20" dirty="0">
                <a:latin typeface="Corbel"/>
                <a:cs typeface="Corbel"/>
              </a:rPr>
              <a:t>os</a:t>
            </a:r>
            <a:r>
              <a:rPr sz="2800" spc="-10" dirty="0">
                <a:latin typeface="Corbel"/>
                <a:cs typeface="Corbel"/>
              </a:rPr>
              <a:t>u</a:t>
            </a:r>
            <a:r>
              <a:rPr sz="2800" spc="-15" dirty="0">
                <a:latin typeface="Corbel"/>
                <a:cs typeface="Corbel"/>
              </a:rPr>
              <a:t>re</a:t>
            </a:r>
            <a:endParaRPr sz="2800">
              <a:latin typeface="Corbel"/>
              <a:cs typeface="Corbel"/>
            </a:endParaRPr>
          </a:p>
          <a:p>
            <a:pPr marL="12700">
              <a:lnSpc>
                <a:spcPct val="100000"/>
              </a:lnSpc>
              <a:spcBef>
                <a:spcPts val="455"/>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a</a:t>
            </a:r>
            <a:r>
              <a:rPr sz="2800" spc="-15" dirty="0">
                <a:latin typeface="Corbel"/>
                <a:cs typeface="Corbel"/>
              </a:rPr>
              <a:t>in</a:t>
            </a:r>
            <a:endParaRPr sz="2800">
              <a:latin typeface="Corbel"/>
              <a:cs typeface="Corbel"/>
            </a:endParaRPr>
          </a:p>
        </p:txBody>
      </p:sp>
      <p:sp>
        <p:nvSpPr>
          <p:cNvPr id="3" name="object 3"/>
          <p:cNvSpPr/>
          <p:nvPr/>
        </p:nvSpPr>
        <p:spPr>
          <a:xfrm>
            <a:off x="5481828" y="3715515"/>
            <a:ext cx="3116580" cy="1179830"/>
          </a:xfrm>
          <a:custGeom>
            <a:avLst/>
            <a:gdLst/>
            <a:ahLst/>
            <a:cxnLst/>
            <a:rect l="l" t="t" r="r" b="b"/>
            <a:pathLst>
              <a:path w="3116579" h="1179829">
                <a:moveTo>
                  <a:pt x="2919984" y="0"/>
                </a:moveTo>
                <a:lnTo>
                  <a:pt x="196596" y="0"/>
                </a:lnTo>
                <a:lnTo>
                  <a:pt x="180472" y="651"/>
                </a:lnTo>
                <a:lnTo>
                  <a:pt x="134458" y="10021"/>
                </a:lnTo>
                <a:lnTo>
                  <a:pt x="93039" y="29452"/>
                </a:lnTo>
                <a:lnTo>
                  <a:pt x="57583" y="57578"/>
                </a:lnTo>
                <a:lnTo>
                  <a:pt x="29455" y="93034"/>
                </a:lnTo>
                <a:lnTo>
                  <a:pt x="10023" y="134453"/>
                </a:lnTo>
                <a:lnTo>
                  <a:pt x="651" y="180470"/>
                </a:lnTo>
                <a:lnTo>
                  <a:pt x="0" y="196596"/>
                </a:lnTo>
                <a:lnTo>
                  <a:pt x="0" y="982967"/>
                </a:lnTo>
                <a:lnTo>
                  <a:pt x="5713" y="1030214"/>
                </a:lnTo>
                <a:lnTo>
                  <a:pt x="21944" y="1073320"/>
                </a:lnTo>
                <a:lnTo>
                  <a:pt x="47325" y="1110918"/>
                </a:lnTo>
                <a:lnTo>
                  <a:pt x="80490" y="1141642"/>
                </a:lnTo>
                <a:lnTo>
                  <a:pt x="120073" y="1164125"/>
                </a:lnTo>
                <a:lnTo>
                  <a:pt x="164708" y="1177002"/>
                </a:lnTo>
                <a:lnTo>
                  <a:pt x="196596" y="1179576"/>
                </a:lnTo>
                <a:lnTo>
                  <a:pt x="2919984" y="1179576"/>
                </a:lnTo>
                <a:lnTo>
                  <a:pt x="2967226" y="1173862"/>
                </a:lnTo>
                <a:lnTo>
                  <a:pt x="3010329" y="1157631"/>
                </a:lnTo>
                <a:lnTo>
                  <a:pt x="3047924" y="1132249"/>
                </a:lnTo>
                <a:lnTo>
                  <a:pt x="3078647" y="1099082"/>
                </a:lnTo>
                <a:lnTo>
                  <a:pt x="3101129" y="1059496"/>
                </a:lnTo>
                <a:lnTo>
                  <a:pt x="3114006" y="1014858"/>
                </a:lnTo>
                <a:lnTo>
                  <a:pt x="3116580" y="982967"/>
                </a:lnTo>
                <a:lnTo>
                  <a:pt x="3116580" y="196596"/>
                </a:lnTo>
                <a:lnTo>
                  <a:pt x="3110866" y="149349"/>
                </a:lnTo>
                <a:lnTo>
                  <a:pt x="3094635" y="106245"/>
                </a:lnTo>
                <a:lnTo>
                  <a:pt x="3069254" y="68650"/>
                </a:lnTo>
                <a:lnTo>
                  <a:pt x="3036089" y="37929"/>
                </a:lnTo>
                <a:lnTo>
                  <a:pt x="2996506" y="15448"/>
                </a:lnTo>
                <a:lnTo>
                  <a:pt x="2951871" y="2572"/>
                </a:lnTo>
                <a:lnTo>
                  <a:pt x="2919984" y="0"/>
                </a:lnTo>
                <a:close/>
              </a:path>
            </a:pathLst>
          </a:custGeom>
          <a:solidFill>
            <a:srgbClr val="4A9B82"/>
          </a:solidFill>
        </p:spPr>
        <p:txBody>
          <a:bodyPr wrap="square" lIns="0" tIns="0" rIns="0" bIns="0" rtlCol="0"/>
          <a:lstStyle/>
          <a:p>
            <a:endParaRPr/>
          </a:p>
        </p:txBody>
      </p:sp>
      <p:sp>
        <p:nvSpPr>
          <p:cNvPr id="4" name="object 4"/>
          <p:cNvSpPr/>
          <p:nvPr/>
        </p:nvSpPr>
        <p:spPr>
          <a:xfrm>
            <a:off x="5481828" y="3715515"/>
            <a:ext cx="3116580" cy="1179830"/>
          </a:xfrm>
          <a:custGeom>
            <a:avLst/>
            <a:gdLst/>
            <a:ahLst/>
            <a:cxnLst/>
            <a:rect l="l" t="t" r="r" b="b"/>
            <a:pathLst>
              <a:path w="3116579" h="1179829">
                <a:moveTo>
                  <a:pt x="0" y="196596"/>
                </a:moveTo>
                <a:lnTo>
                  <a:pt x="5713" y="149349"/>
                </a:lnTo>
                <a:lnTo>
                  <a:pt x="21944" y="106245"/>
                </a:lnTo>
                <a:lnTo>
                  <a:pt x="47325" y="68650"/>
                </a:lnTo>
                <a:lnTo>
                  <a:pt x="80490" y="37929"/>
                </a:lnTo>
                <a:lnTo>
                  <a:pt x="120073" y="15448"/>
                </a:lnTo>
                <a:lnTo>
                  <a:pt x="164708" y="2572"/>
                </a:lnTo>
                <a:lnTo>
                  <a:pt x="196596" y="0"/>
                </a:lnTo>
                <a:lnTo>
                  <a:pt x="2919984" y="0"/>
                </a:lnTo>
                <a:lnTo>
                  <a:pt x="2967226" y="5713"/>
                </a:lnTo>
                <a:lnTo>
                  <a:pt x="3010329" y="21942"/>
                </a:lnTo>
                <a:lnTo>
                  <a:pt x="3047924" y="47321"/>
                </a:lnTo>
                <a:lnTo>
                  <a:pt x="3078647" y="80485"/>
                </a:lnTo>
                <a:lnTo>
                  <a:pt x="3101129" y="120068"/>
                </a:lnTo>
                <a:lnTo>
                  <a:pt x="3114006" y="164705"/>
                </a:lnTo>
                <a:lnTo>
                  <a:pt x="3116580" y="196596"/>
                </a:lnTo>
                <a:lnTo>
                  <a:pt x="3116580" y="982967"/>
                </a:lnTo>
                <a:lnTo>
                  <a:pt x="3110866" y="1030214"/>
                </a:lnTo>
                <a:lnTo>
                  <a:pt x="3094635" y="1073320"/>
                </a:lnTo>
                <a:lnTo>
                  <a:pt x="3069254" y="1110918"/>
                </a:lnTo>
                <a:lnTo>
                  <a:pt x="3036089" y="1141642"/>
                </a:lnTo>
                <a:lnTo>
                  <a:pt x="2996506" y="1164125"/>
                </a:lnTo>
                <a:lnTo>
                  <a:pt x="2951871" y="1177002"/>
                </a:lnTo>
                <a:lnTo>
                  <a:pt x="2919984" y="1179576"/>
                </a:lnTo>
                <a:lnTo>
                  <a:pt x="196596" y="1179576"/>
                </a:lnTo>
                <a:lnTo>
                  <a:pt x="149353" y="1173862"/>
                </a:lnTo>
                <a:lnTo>
                  <a:pt x="106250" y="1157631"/>
                </a:lnTo>
                <a:lnTo>
                  <a:pt x="68655" y="1132249"/>
                </a:lnTo>
                <a:lnTo>
                  <a:pt x="37932" y="1099082"/>
                </a:lnTo>
                <a:lnTo>
                  <a:pt x="15450" y="1059496"/>
                </a:lnTo>
                <a:lnTo>
                  <a:pt x="2573" y="1014858"/>
                </a:lnTo>
                <a:lnTo>
                  <a:pt x="0" y="982967"/>
                </a:lnTo>
                <a:lnTo>
                  <a:pt x="0" y="196596"/>
                </a:lnTo>
                <a:close/>
              </a:path>
            </a:pathLst>
          </a:custGeom>
          <a:ln w="12699">
            <a:solidFill>
              <a:srgbClr val="548A7A"/>
            </a:solidFill>
          </a:ln>
        </p:spPr>
        <p:txBody>
          <a:bodyPr wrap="square" lIns="0" tIns="0" rIns="0" bIns="0" rtlCol="0"/>
          <a:lstStyle/>
          <a:p>
            <a:endParaRPr/>
          </a:p>
        </p:txBody>
      </p:sp>
      <p:sp>
        <p:nvSpPr>
          <p:cNvPr id="5" name="object 5"/>
          <p:cNvSpPr txBox="1"/>
          <p:nvPr/>
        </p:nvSpPr>
        <p:spPr>
          <a:xfrm>
            <a:off x="5782817" y="4106526"/>
            <a:ext cx="2513330" cy="482600"/>
          </a:xfrm>
          <a:prstGeom prst="rect">
            <a:avLst/>
          </a:prstGeom>
        </p:spPr>
        <p:txBody>
          <a:bodyPr vert="horz" wrap="square" lIns="0" tIns="0" rIns="0" bIns="0" rtlCol="0">
            <a:spAutoFit/>
          </a:bodyPr>
          <a:lstStyle/>
          <a:p>
            <a:pPr marL="12700">
              <a:lnSpc>
                <a:spcPct val="100000"/>
              </a:lnSpc>
            </a:pPr>
            <a:r>
              <a:rPr sz="3600" dirty="0">
                <a:solidFill>
                  <a:srgbClr val="FFFFFF"/>
                </a:solidFill>
                <a:latin typeface="Corbel"/>
                <a:cs typeface="Corbel"/>
              </a:rPr>
              <a:t>B</a:t>
            </a:r>
            <a:r>
              <a:rPr sz="3600" spc="5" dirty="0">
                <a:solidFill>
                  <a:srgbClr val="FFFFFF"/>
                </a:solidFill>
                <a:latin typeface="Corbel"/>
                <a:cs typeface="Corbel"/>
              </a:rPr>
              <a:t>I</a:t>
            </a:r>
            <a:r>
              <a:rPr sz="3600" spc="-5" dirty="0">
                <a:solidFill>
                  <a:srgbClr val="FFFFFF"/>
                </a:solidFill>
                <a:latin typeface="Corbel"/>
                <a:cs typeface="Corbel"/>
              </a:rPr>
              <a:t>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6" name="object 6"/>
          <p:cNvSpPr/>
          <p:nvPr/>
        </p:nvSpPr>
        <p:spPr>
          <a:xfrm>
            <a:off x="1297647" y="5420779"/>
            <a:ext cx="829310" cy="434340"/>
          </a:xfrm>
          <a:custGeom>
            <a:avLst/>
            <a:gdLst/>
            <a:ahLst/>
            <a:cxnLst/>
            <a:rect l="l" t="t" r="r" b="b"/>
            <a:pathLst>
              <a:path w="829310" h="434339">
                <a:moveTo>
                  <a:pt x="0" y="0"/>
                </a:moveTo>
                <a:lnTo>
                  <a:pt x="829055" y="0"/>
                </a:lnTo>
                <a:lnTo>
                  <a:pt x="829055" y="434340"/>
                </a:lnTo>
                <a:lnTo>
                  <a:pt x="0" y="434340"/>
                </a:lnTo>
                <a:lnTo>
                  <a:pt x="0" y="0"/>
                </a:lnTo>
                <a:close/>
              </a:path>
            </a:pathLst>
          </a:custGeom>
          <a:solidFill>
            <a:srgbClr val="FFFF00"/>
          </a:solidFill>
        </p:spPr>
        <p:txBody>
          <a:bodyPr wrap="square" lIns="0" tIns="0" rIns="0" bIns="0" rtlCol="0"/>
          <a:lstStyle/>
          <a:p>
            <a:endParaRPr/>
          </a:p>
        </p:txBody>
      </p:sp>
      <p:sp>
        <p:nvSpPr>
          <p:cNvPr id="7" name="object 7"/>
          <p:cNvSpPr txBox="1"/>
          <p:nvPr/>
        </p:nvSpPr>
        <p:spPr>
          <a:xfrm>
            <a:off x="1003010" y="3281251"/>
            <a:ext cx="3486150" cy="2152015"/>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E</a:t>
            </a:r>
            <a:r>
              <a:rPr sz="3200" u="heavy" dirty="0">
                <a:latin typeface="Corbel"/>
                <a:cs typeface="Corbel"/>
              </a:rPr>
              <a:t>FF</a:t>
            </a:r>
            <a:r>
              <a:rPr sz="3200" u="heavy" spc="-5" dirty="0">
                <a:latin typeface="Corbel"/>
                <a:cs typeface="Corbel"/>
              </a:rPr>
              <a:t>ECTS</a:t>
            </a:r>
            <a:endParaRPr sz="3200">
              <a:latin typeface="Corbel"/>
              <a:cs typeface="Corbel"/>
            </a:endParaRPr>
          </a:p>
          <a:p>
            <a:pPr marL="12700">
              <a:lnSpc>
                <a:spcPct val="100000"/>
              </a:lnSpc>
              <a:spcBef>
                <a:spcPts val="40"/>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ossi</a:t>
            </a:r>
            <a:r>
              <a:rPr sz="2800" spc="-15" dirty="0">
                <a:latin typeface="Corbel"/>
                <a:cs typeface="Corbel"/>
              </a:rPr>
              <a:t>ble</a:t>
            </a:r>
            <a:r>
              <a:rPr sz="2800" spc="-45" dirty="0">
                <a:latin typeface="Corbel"/>
                <a:cs typeface="Corbel"/>
              </a:rPr>
              <a:t> </a:t>
            </a:r>
            <a:r>
              <a:rPr sz="2800" spc="-15" dirty="0">
                <a:latin typeface="Corbel"/>
                <a:cs typeface="Corbel"/>
              </a:rPr>
              <a:t>S</a:t>
            </a:r>
            <a:r>
              <a:rPr sz="2800" spc="-25" dirty="0">
                <a:latin typeface="Corbel"/>
                <a:cs typeface="Corbel"/>
              </a:rPr>
              <a:t>U</a:t>
            </a:r>
            <a:r>
              <a:rPr sz="2800" spc="-20" dirty="0">
                <a:latin typeface="Corbel"/>
                <a:cs typeface="Corbel"/>
              </a:rPr>
              <a:t>D</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20" dirty="0">
                <a:latin typeface="Corbel"/>
                <a:cs typeface="Corbel"/>
              </a:rPr>
              <a:t>o</a:t>
            </a:r>
            <a:r>
              <a:rPr sz="2800" spc="-15" dirty="0">
                <a:latin typeface="Corbel"/>
                <a:cs typeface="Corbel"/>
              </a:rPr>
              <a:t>rg</a:t>
            </a:r>
            <a:r>
              <a:rPr sz="2800" spc="-20" dirty="0">
                <a:latin typeface="Corbel"/>
                <a:cs typeface="Corbel"/>
              </a:rPr>
              <a:t>a</a:t>
            </a:r>
            <a:r>
              <a:rPr sz="2800" spc="-15" dirty="0">
                <a:latin typeface="Corbel"/>
                <a:cs typeface="Corbel"/>
              </a:rPr>
              <a:t>n</a:t>
            </a:r>
            <a:r>
              <a:rPr sz="2800" spc="5" dirty="0">
                <a:latin typeface="Corbel"/>
                <a:cs typeface="Corbel"/>
              </a:rPr>
              <a:t> </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infecti</a:t>
            </a:r>
            <a:r>
              <a:rPr sz="2800" spc="-20" dirty="0">
                <a:latin typeface="Corbel"/>
                <a:cs typeface="Corbel"/>
              </a:rPr>
              <a:t>o</a:t>
            </a:r>
            <a:r>
              <a:rPr sz="2800" spc="-15" dirty="0">
                <a:latin typeface="Corbel"/>
                <a:cs typeface="Corbel"/>
              </a:rPr>
              <a:t>us</a:t>
            </a:r>
            <a:r>
              <a:rPr sz="2800" spc="10" dirty="0">
                <a:latin typeface="Corbel"/>
                <a:cs typeface="Corbel"/>
              </a:rPr>
              <a:t> </a:t>
            </a:r>
            <a:r>
              <a:rPr sz="2800" spc="-15" dirty="0">
                <a:latin typeface="Corbel"/>
                <a:cs typeface="Corbel"/>
              </a:rPr>
              <a:t>di</a:t>
            </a:r>
            <a:r>
              <a:rPr sz="2800" spc="-20" dirty="0">
                <a:latin typeface="Corbel"/>
                <a:cs typeface="Corbel"/>
              </a:rPr>
              <a:t>s</a:t>
            </a:r>
            <a:r>
              <a:rPr sz="2800" spc="-15" dirty="0">
                <a:latin typeface="Corbel"/>
                <a:cs typeface="Corbel"/>
              </a:rPr>
              <a:t>e</a:t>
            </a:r>
            <a:r>
              <a:rPr sz="2800" spc="-20" dirty="0">
                <a:latin typeface="Corbel"/>
                <a:cs typeface="Corbel"/>
              </a:rPr>
              <a:t>as</a:t>
            </a:r>
            <a:r>
              <a:rPr sz="2800" spc="-15" dirty="0">
                <a:latin typeface="Corbel"/>
                <a:cs typeface="Corbel"/>
              </a:rPr>
              <a:t>e</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unp</a:t>
            </a:r>
            <a:r>
              <a:rPr sz="2800" spc="-20" dirty="0">
                <a:latin typeface="Corbel"/>
                <a:cs typeface="Corbel"/>
              </a:rPr>
              <a:t>la</a:t>
            </a:r>
            <a:r>
              <a:rPr sz="2800" spc="-15" dirty="0">
                <a:latin typeface="Corbel"/>
                <a:cs typeface="Corbel"/>
              </a:rPr>
              <a:t>nned</a:t>
            </a:r>
            <a:r>
              <a:rPr sz="2800" spc="5" dirty="0">
                <a:latin typeface="Corbel"/>
                <a:cs typeface="Corbel"/>
              </a:rPr>
              <a:t> </a:t>
            </a:r>
            <a:r>
              <a:rPr sz="2800" spc="-15" dirty="0">
                <a:latin typeface="Corbel"/>
                <a:cs typeface="Corbel"/>
              </a:rPr>
              <a:t>pregn</a:t>
            </a:r>
            <a:r>
              <a:rPr sz="2800" spc="-20" dirty="0">
                <a:latin typeface="Corbel"/>
                <a:cs typeface="Corbel"/>
              </a:rPr>
              <a:t>a</a:t>
            </a:r>
            <a:r>
              <a:rPr sz="2800" spc="-15" dirty="0">
                <a:latin typeface="Corbel"/>
                <a:cs typeface="Corbel"/>
              </a:rPr>
              <a:t>n</a:t>
            </a:r>
            <a:r>
              <a:rPr sz="2800" spc="-20" dirty="0">
                <a:latin typeface="Corbel"/>
                <a:cs typeface="Corbel"/>
              </a:rPr>
              <a:t>c</a:t>
            </a:r>
            <a:r>
              <a:rPr sz="2800" spc="-15" dirty="0">
                <a:latin typeface="Corbel"/>
                <a:cs typeface="Corbel"/>
              </a:rPr>
              <a:t>y</a:t>
            </a:r>
            <a:endParaRPr sz="2800">
              <a:latin typeface="Corbel"/>
              <a:cs typeface="Corbel"/>
            </a:endParaRPr>
          </a:p>
        </p:txBody>
      </p:sp>
      <p:sp>
        <p:nvSpPr>
          <p:cNvPr id="8" name="object 8"/>
          <p:cNvSpPr txBox="1"/>
          <p:nvPr/>
        </p:nvSpPr>
        <p:spPr>
          <a:xfrm>
            <a:off x="1003010" y="5460401"/>
            <a:ext cx="1136650" cy="404495"/>
          </a:xfrm>
          <a:prstGeom prst="rect">
            <a:avLst/>
          </a:prstGeom>
        </p:spPr>
        <p:txBody>
          <a:bodyPr vert="horz" wrap="square" lIns="0" tIns="0" rIns="0" bIns="0" rtlCol="0">
            <a:spAutoFit/>
          </a:bodyPr>
          <a:lstStyle/>
          <a:p>
            <a:pPr marL="12700">
              <a:lnSpc>
                <a:spcPct val="100000"/>
              </a:lnSpc>
            </a:pPr>
            <a:r>
              <a:rPr sz="2800" spc="-25" dirty="0">
                <a:solidFill>
                  <a:srgbClr val="4A9B82"/>
                </a:solidFill>
                <a:latin typeface="Wingdings"/>
                <a:cs typeface="Wingdings"/>
              </a:rPr>
              <a:t></a:t>
            </a:r>
            <a:r>
              <a:rPr sz="2800" spc="-15" dirty="0">
                <a:latin typeface="Corbel"/>
                <a:cs typeface="Corbel"/>
              </a:rPr>
              <a:t>injury</a:t>
            </a:r>
            <a:endParaRPr sz="2800">
              <a:latin typeface="Corbel"/>
              <a:cs typeface="Corbel"/>
            </a:endParaRPr>
          </a:p>
        </p:txBody>
      </p:sp>
      <p:sp>
        <p:nvSpPr>
          <p:cNvPr id="9" name="object 9"/>
          <p:cNvSpPr/>
          <p:nvPr/>
        </p:nvSpPr>
        <p:spPr>
          <a:xfrm>
            <a:off x="5065776" y="1991880"/>
            <a:ext cx="3381755" cy="1723631"/>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524281" y="6118549"/>
            <a:ext cx="5675630" cy="528320"/>
          </a:xfrm>
          <a:prstGeom prst="rect">
            <a:avLst/>
          </a:prstGeom>
        </p:spPr>
        <p:txBody>
          <a:bodyPr vert="horz" wrap="square" lIns="0" tIns="0" rIns="0" bIns="0" rtlCol="0">
            <a:spAutoFit/>
          </a:bodyPr>
          <a:lstStyle/>
          <a:p>
            <a:pPr marL="12700" marR="5080">
              <a:lnSpc>
                <a:spcPct val="100000"/>
              </a:lnSpc>
            </a:pPr>
            <a:r>
              <a:rPr sz="1800" dirty="0">
                <a:latin typeface="Corbel"/>
                <a:cs typeface="Corbel"/>
              </a:rPr>
              <a:t>(s</a:t>
            </a:r>
            <a:r>
              <a:rPr sz="1800" spc="-10" dirty="0">
                <a:latin typeface="Corbel"/>
                <a:cs typeface="Corbel"/>
              </a:rPr>
              <a:t>ee </a:t>
            </a:r>
            <a:r>
              <a:rPr sz="1800" spc="-5" dirty="0">
                <a:latin typeface="Corbel"/>
                <a:cs typeface="Corbel"/>
              </a:rPr>
              <a:t>B</a:t>
            </a:r>
            <a:r>
              <a:rPr sz="1800" spc="-10" dirty="0">
                <a:latin typeface="Corbel"/>
                <a:cs typeface="Corbel"/>
              </a:rPr>
              <a:t>a</a:t>
            </a:r>
            <a:r>
              <a:rPr sz="1800" spc="-15" dirty="0">
                <a:latin typeface="Corbel"/>
                <a:cs typeface="Corbel"/>
              </a:rPr>
              <a:t>r</a:t>
            </a:r>
            <a:r>
              <a:rPr sz="1800" spc="-10" dirty="0">
                <a:latin typeface="Corbel"/>
                <a:cs typeface="Corbel"/>
              </a:rPr>
              <a:t>e</a:t>
            </a:r>
            <a:r>
              <a:rPr sz="1800" dirty="0">
                <a:latin typeface="Corbel"/>
                <a:cs typeface="Corbel"/>
              </a:rPr>
              <a:t>s</a:t>
            </a:r>
            <a:r>
              <a:rPr sz="1800" spc="15" dirty="0">
                <a:latin typeface="Corbel"/>
                <a:cs typeface="Corbel"/>
              </a:rPr>
              <a:t> </a:t>
            </a:r>
            <a:r>
              <a:rPr sz="1800" dirty="0">
                <a:latin typeface="Corbel"/>
                <a:cs typeface="Corbel"/>
              </a:rPr>
              <a:t>&amp;</a:t>
            </a:r>
            <a:r>
              <a:rPr sz="1800" spc="-80" dirty="0">
                <a:latin typeface="Corbel"/>
                <a:cs typeface="Corbel"/>
              </a:rPr>
              <a:t> </a:t>
            </a:r>
            <a:r>
              <a:rPr sz="1800" spc="-5" dirty="0">
                <a:latin typeface="Corbel"/>
                <a:cs typeface="Corbel"/>
              </a:rPr>
              <a:t>C</a:t>
            </a:r>
            <a:r>
              <a:rPr sz="1800" dirty="0">
                <a:latin typeface="Corbel"/>
                <a:cs typeface="Corbel"/>
              </a:rPr>
              <a:t>h</a:t>
            </a:r>
            <a:r>
              <a:rPr sz="1800" spc="-20" dirty="0">
                <a:latin typeface="Corbel"/>
                <a:cs typeface="Corbel"/>
              </a:rPr>
              <a:t>a</a:t>
            </a:r>
            <a:r>
              <a:rPr sz="1800" spc="-15" dirty="0">
                <a:latin typeface="Corbel"/>
                <a:cs typeface="Corbel"/>
              </a:rPr>
              <a:t>r</a:t>
            </a:r>
            <a:r>
              <a:rPr sz="1800" spc="-5" dirty="0">
                <a:latin typeface="Corbel"/>
                <a:cs typeface="Corbel"/>
              </a:rPr>
              <a:t>t</a:t>
            </a:r>
            <a:r>
              <a:rPr sz="1800" dirty="0">
                <a:latin typeface="Corbel"/>
                <a:cs typeface="Corbel"/>
              </a:rPr>
              <a:t>i</a:t>
            </a:r>
            <a:r>
              <a:rPr sz="1800" spc="-10" dirty="0">
                <a:latin typeface="Corbel"/>
                <a:cs typeface="Corbel"/>
              </a:rPr>
              <a:t>e</a:t>
            </a:r>
            <a:r>
              <a:rPr sz="1800" spc="-100" dirty="0">
                <a:latin typeface="Corbel"/>
                <a:cs typeface="Corbel"/>
              </a:rPr>
              <a:t>r</a:t>
            </a:r>
            <a:r>
              <a:rPr sz="1800" spc="-5" dirty="0">
                <a:latin typeface="Corbel"/>
                <a:cs typeface="Corbel"/>
              </a:rPr>
              <a:t>,</a:t>
            </a:r>
            <a:r>
              <a:rPr sz="1800" spc="1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5" dirty="0">
                <a:latin typeface="Corbel"/>
                <a:cs typeface="Corbel"/>
              </a:rPr>
              <a:t>;</a:t>
            </a:r>
            <a:r>
              <a:rPr sz="1800" dirty="0">
                <a:latin typeface="Corbel"/>
                <a:cs typeface="Corbel"/>
              </a:rPr>
              <a:t>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5" dirty="0">
                <a:latin typeface="Corbel"/>
                <a:cs typeface="Corbel"/>
              </a:rPr>
              <a:t>Brook</a:t>
            </a:r>
            <a:r>
              <a:rPr sz="1800" dirty="0">
                <a:latin typeface="Corbel"/>
                <a:cs typeface="Corbel"/>
              </a:rPr>
              <a:t>s</a:t>
            </a:r>
            <a:r>
              <a:rPr sz="1800" spc="-10" dirty="0">
                <a:latin typeface="Corbel"/>
                <a:cs typeface="Corbel"/>
              </a:rPr>
              <a:t> e</a:t>
            </a:r>
            <a:r>
              <a:rPr sz="1800" dirty="0">
                <a:latin typeface="Corbel"/>
                <a:cs typeface="Corbel"/>
              </a:rPr>
              <a:t>t</a:t>
            </a:r>
            <a:r>
              <a:rPr sz="1800" spc="-5" dirty="0">
                <a:latin typeface="Corbel"/>
                <a:cs typeface="Corbel"/>
              </a:rPr>
              <a:t> </a:t>
            </a:r>
            <a:r>
              <a:rPr sz="1800" spc="-20" dirty="0">
                <a:latin typeface="Corbel"/>
                <a:cs typeface="Corbel"/>
              </a:rPr>
              <a:t>a</a:t>
            </a:r>
            <a:r>
              <a:rPr sz="1800" spc="-5" dirty="0">
                <a:latin typeface="Corbel"/>
                <a:cs typeface="Corbel"/>
              </a:rPr>
              <a:t>l,</a:t>
            </a:r>
            <a:r>
              <a:rPr sz="1800" spc="15" dirty="0">
                <a:latin typeface="Corbel"/>
                <a:cs typeface="Corbel"/>
              </a:rPr>
              <a:t> </a:t>
            </a:r>
            <a:r>
              <a:rPr sz="1800" spc="-45" dirty="0">
                <a:latin typeface="Corbel"/>
                <a:cs typeface="Corbel"/>
              </a:rPr>
              <a:t>2</a:t>
            </a:r>
            <a:r>
              <a:rPr sz="1800" spc="-15" dirty="0">
                <a:latin typeface="Corbel"/>
                <a:cs typeface="Corbel"/>
              </a:rPr>
              <a:t>00</a:t>
            </a:r>
            <a:r>
              <a:rPr sz="1800" dirty="0">
                <a:latin typeface="Corbel"/>
                <a:cs typeface="Corbel"/>
              </a:rPr>
              <a:t>9</a:t>
            </a:r>
            <a:r>
              <a:rPr sz="1800" spc="-5" dirty="0">
                <a:latin typeface="Corbel"/>
                <a:cs typeface="Corbel"/>
              </a:rPr>
              <a:t>; </a:t>
            </a:r>
            <a:r>
              <a:rPr sz="1800" spc="-20" dirty="0">
                <a:latin typeface="Corbel"/>
                <a:cs typeface="Corbel"/>
              </a:rPr>
              <a:t>Ma</a:t>
            </a:r>
            <a:r>
              <a:rPr sz="1800" spc="-5" dirty="0">
                <a:latin typeface="Corbel"/>
                <a:cs typeface="Corbel"/>
              </a:rPr>
              <a:t>i</a:t>
            </a:r>
            <a:r>
              <a:rPr sz="1800" spc="-20" dirty="0">
                <a:latin typeface="Corbel"/>
                <a:cs typeface="Corbel"/>
              </a:rPr>
              <a:t>ma</a:t>
            </a:r>
            <a:r>
              <a:rPr sz="1800" spc="-15" dirty="0">
                <a:latin typeface="Corbel"/>
                <a:cs typeface="Corbel"/>
              </a:rPr>
              <a:t>r</a:t>
            </a:r>
            <a:r>
              <a:rPr sz="1800" spc="-5" dirty="0">
                <a:latin typeface="Corbel"/>
                <a:cs typeface="Corbel"/>
              </a:rPr>
              <a:t>i</a:t>
            </a:r>
            <a:r>
              <a:rPr sz="1800" dirty="0">
                <a:latin typeface="Corbel"/>
                <a:cs typeface="Corbel"/>
              </a:rPr>
              <a:t>s</a:t>
            </a:r>
            <a:r>
              <a:rPr sz="1800" spc="5" dirty="0">
                <a:latin typeface="Corbel"/>
                <a:cs typeface="Corbel"/>
              </a:rPr>
              <a:t> </a:t>
            </a:r>
            <a:r>
              <a:rPr sz="1800" dirty="0">
                <a:latin typeface="Corbel"/>
                <a:cs typeface="Corbel"/>
              </a:rPr>
              <a:t>&amp;</a:t>
            </a:r>
            <a:r>
              <a:rPr sz="1800" spc="-5" dirty="0">
                <a:latin typeface="Corbel"/>
                <a:cs typeface="Corbel"/>
              </a:rPr>
              <a:t> M</a:t>
            </a:r>
            <a:r>
              <a:rPr sz="1800" dirty="0">
                <a:latin typeface="Corbel"/>
                <a:cs typeface="Corbel"/>
              </a:rPr>
              <a:t>c</a:t>
            </a:r>
            <a:r>
              <a:rPr sz="1800" spc="-5" dirty="0">
                <a:latin typeface="Corbel"/>
                <a:cs typeface="Corbel"/>
              </a:rPr>
              <a:t>C</a:t>
            </a:r>
            <a:r>
              <a:rPr sz="1800" spc="-10" dirty="0">
                <a:latin typeface="Corbel"/>
                <a:cs typeface="Corbel"/>
              </a:rPr>
              <a:t>a</a:t>
            </a:r>
            <a:r>
              <a:rPr sz="1800" spc="-20" dirty="0">
                <a:latin typeface="Corbel"/>
                <a:cs typeface="Corbel"/>
              </a:rPr>
              <a:t>mbr</a:t>
            </a:r>
            <a:r>
              <a:rPr sz="1800" spc="-5" dirty="0">
                <a:latin typeface="Corbel"/>
                <a:cs typeface="Corbel"/>
              </a:rPr>
              <a:t>i</a:t>
            </a:r>
            <a:r>
              <a:rPr sz="1800" spc="-15" dirty="0">
                <a:latin typeface="Corbel"/>
                <a:cs typeface="Corbel"/>
              </a:rPr>
              <a:t>d</a:t>
            </a:r>
            <a:r>
              <a:rPr sz="1800" spc="-10" dirty="0">
                <a:latin typeface="Corbel"/>
                <a:cs typeface="Corbel"/>
              </a:rPr>
              <a:t>ge,</a:t>
            </a:r>
            <a:r>
              <a:rPr sz="1800" spc="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spc="-20" dirty="0">
                <a:latin typeface="Corbel"/>
                <a:cs typeface="Corbel"/>
              </a:rPr>
              <a:t>4</a:t>
            </a:r>
            <a:r>
              <a:rPr sz="1800" spc="-5" dirty="0">
                <a:latin typeface="Corbel"/>
                <a:cs typeface="Corbel"/>
              </a:rPr>
              <a:t>;</a:t>
            </a:r>
            <a:r>
              <a:rPr sz="1800" spc="-85" dirty="0">
                <a:latin typeface="Corbel"/>
                <a:cs typeface="Corbel"/>
              </a:rPr>
              <a:t> </a:t>
            </a:r>
            <a:r>
              <a:rPr sz="1800" spc="-5" dirty="0">
                <a:latin typeface="Corbel"/>
                <a:cs typeface="Corbel"/>
              </a:rPr>
              <a:t>W</a:t>
            </a:r>
            <a:r>
              <a:rPr sz="1800" dirty="0">
                <a:latin typeface="Corbel"/>
                <a:cs typeface="Corbel"/>
              </a:rPr>
              <a:t>h</a:t>
            </a:r>
            <a:r>
              <a:rPr sz="1800" spc="-5" dirty="0">
                <a:latin typeface="Corbel"/>
                <a:cs typeface="Corbel"/>
              </a:rPr>
              <a:t>it</a:t>
            </a:r>
            <a:r>
              <a:rPr sz="1800" spc="-10" dirty="0">
                <a:latin typeface="Corbel"/>
                <a:cs typeface="Corbel"/>
              </a:rPr>
              <a:t>e</a:t>
            </a:r>
            <a:r>
              <a:rPr sz="1800" dirty="0">
                <a:latin typeface="Corbel"/>
                <a:cs typeface="Corbel"/>
              </a:rPr>
              <a:t> &amp;</a:t>
            </a:r>
            <a:r>
              <a:rPr sz="1800" spc="-5" dirty="0">
                <a:latin typeface="Corbel"/>
                <a:cs typeface="Corbel"/>
              </a:rPr>
              <a:t> </a:t>
            </a:r>
            <a:r>
              <a:rPr sz="1800" spc="-50" dirty="0">
                <a:latin typeface="Corbel"/>
                <a:cs typeface="Corbel"/>
              </a:rPr>
              <a:t>K</a:t>
            </a:r>
            <a:r>
              <a:rPr sz="1800" spc="-5" dirty="0">
                <a:latin typeface="Corbel"/>
                <a:cs typeface="Corbel"/>
              </a:rPr>
              <a:t>oo</a:t>
            </a:r>
            <a:r>
              <a:rPr sz="1800" spc="-10" dirty="0">
                <a:latin typeface="Corbel"/>
                <a:cs typeface="Corbel"/>
              </a:rPr>
              <a:t>b</a:t>
            </a:r>
            <a:r>
              <a:rPr sz="1800" spc="-5" dirty="0">
                <a:latin typeface="Corbel"/>
                <a:cs typeface="Corbel"/>
              </a:rPr>
              <a:t>,</a:t>
            </a:r>
            <a:r>
              <a:rPr sz="1800" spc="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10" dirty="0">
                <a:latin typeface="Corbel"/>
                <a:cs typeface="Corbel"/>
              </a:rPr>
              <a:t>)</a:t>
            </a:r>
            <a:endParaRPr sz="1800">
              <a:latin typeface="Corbel"/>
              <a:cs typeface="Corbe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15</a:t>
            </a:fld>
            <a:endParaRPr spc="10" dirty="0"/>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4" name="object 14"/>
          <p:cNvSpPr txBox="1"/>
          <p:nvPr/>
        </p:nvSpPr>
        <p:spPr>
          <a:xfrm>
            <a:off x="718356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7647" y="1379219"/>
            <a:ext cx="1234440" cy="434340"/>
          </a:xfrm>
          <a:custGeom>
            <a:avLst/>
            <a:gdLst/>
            <a:ahLst/>
            <a:cxnLst/>
            <a:rect l="l" t="t" r="r" b="b"/>
            <a:pathLst>
              <a:path w="1234439" h="434339">
                <a:moveTo>
                  <a:pt x="0" y="0"/>
                </a:moveTo>
                <a:lnTo>
                  <a:pt x="1234440" y="0"/>
                </a:lnTo>
                <a:lnTo>
                  <a:pt x="1234440"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p:nvPr/>
        </p:nvSpPr>
        <p:spPr>
          <a:xfrm>
            <a:off x="1297647" y="1865376"/>
            <a:ext cx="2959735" cy="434340"/>
          </a:xfrm>
          <a:custGeom>
            <a:avLst/>
            <a:gdLst/>
            <a:ahLst/>
            <a:cxnLst/>
            <a:rect l="l" t="t" r="r" b="b"/>
            <a:pathLst>
              <a:path w="2959735" h="434339">
                <a:moveTo>
                  <a:pt x="0" y="0"/>
                </a:moveTo>
                <a:lnTo>
                  <a:pt x="2959607" y="0"/>
                </a:lnTo>
                <a:lnTo>
                  <a:pt x="2959607" y="434339"/>
                </a:lnTo>
                <a:lnTo>
                  <a:pt x="0" y="434339"/>
                </a:lnTo>
                <a:lnTo>
                  <a:pt x="0" y="0"/>
                </a:lnTo>
                <a:close/>
              </a:path>
            </a:pathLst>
          </a:custGeom>
          <a:solidFill>
            <a:srgbClr val="FFFF00"/>
          </a:solidFill>
        </p:spPr>
        <p:txBody>
          <a:bodyPr wrap="square" lIns="0" tIns="0" rIns="0" bIns="0" rtlCol="0"/>
          <a:lstStyle/>
          <a:p>
            <a:endParaRPr/>
          </a:p>
        </p:txBody>
      </p:sp>
      <p:sp>
        <p:nvSpPr>
          <p:cNvPr id="4" name="object 4"/>
          <p:cNvSpPr/>
          <p:nvPr/>
        </p:nvSpPr>
        <p:spPr>
          <a:xfrm>
            <a:off x="1297647" y="2350007"/>
            <a:ext cx="632460" cy="434340"/>
          </a:xfrm>
          <a:custGeom>
            <a:avLst/>
            <a:gdLst/>
            <a:ahLst/>
            <a:cxnLst/>
            <a:rect l="l" t="t" r="r" b="b"/>
            <a:pathLst>
              <a:path w="632460" h="434339">
                <a:moveTo>
                  <a:pt x="0" y="0"/>
                </a:moveTo>
                <a:lnTo>
                  <a:pt x="632460" y="0"/>
                </a:lnTo>
                <a:lnTo>
                  <a:pt x="632460" y="434339"/>
                </a:lnTo>
                <a:lnTo>
                  <a:pt x="0" y="434339"/>
                </a:lnTo>
                <a:lnTo>
                  <a:pt x="0" y="0"/>
                </a:lnTo>
                <a:close/>
              </a:path>
            </a:pathLst>
          </a:custGeom>
          <a:solidFill>
            <a:srgbClr val="FFFF00"/>
          </a:solidFill>
        </p:spPr>
        <p:txBody>
          <a:bodyPr wrap="square" lIns="0" tIns="0" rIns="0" bIns="0" rtlCol="0"/>
          <a:lstStyle/>
          <a:p>
            <a:endParaRPr/>
          </a:p>
        </p:txBody>
      </p:sp>
      <p:sp>
        <p:nvSpPr>
          <p:cNvPr id="5" name="object 5"/>
          <p:cNvSpPr txBox="1"/>
          <p:nvPr/>
        </p:nvSpPr>
        <p:spPr>
          <a:xfrm>
            <a:off x="1003010" y="905424"/>
            <a:ext cx="3267710" cy="1888489"/>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I</a:t>
            </a:r>
            <a:r>
              <a:rPr sz="3200" u="heavy" dirty="0">
                <a:latin typeface="Corbel"/>
                <a:cs typeface="Corbel"/>
              </a:rPr>
              <a:t>NFL</a:t>
            </a:r>
            <a:r>
              <a:rPr sz="3200" u="heavy" spc="-5" dirty="0">
                <a:latin typeface="Corbel"/>
                <a:cs typeface="Corbel"/>
              </a:rPr>
              <a:t>UE</a:t>
            </a:r>
            <a:r>
              <a:rPr sz="3200" u="heavy" dirty="0">
                <a:latin typeface="Corbel"/>
                <a:cs typeface="Corbel"/>
              </a:rPr>
              <a:t>N</a:t>
            </a:r>
            <a:r>
              <a:rPr sz="3200" u="heavy" spc="-5" dirty="0">
                <a:latin typeface="Corbel"/>
                <a:cs typeface="Corbel"/>
              </a:rPr>
              <a:t>CE</a:t>
            </a:r>
            <a:r>
              <a:rPr sz="3200" u="heavy" dirty="0">
                <a:latin typeface="Corbel"/>
                <a:cs typeface="Corbel"/>
              </a:rPr>
              <a:t>S</a:t>
            </a:r>
            <a:endParaRPr sz="3200">
              <a:latin typeface="Corbel"/>
              <a:cs typeface="Corbel"/>
            </a:endParaRPr>
          </a:p>
          <a:p>
            <a:pPr marL="12700">
              <a:lnSpc>
                <a:spcPct val="100000"/>
              </a:lnSpc>
              <a:spcBef>
                <a:spcPts val="480"/>
              </a:spcBef>
            </a:pPr>
            <a:r>
              <a:rPr sz="2800" spc="-25" dirty="0">
                <a:solidFill>
                  <a:srgbClr val="4A9B82"/>
                </a:solidFill>
                <a:latin typeface="Wingdings"/>
                <a:cs typeface="Wingdings"/>
              </a:rPr>
              <a:t></a:t>
            </a:r>
            <a:r>
              <a:rPr sz="2800" spc="-15" dirty="0">
                <a:latin typeface="Corbel"/>
                <a:cs typeface="Corbel"/>
              </a:rPr>
              <a:t>genetics</a:t>
            </a:r>
            <a:endParaRPr sz="2800">
              <a:latin typeface="Corbel"/>
              <a:cs typeface="Corbel"/>
            </a:endParaRPr>
          </a:p>
          <a:p>
            <a:pPr marL="12700">
              <a:lnSpc>
                <a:spcPct val="100000"/>
              </a:lnSpc>
              <a:spcBef>
                <a:spcPts val="465"/>
              </a:spcBef>
            </a:pPr>
            <a:r>
              <a:rPr sz="2800" spc="-25" dirty="0">
                <a:solidFill>
                  <a:srgbClr val="4A9B82"/>
                </a:solidFill>
                <a:latin typeface="Wingdings"/>
                <a:cs typeface="Wingdings"/>
              </a:rPr>
              <a:t></a:t>
            </a:r>
            <a:r>
              <a:rPr sz="2800" spc="-15" dirty="0">
                <a:latin typeface="Corbel"/>
                <a:cs typeface="Corbel"/>
              </a:rPr>
              <a:t>e</a:t>
            </a:r>
            <a:r>
              <a:rPr sz="2800" spc="-20" dirty="0">
                <a:latin typeface="Corbel"/>
                <a:cs typeface="Corbel"/>
              </a:rPr>
              <a:t>a</a:t>
            </a:r>
            <a:r>
              <a:rPr sz="2800" spc="-10" dirty="0">
                <a:latin typeface="Corbel"/>
                <a:cs typeface="Corbel"/>
              </a:rPr>
              <a:t>rly</a:t>
            </a:r>
            <a:r>
              <a:rPr sz="2800" spc="5" dirty="0">
                <a:latin typeface="Corbel"/>
                <a:cs typeface="Corbel"/>
              </a:rPr>
              <a:t> </a:t>
            </a:r>
            <a:r>
              <a:rPr sz="2800" spc="-15" dirty="0">
                <a:latin typeface="Corbel"/>
                <a:cs typeface="Corbel"/>
              </a:rPr>
              <a:t>br</a:t>
            </a:r>
            <a:r>
              <a:rPr sz="2800" spc="-20" dirty="0">
                <a:latin typeface="Corbel"/>
                <a:cs typeface="Corbel"/>
              </a:rPr>
              <a:t>a</a:t>
            </a:r>
            <a:r>
              <a:rPr sz="2800" spc="-15" dirty="0">
                <a:latin typeface="Corbel"/>
                <a:cs typeface="Corbel"/>
              </a:rPr>
              <a:t>in</a:t>
            </a:r>
            <a:r>
              <a:rPr sz="2800" spc="15" dirty="0">
                <a:latin typeface="Corbel"/>
                <a:cs typeface="Corbel"/>
              </a:rPr>
              <a:t> </a:t>
            </a:r>
            <a:r>
              <a:rPr sz="2800" spc="-15" dirty="0">
                <a:latin typeface="Corbel"/>
                <a:cs typeface="Corbel"/>
              </a:rPr>
              <a:t>exp</a:t>
            </a:r>
            <a:r>
              <a:rPr sz="2800" spc="-20" dirty="0">
                <a:latin typeface="Corbel"/>
                <a:cs typeface="Corbel"/>
              </a:rPr>
              <a:t>os</a:t>
            </a:r>
            <a:r>
              <a:rPr sz="2800" spc="-10" dirty="0">
                <a:latin typeface="Corbel"/>
                <a:cs typeface="Corbel"/>
              </a:rPr>
              <a:t>u</a:t>
            </a:r>
            <a:r>
              <a:rPr sz="2800" spc="-15" dirty="0">
                <a:latin typeface="Corbel"/>
                <a:cs typeface="Corbel"/>
              </a:rPr>
              <a:t>re</a:t>
            </a:r>
            <a:endParaRPr sz="2800">
              <a:latin typeface="Corbel"/>
              <a:cs typeface="Corbel"/>
            </a:endParaRPr>
          </a:p>
          <a:p>
            <a:pPr marL="12700">
              <a:lnSpc>
                <a:spcPct val="100000"/>
              </a:lnSpc>
              <a:spcBef>
                <a:spcPts val="455"/>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a</a:t>
            </a:r>
            <a:r>
              <a:rPr sz="2800" spc="-15" dirty="0">
                <a:latin typeface="Corbel"/>
                <a:cs typeface="Corbel"/>
              </a:rPr>
              <a:t>in</a:t>
            </a:r>
            <a:endParaRPr sz="2800">
              <a:latin typeface="Corbel"/>
              <a:cs typeface="Corbel"/>
            </a:endParaRPr>
          </a:p>
        </p:txBody>
      </p:sp>
      <p:sp>
        <p:nvSpPr>
          <p:cNvPr id="6" name="object 6"/>
          <p:cNvSpPr/>
          <p:nvPr/>
        </p:nvSpPr>
        <p:spPr>
          <a:xfrm>
            <a:off x="5468111" y="2839215"/>
            <a:ext cx="3118485" cy="1179830"/>
          </a:xfrm>
          <a:custGeom>
            <a:avLst/>
            <a:gdLst/>
            <a:ahLst/>
            <a:cxnLst/>
            <a:rect l="l" t="t" r="r" b="b"/>
            <a:pathLst>
              <a:path w="3118484" h="1179829">
                <a:moveTo>
                  <a:pt x="2921508" y="0"/>
                </a:moveTo>
                <a:lnTo>
                  <a:pt x="196596" y="0"/>
                </a:lnTo>
                <a:lnTo>
                  <a:pt x="180472" y="651"/>
                </a:lnTo>
                <a:lnTo>
                  <a:pt x="134458" y="10021"/>
                </a:lnTo>
                <a:lnTo>
                  <a:pt x="93039" y="29452"/>
                </a:lnTo>
                <a:lnTo>
                  <a:pt x="57583" y="57578"/>
                </a:lnTo>
                <a:lnTo>
                  <a:pt x="29455" y="93034"/>
                </a:lnTo>
                <a:lnTo>
                  <a:pt x="10023" y="134453"/>
                </a:lnTo>
                <a:lnTo>
                  <a:pt x="651" y="180470"/>
                </a:lnTo>
                <a:lnTo>
                  <a:pt x="0" y="196596"/>
                </a:lnTo>
                <a:lnTo>
                  <a:pt x="0" y="982967"/>
                </a:lnTo>
                <a:lnTo>
                  <a:pt x="5713" y="1030214"/>
                </a:lnTo>
                <a:lnTo>
                  <a:pt x="21944" y="1073320"/>
                </a:lnTo>
                <a:lnTo>
                  <a:pt x="47325" y="1110918"/>
                </a:lnTo>
                <a:lnTo>
                  <a:pt x="80490" y="1141642"/>
                </a:lnTo>
                <a:lnTo>
                  <a:pt x="120073" y="1164125"/>
                </a:lnTo>
                <a:lnTo>
                  <a:pt x="164708" y="1177002"/>
                </a:lnTo>
                <a:lnTo>
                  <a:pt x="196596" y="1179576"/>
                </a:lnTo>
                <a:lnTo>
                  <a:pt x="2921508" y="1179576"/>
                </a:lnTo>
                <a:lnTo>
                  <a:pt x="2968750" y="1173862"/>
                </a:lnTo>
                <a:lnTo>
                  <a:pt x="3011853" y="1157631"/>
                </a:lnTo>
                <a:lnTo>
                  <a:pt x="3049448" y="1132249"/>
                </a:lnTo>
                <a:lnTo>
                  <a:pt x="3080171" y="1099082"/>
                </a:lnTo>
                <a:lnTo>
                  <a:pt x="3102653" y="1059496"/>
                </a:lnTo>
                <a:lnTo>
                  <a:pt x="3115530" y="1014858"/>
                </a:lnTo>
                <a:lnTo>
                  <a:pt x="3118104" y="982967"/>
                </a:lnTo>
                <a:lnTo>
                  <a:pt x="3118104" y="196596"/>
                </a:lnTo>
                <a:lnTo>
                  <a:pt x="3112390" y="149349"/>
                </a:lnTo>
                <a:lnTo>
                  <a:pt x="3096159" y="106245"/>
                </a:lnTo>
                <a:lnTo>
                  <a:pt x="3070778" y="68650"/>
                </a:lnTo>
                <a:lnTo>
                  <a:pt x="3037613" y="37929"/>
                </a:lnTo>
                <a:lnTo>
                  <a:pt x="2998030" y="15448"/>
                </a:lnTo>
                <a:lnTo>
                  <a:pt x="2953395" y="2572"/>
                </a:lnTo>
                <a:lnTo>
                  <a:pt x="2921508" y="0"/>
                </a:lnTo>
                <a:close/>
              </a:path>
            </a:pathLst>
          </a:custGeom>
          <a:solidFill>
            <a:srgbClr val="4A9B82"/>
          </a:solidFill>
        </p:spPr>
        <p:txBody>
          <a:bodyPr wrap="square" lIns="0" tIns="0" rIns="0" bIns="0" rtlCol="0"/>
          <a:lstStyle/>
          <a:p>
            <a:endParaRPr/>
          </a:p>
        </p:txBody>
      </p:sp>
      <p:sp>
        <p:nvSpPr>
          <p:cNvPr id="7" name="object 7"/>
          <p:cNvSpPr/>
          <p:nvPr/>
        </p:nvSpPr>
        <p:spPr>
          <a:xfrm>
            <a:off x="5468111" y="2839215"/>
            <a:ext cx="3118485" cy="1179830"/>
          </a:xfrm>
          <a:custGeom>
            <a:avLst/>
            <a:gdLst/>
            <a:ahLst/>
            <a:cxnLst/>
            <a:rect l="l" t="t" r="r" b="b"/>
            <a:pathLst>
              <a:path w="3118484" h="1179829">
                <a:moveTo>
                  <a:pt x="0" y="196596"/>
                </a:moveTo>
                <a:lnTo>
                  <a:pt x="5713" y="149349"/>
                </a:lnTo>
                <a:lnTo>
                  <a:pt x="21944" y="106245"/>
                </a:lnTo>
                <a:lnTo>
                  <a:pt x="47325" y="68650"/>
                </a:lnTo>
                <a:lnTo>
                  <a:pt x="80490" y="37929"/>
                </a:lnTo>
                <a:lnTo>
                  <a:pt x="120073" y="15448"/>
                </a:lnTo>
                <a:lnTo>
                  <a:pt x="164708" y="2572"/>
                </a:lnTo>
                <a:lnTo>
                  <a:pt x="196596" y="0"/>
                </a:lnTo>
                <a:lnTo>
                  <a:pt x="2921508" y="0"/>
                </a:lnTo>
                <a:lnTo>
                  <a:pt x="2968750" y="5713"/>
                </a:lnTo>
                <a:lnTo>
                  <a:pt x="3011853" y="21942"/>
                </a:lnTo>
                <a:lnTo>
                  <a:pt x="3049448" y="47321"/>
                </a:lnTo>
                <a:lnTo>
                  <a:pt x="3080171" y="80485"/>
                </a:lnTo>
                <a:lnTo>
                  <a:pt x="3102653" y="120068"/>
                </a:lnTo>
                <a:lnTo>
                  <a:pt x="3115530" y="164705"/>
                </a:lnTo>
                <a:lnTo>
                  <a:pt x="3118104" y="196596"/>
                </a:lnTo>
                <a:lnTo>
                  <a:pt x="3118104" y="982967"/>
                </a:lnTo>
                <a:lnTo>
                  <a:pt x="3112390" y="1030214"/>
                </a:lnTo>
                <a:lnTo>
                  <a:pt x="3096159" y="1073320"/>
                </a:lnTo>
                <a:lnTo>
                  <a:pt x="3070778" y="1110918"/>
                </a:lnTo>
                <a:lnTo>
                  <a:pt x="3037613" y="1141642"/>
                </a:lnTo>
                <a:lnTo>
                  <a:pt x="2998030" y="1164125"/>
                </a:lnTo>
                <a:lnTo>
                  <a:pt x="2953395" y="1177002"/>
                </a:lnTo>
                <a:lnTo>
                  <a:pt x="2921508" y="1179576"/>
                </a:lnTo>
                <a:lnTo>
                  <a:pt x="196596" y="1179576"/>
                </a:lnTo>
                <a:lnTo>
                  <a:pt x="149353" y="1173862"/>
                </a:lnTo>
                <a:lnTo>
                  <a:pt x="106250" y="1157631"/>
                </a:lnTo>
                <a:lnTo>
                  <a:pt x="68655" y="1132249"/>
                </a:lnTo>
                <a:lnTo>
                  <a:pt x="37932" y="1099082"/>
                </a:lnTo>
                <a:lnTo>
                  <a:pt x="15450" y="1059496"/>
                </a:lnTo>
                <a:lnTo>
                  <a:pt x="2573" y="1014858"/>
                </a:lnTo>
                <a:lnTo>
                  <a:pt x="0" y="982967"/>
                </a:lnTo>
                <a:lnTo>
                  <a:pt x="0" y="196596"/>
                </a:lnTo>
                <a:close/>
              </a:path>
            </a:pathLst>
          </a:custGeom>
          <a:ln w="12700">
            <a:solidFill>
              <a:srgbClr val="548A7A"/>
            </a:solidFill>
          </a:ln>
        </p:spPr>
        <p:txBody>
          <a:bodyPr wrap="square" lIns="0" tIns="0" rIns="0" bIns="0" rtlCol="0"/>
          <a:lstStyle/>
          <a:p>
            <a:endParaRPr/>
          </a:p>
        </p:txBody>
      </p:sp>
      <p:sp>
        <p:nvSpPr>
          <p:cNvPr id="8" name="object 8"/>
          <p:cNvSpPr txBox="1"/>
          <p:nvPr/>
        </p:nvSpPr>
        <p:spPr>
          <a:xfrm>
            <a:off x="5770117" y="3230226"/>
            <a:ext cx="2513330" cy="482600"/>
          </a:xfrm>
          <a:prstGeom prst="rect">
            <a:avLst/>
          </a:prstGeom>
        </p:spPr>
        <p:txBody>
          <a:bodyPr vert="horz" wrap="square" lIns="0" tIns="0" rIns="0" bIns="0" rtlCol="0">
            <a:spAutoFit/>
          </a:bodyPr>
          <a:lstStyle/>
          <a:p>
            <a:pPr marL="12700">
              <a:lnSpc>
                <a:spcPct val="100000"/>
              </a:lnSpc>
            </a:pPr>
            <a:r>
              <a:rPr sz="3600" dirty="0">
                <a:solidFill>
                  <a:srgbClr val="FFFFFF"/>
                </a:solidFill>
                <a:latin typeface="Corbel"/>
                <a:cs typeface="Corbel"/>
              </a:rPr>
              <a:t>B</a:t>
            </a:r>
            <a:r>
              <a:rPr sz="3600" spc="5" dirty="0">
                <a:solidFill>
                  <a:srgbClr val="FFFFFF"/>
                </a:solidFill>
                <a:latin typeface="Corbel"/>
                <a:cs typeface="Corbel"/>
              </a:rPr>
              <a:t>I</a:t>
            </a:r>
            <a:r>
              <a:rPr sz="3600" spc="-5" dirty="0">
                <a:solidFill>
                  <a:srgbClr val="FFFFFF"/>
                </a:solidFill>
                <a:latin typeface="Corbel"/>
                <a:cs typeface="Corbel"/>
              </a:rPr>
              <a:t>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9" name="object 9"/>
          <p:cNvSpPr/>
          <p:nvPr/>
        </p:nvSpPr>
        <p:spPr>
          <a:xfrm>
            <a:off x="1297647" y="3698659"/>
            <a:ext cx="1932939" cy="434340"/>
          </a:xfrm>
          <a:custGeom>
            <a:avLst/>
            <a:gdLst/>
            <a:ahLst/>
            <a:cxnLst/>
            <a:rect l="l" t="t" r="r" b="b"/>
            <a:pathLst>
              <a:path w="1932939" h="434339">
                <a:moveTo>
                  <a:pt x="0" y="0"/>
                </a:moveTo>
                <a:lnTo>
                  <a:pt x="1932431" y="0"/>
                </a:lnTo>
                <a:lnTo>
                  <a:pt x="1932431" y="434339"/>
                </a:lnTo>
                <a:lnTo>
                  <a:pt x="0" y="434339"/>
                </a:lnTo>
                <a:lnTo>
                  <a:pt x="0" y="0"/>
                </a:lnTo>
                <a:close/>
              </a:path>
            </a:pathLst>
          </a:custGeom>
          <a:solidFill>
            <a:srgbClr val="FFFF00"/>
          </a:solidFill>
        </p:spPr>
        <p:txBody>
          <a:bodyPr wrap="square" lIns="0" tIns="0" rIns="0" bIns="0" rtlCol="0"/>
          <a:lstStyle/>
          <a:p>
            <a:endParaRPr/>
          </a:p>
        </p:txBody>
      </p:sp>
      <p:sp>
        <p:nvSpPr>
          <p:cNvPr id="10" name="object 10"/>
          <p:cNvSpPr/>
          <p:nvPr/>
        </p:nvSpPr>
        <p:spPr>
          <a:xfrm>
            <a:off x="1297647" y="4129951"/>
            <a:ext cx="2124710" cy="434340"/>
          </a:xfrm>
          <a:custGeom>
            <a:avLst/>
            <a:gdLst/>
            <a:ahLst/>
            <a:cxnLst/>
            <a:rect l="l" t="t" r="r" b="b"/>
            <a:pathLst>
              <a:path w="2124710" h="434339">
                <a:moveTo>
                  <a:pt x="0" y="0"/>
                </a:moveTo>
                <a:lnTo>
                  <a:pt x="2124455" y="0"/>
                </a:lnTo>
                <a:lnTo>
                  <a:pt x="2124455" y="434340"/>
                </a:lnTo>
                <a:lnTo>
                  <a:pt x="0" y="434340"/>
                </a:lnTo>
                <a:lnTo>
                  <a:pt x="0" y="0"/>
                </a:lnTo>
                <a:close/>
              </a:path>
            </a:pathLst>
          </a:custGeom>
          <a:solidFill>
            <a:srgbClr val="FFFF00"/>
          </a:solidFill>
        </p:spPr>
        <p:txBody>
          <a:bodyPr wrap="square" lIns="0" tIns="0" rIns="0" bIns="0" rtlCol="0"/>
          <a:lstStyle/>
          <a:p>
            <a:endParaRPr/>
          </a:p>
        </p:txBody>
      </p:sp>
      <p:sp>
        <p:nvSpPr>
          <p:cNvPr id="11" name="object 11"/>
          <p:cNvSpPr/>
          <p:nvPr/>
        </p:nvSpPr>
        <p:spPr>
          <a:xfrm>
            <a:off x="1297647" y="4559718"/>
            <a:ext cx="2597150" cy="434340"/>
          </a:xfrm>
          <a:custGeom>
            <a:avLst/>
            <a:gdLst/>
            <a:ahLst/>
            <a:cxnLst/>
            <a:rect l="l" t="t" r="r" b="b"/>
            <a:pathLst>
              <a:path w="2597150" h="434339">
                <a:moveTo>
                  <a:pt x="0" y="0"/>
                </a:moveTo>
                <a:lnTo>
                  <a:pt x="2596895" y="0"/>
                </a:lnTo>
                <a:lnTo>
                  <a:pt x="2596895" y="434339"/>
                </a:lnTo>
                <a:lnTo>
                  <a:pt x="0" y="434339"/>
                </a:lnTo>
                <a:lnTo>
                  <a:pt x="0" y="0"/>
                </a:lnTo>
                <a:close/>
              </a:path>
            </a:pathLst>
          </a:custGeom>
          <a:solidFill>
            <a:srgbClr val="FFFF00"/>
          </a:solidFill>
        </p:spPr>
        <p:txBody>
          <a:bodyPr wrap="square" lIns="0" tIns="0" rIns="0" bIns="0" rtlCol="0"/>
          <a:lstStyle/>
          <a:p>
            <a:endParaRPr/>
          </a:p>
        </p:txBody>
      </p:sp>
      <p:sp>
        <p:nvSpPr>
          <p:cNvPr id="12" name="object 12"/>
          <p:cNvSpPr/>
          <p:nvPr/>
        </p:nvSpPr>
        <p:spPr>
          <a:xfrm>
            <a:off x="1297647" y="4989486"/>
            <a:ext cx="3179445" cy="434340"/>
          </a:xfrm>
          <a:custGeom>
            <a:avLst/>
            <a:gdLst/>
            <a:ahLst/>
            <a:cxnLst/>
            <a:rect l="l" t="t" r="r" b="b"/>
            <a:pathLst>
              <a:path w="3179445" h="434339">
                <a:moveTo>
                  <a:pt x="0" y="0"/>
                </a:moveTo>
                <a:lnTo>
                  <a:pt x="3179064" y="0"/>
                </a:lnTo>
                <a:lnTo>
                  <a:pt x="3179064" y="434340"/>
                </a:lnTo>
                <a:lnTo>
                  <a:pt x="0" y="434340"/>
                </a:lnTo>
                <a:lnTo>
                  <a:pt x="0" y="0"/>
                </a:lnTo>
                <a:close/>
              </a:path>
            </a:pathLst>
          </a:custGeom>
          <a:solidFill>
            <a:srgbClr val="FFFF00"/>
          </a:solidFill>
        </p:spPr>
        <p:txBody>
          <a:bodyPr wrap="square" lIns="0" tIns="0" rIns="0" bIns="0" rtlCol="0"/>
          <a:lstStyle/>
          <a:p>
            <a:endParaRPr/>
          </a:p>
        </p:txBody>
      </p:sp>
      <p:sp>
        <p:nvSpPr>
          <p:cNvPr id="13" name="object 13"/>
          <p:cNvSpPr/>
          <p:nvPr/>
        </p:nvSpPr>
        <p:spPr>
          <a:xfrm>
            <a:off x="1297647" y="5420779"/>
            <a:ext cx="829310" cy="434340"/>
          </a:xfrm>
          <a:custGeom>
            <a:avLst/>
            <a:gdLst/>
            <a:ahLst/>
            <a:cxnLst/>
            <a:rect l="l" t="t" r="r" b="b"/>
            <a:pathLst>
              <a:path w="829310" h="434339">
                <a:moveTo>
                  <a:pt x="0" y="0"/>
                </a:moveTo>
                <a:lnTo>
                  <a:pt x="829055" y="0"/>
                </a:lnTo>
                <a:lnTo>
                  <a:pt x="829055" y="434340"/>
                </a:lnTo>
                <a:lnTo>
                  <a:pt x="0" y="434340"/>
                </a:lnTo>
                <a:lnTo>
                  <a:pt x="0" y="0"/>
                </a:lnTo>
                <a:close/>
              </a:path>
            </a:pathLst>
          </a:custGeom>
          <a:solidFill>
            <a:srgbClr val="FFFF00"/>
          </a:solidFill>
        </p:spPr>
        <p:txBody>
          <a:bodyPr wrap="square" lIns="0" tIns="0" rIns="0" bIns="0" rtlCol="0"/>
          <a:lstStyle/>
          <a:p>
            <a:endParaRPr/>
          </a:p>
        </p:txBody>
      </p:sp>
      <p:sp>
        <p:nvSpPr>
          <p:cNvPr id="14" name="object 14"/>
          <p:cNvSpPr txBox="1"/>
          <p:nvPr/>
        </p:nvSpPr>
        <p:spPr>
          <a:xfrm>
            <a:off x="1003010" y="3281251"/>
            <a:ext cx="1573530" cy="432434"/>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E</a:t>
            </a:r>
            <a:r>
              <a:rPr sz="3200" u="heavy" dirty="0">
                <a:latin typeface="Corbel"/>
                <a:cs typeface="Corbel"/>
              </a:rPr>
              <a:t>FF</a:t>
            </a:r>
            <a:r>
              <a:rPr sz="3200" u="heavy" spc="-5" dirty="0">
                <a:latin typeface="Corbel"/>
                <a:cs typeface="Corbel"/>
              </a:rPr>
              <a:t>ECTS</a:t>
            </a:r>
            <a:endParaRPr sz="3200">
              <a:latin typeface="Corbel"/>
              <a:cs typeface="Corbel"/>
            </a:endParaRPr>
          </a:p>
        </p:txBody>
      </p:sp>
      <p:sp>
        <p:nvSpPr>
          <p:cNvPr id="16" name="object 16"/>
          <p:cNvSpPr txBox="1"/>
          <p:nvPr/>
        </p:nvSpPr>
        <p:spPr>
          <a:xfrm>
            <a:off x="524281" y="6118549"/>
            <a:ext cx="5675630" cy="528320"/>
          </a:xfrm>
          <a:prstGeom prst="rect">
            <a:avLst/>
          </a:prstGeom>
        </p:spPr>
        <p:txBody>
          <a:bodyPr vert="horz" wrap="square" lIns="0" tIns="0" rIns="0" bIns="0" rtlCol="0">
            <a:spAutoFit/>
          </a:bodyPr>
          <a:lstStyle/>
          <a:p>
            <a:pPr marL="12700" marR="5080">
              <a:lnSpc>
                <a:spcPct val="100000"/>
              </a:lnSpc>
            </a:pPr>
            <a:r>
              <a:rPr sz="1800" dirty="0">
                <a:latin typeface="Corbel"/>
                <a:cs typeface="Corbel"/>
              </a:rPr>
              <a:t>(s</a:t>
            </a:r>
            <a:r>
              <a:rPr sz="1800" spc="-10" dirty="0">
                <a:latin typeface="Corbel"/>
                <a:cs typeface="Corbel"/>
              </a:rPr>
              <a:t>ee </a:t>
            </a:r>
            <a:r>
              <a:rPr sz="1800" spc="-5" dirty="0">
                <a:latin typeface="Corbel"/>
                <a:cs typeface="Corbel"/>
              </a:rPr>
              <a:t>B</a:t>
            </a:r>
            <a:r>
              <a:rPr sz="1800" spc="-10" dirty="0">
                <a:latin typeface="Corbel"/>
                <a:cs typeface="Corbel"/>
              </a:rPr>
              <a:t>a</a:t>
            </a:r>
            <a:r>
              <a:rPr sz="1800" spc="-15" dirty="0">
                <a:latin typeface="Corbel"/>
                <a:cs typeface="Corbel"/>
              </a:rPr>
              <a:t>r</a:t>
            </a:r>
            <a:r>
              <a:rPr sz="1800" spc="-10" dirty="0">
                <a:latin typeface="Corbel"/>
                <a:cs typeface="Corbel"/>
              </a:rPr>
              <a:t>e</a:t>
            </a:r>
            <a:r>
              <a:rPr sz="1800" dirty="0">
                <a:latin typeface="Corbel"/>
                <a:cs typeface="Corbel"/>
              </a:rPr>
              <a:t>s</a:t>
            </a:r>
            <a:r>
              <a:rPr sz="1800" spc="15" dirty="0">
                <a:latin typeface="Corbel"/>
                <a:cs typeface="Corbel"/>
              </a:rPr>
              <a:t> </a:t>
            </a:r>
            <a:r>
              <a:rPr sz="1800" dirty="0">
                <a:latin typeface="Corbel"/>
                <a:cs typeface="Corbel"/>
              </a:rPr>
              <a:t>&amp;</a:t>
            </a:r>
            <a:r>
              <a:rPr sz="1800" spc="-80" dirty="0">
                <a:latin typeface="Corbel"/>
                <a:cs typeface="Corbel"/>
              </a:rPr>
              <a:t> </a:t>
            </a:r>
            <a:r>
              <a:rPr sz="1800" spc="-5" dirty="0">
                <a:latin typeface="Corbel"/>
                <a:cs typeface="Corbel"/>
              </a:rPr>
              <a:t>C</a:t>
            </a:r>
            <a:r>
              <a:rPr sz="1800" dirty="0">
                <a:latin typeface="Corbel"/>
                <a:cs typeface="Corbel"/>
              </a:rPr>
              <a:t>h</a:t>
            </a:r>
            <a:r>
              <a:rPr sz="1800" spc="-20" dirty="0">
                <a:latin typeface="Corbel"/>
                <a:cs typeface="Corbel"/>
              </a:rPr>
              <a:t>a</a:t>
            </a:r>
            <a:r>
              <a:rPr sz="1800" spc="-15" dirty="0">
                <a:latin typeface="Corbel"/>
                <a:cs typeface="Corbel"/>
              </a:rPr>
              <a:t>r</a:t>
            </a:r>
            <a:r>
              <a:rPr sz="1800" spc="-5" dirty="0">
                <a:latin typeface="Corbel"/>
                <a:cs typeface="Corbel"/>
              </a:rPr>
              <a:t>t</a:t>
            </a:r>
            <a:r>
              <a:rPr sz="1800" dirty="0">
                <a:latin typeface="Corbel"/>
                <a:cs typeface="Corbel"/>
              </a:rPr>
              <a:t>i</a:t>
            </a:r>
            <a:r>
              <a:rPr sz="1800" spc="-10" dirty="0">
                <a:latin typeface="Corbel"/>
                <a:cs typeface="Corbel"/>
              </a:rPr>
              <a:t>e</a:t>
            </a:r>
            <a:r>
              <a:rPr sz="1800" spc="-100" dirty="0">
                <a:latin typeface="Corbel"/>
                <a:cs typeface="Corbel"/>
              </a:rPr>
              <a:t>r</a:t>
            </a:r>
            <a:r>
              <a:rPr sz="1800" spc="-5" dirty="0">
                <a:latin typeface="Corbel"/>
                <a:cs typeface="Corbel"/>
              </a:rPr>
              <a:t>,</a:t>
            </a:r>
            <a:r>
              <a:rPr sz="1800" spc="1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5" dirty="0">
                <a:latin typeface="Corbel"/>
                <a:cs typeface="Corbel"/>
              </a:rPr>
              <a:t>;</a:t>
            </a:r>
            <a:r>
              <a:rPr sz="1800" dirty="0">
                <a:latin typeface="Corbel"/>
                <a:cs typeface="Corbel"/>
              </a:rPr>
              <a:t>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5" dirty="0">
                <a:latin typeface="Corbel"/>
                <a:cs typeface="Corbel"/>
              </a:rPr>
              <a:t>Brook</a:t>
            </a:r>
            <a:r>
              <a:rPr sz="1800" dirty="0">
                <a:latin typeface="Corbel"/>
                <a:cs typeface="Corbel"/>
              </a:rPr>
              <a:t>s</a:t>
            </a:r>
            <a:r>
              <a:rPr sz="1800" spc="-10" dirty="0">
                <a:latin typeface="Corbel"/>
                <a:cs typeface="Corbel"/>
              </a:rPr>
              <a:t> e</a:t>
            </a:r>
            <a:r>
              <a:rPr sz="1800" dirty="0">
                <a:latin typeface="Corbel"/>
                <a:cs typeface="Corbel"/>
              </a:rPr>
              <a:t>t</a:t>
            </a:r>
            <a:r>
              <a:rPr sz="1800" spc="-5" dirty="0">
                <a:latin typeface="Corbel"/>
                <a:cs typeface="Corbel"/>
              </a:rPr>
              <a:t> </a:t>
            </a:r>
            <a:r>
              <a:rPr sz="1800" spc="-20" dirty="0">
                <a:latin typeface="Corbel"/>
                <a:cs typeface="Corbel"/>
              </a:rPr>
              <a:t>a</a:t>
            </a:r>
            <a:r>
              <a:rPr sz="1800" spc="-5" dirty="0">
                <a:latin typeface="Corbel"/>
                <a:cs typeface="Corbel"/>
              </a:rPr>
              <a:t>l,</a:t>
            </a:r>
            <a:r>
              <a:rPr sz="1800" spc="15" dirty="0">
                <a:latin typeface="Corbel"/>
                <a:cs typeface="Corbel"/>
              </a:rPr>
              <a:t> </a:t>
            </a:r>
            <a:r>
              <a:rPr sz="1800" spc="-45" dirty="0">
                <a:latin typeface="Corbel"/>
                <a:cs typeface="Corbel"/>
              </a:rPr>
              <a:t>2</a:t>
            </a:r>
            <a:r>
              <a:rPr sz="1800" spc="-15" dirty="0">
                <a:latin typeface="Corbel"/>
                <a:cs typeface="Corbel"/>
              </a:rPr>
              <a:t>00</a:t>
            </a:r>
            <a:r>
              <a:rPr sz="1800" dirty="0">
                <a:latin typeface="Corbel"/>
                <a:cs typeface="Corbel"/>
              </a:rPr>
              <a:t>9</a:t>
            </a:r>
            <a:r>
              <a:rPr sz="1800" spc="-5" dirty="0">
                <a:latin typeface="Corbel"/>
                <a:cs typeface="Corbel"/>
              </a:rPr>
              <a:t>; </a:t>
            </a:r>
            <a:r>
              <a:rPr sz="1800" spc="-20" dirty="0">
                <a:latin typeface="Corbel"/>
                <a:cs typeface="Corbel"/>
              </a:rPr>
              <a:t>Ma</a:t>
            </a:r>
            <a:r>
              <a:rPr sz="1800" spc="-5" dirty="0">
                <a:latin typeface="Corbel"/>
                <a:cs typeface="Corbel"/>
              </a:rPr>
              <a:t>i</a:t>
            </a:r>
            <a:r>
              <a:rPr sz="1800" spc="-20" dirty="0">
                <a:latin typeface="Corbel"/>
                <a:cs typeface="Corbel"/>
              </a:rPr>
              <a:t>ma</a:t>
            </a:r>
            <a:r>
              <a:rPr sz="1800" spc="-15" dirty="0">
                <a:latin typeface="Corbel"/>
                <a:cs typeface="Corbel"/>
              </a:rPr>
              <a:t>r</a:t>
            </a:r>
            <a:r>
              <a:rPr sz="1800" spc="-5" dirty="0">
                <a:latin typeface="Corbel"/>
                <a:cs typeface="Corbel"/>
              </a:rPr>
              <a:t>i</a:t>
            </a:r>
            <a:r>
              <a:rPr sz="1800" dirty="0">
                <a:latin typeface="Corbel"/>
                <a:cs typeface="Corbel"/>
              </a:rPr>
              <a:t>s</a:t>
            </a:r>
            <a:r>
              <a:rPr sz="1800" spc="5" dirty="0">
                <a:latin typeface="Corbel"/>
                <a:cs typeface="Corbel"/>
              </a:rPr>
              <a:t> </a:t>
            </a:r>
            <a:r>
              <a:rPr sz="1800" dirty="0">
                <a:latin typeface="Corbel"/>
                <a:cs typeface="Corbel"/>
              </a:rPr>
              <a:t>&amp;</a:t>
            </a:r>
            <a:r>
              <a:rPr sz="1800" spc="-5" dirty="0">
                <a:latin typeface="Corbel"/>
                <a:cs typeface="Corbel"/>
              </a:rPr>
              <a:t> M</a:t>
            </a:r>
            <a:r>
              <a:rPr sz="1800" dirty="0">
                <a:latin typeface="Corbel"/>
                <a:cs typeface="Corbel"/>
              </a:rPr>
              <a:t>c</a:t>
            </a:r>
            <a:r>
              <a:rPr sz="1800" spc="-5" dirty="0">
                <a:latin typeface="Corbel"/>
                <a:cs typeface="Corbel"/>
              </a:rPr>
              <a:t>C</a:t>
            </a:r>
            <a:r>
              <a:rPr sz="1800" spc="-10" dirty="0">
                <a:latin typeface="Corbel"/>
                <a:cs typeface="Corbel"/>
              </a:rPr>
              <a:t>a</a:t>
            </a:r>
            <a:r>
              <a:rPr sz="1800" spc="-20" dirty="0">
                <a:latin typeface="Corbel"/>
                <a:cs typeface="Corbel"/>
              </a:rPr>
              <a:t>mbr</a:t>
            </a:r>
            <a:r>
              <a:rPr sz="1800" spc="-5" dirty="0">
                <a:latin typeface="Corbel"/>
                <a:cs typeface="Corbel"/>
              </a:rPr>
              <a:t>i</a:t>
            </a:r>
            <a:r>
              <a:rPr sz="1800" spc="-15" dirty="0">
                <a:latin typeface="Corbel"/>
                <a:cs typeface="Corbel"/>
              </a:rPr>
              <a:t>d</a:t>
            </a:r>
            <a:r>
              <a:rPr sz="1800" spc="-10" dirty="0">
                <a:latin typeface="Corbel"/>
                <a:cs typeface="Corbel"/>
              </a:rPr>
              <a:t>ge,</a:t>
            </a:r>
            <a:r>
              <a:rPr sz="1800" spc="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spc="-20" dirty="0">
                <a:latin typeface="Corbel"/>
                <a:cs typeface="Corbel"/>
              </a:rPr>
              <a:t>4</a:t>
            </a:r>
            <a:r>
              <a:rPr sz="1800" spc="-5" dirty="0">
                <a:latin typeface="Corbel"/>
                <a:cs typeface="Corbel"/>
              </a:rPr>
              <a:t>;</a:t>
            </a:r>
            <a:r>
              <a:rPr sz="1800" spc="-85" dirty="0">
                <a:latin typeface="Corbel"/>
                <a:cs typeface="Corbel"/>
              </a:rPr>
              <a:t> </a:t>
            </a:r>
            <a:r>
              <a:rPr sz="1800" spc="-5" dirty="0">
                <a:latin typeface="Corbel"/>
                <a:cs typeface="Corbel"/>
              </a:rPr>
              <a:t>W</a:t>
            </a:r>
            <a:r>
              <a:rPr sz="1800" dirty="0">
                <a:latin typeface="Corbel"/>
                <a:cs typeface="Corbel"/>
              </a:rPr>
              <a:t>h</a:t>
            </a:r>
            <a:r>
              <a:rPr sz="1800" spc="-5" dirty="0">
                <a:latin typeface="Corbel"/>
                <a:cs typeface="Corbel"/>
              </a:rPr>
              <a:t>it</a:t>
            </a:r>
            <a:r>
              <a:rPr sz="1800" spc="-10" dirty="0">
                <a:latin typeface="Corbel"/>
                <a:cs typeface="Corbel"/>
              </a:rPr>
              <a:t>e</a:t>
            </a:r>
            <a:r>
              <a:rPr sz="1800" dirty="0">
                <a:latin typeface="Corbel"/>
                <a:cs typeface="Corbel"/>
              </a:rPr>
              <a:t> &amp;</a:t>
            </a:r>
            <a:r>
              <a:rPr sz="1800" spc="-5" dirty="0">
                <a:latin typeface="Corbel"/>
                <a:cs typeface="Corbel"/>
              </a:rPr>
              <a:t> </a:t>
            </a:r>
            <a:r>
              <a:rPr sz="1800" spc="-50" dirty="0">
                <a:latin typeface="Corbel"/>
                <a:cs typeface="Corbel"/>
              </a:rPr>
              <a:t>K</a:t>
            </a:r>
            <a:r>
              <a:rPr sz="1800" spc="-5" dirty="0">
                <a:latin typeface="Corbel"/>
                <a:cs typeface="Corbel"/>
              </a:rPr>
              <a:t>oo</a:t>
            </a:r>
            <a:r>
              <a:rPr sz="1800" spc="-10" dirty="0">
                <a:latin typeface="Corbel"/>
                <a:cs typeface="Corbel"/>
              </a:rPr>
              <a:t>b</a:t>
            </a:r>
            <a:r>
              <a:rPr sz="1800" spc="-5" dirty="0">
                <a:latin typeface="Corbel"/>
                <a:cs typeface="Corbel"/>
              </a:rPr>
              <a:t>,</a:t>
            </a:r>
            <a:r>
              <a:rPr sz="1800" spc="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10" dirty="0">
                <a:latin typeface="Corbel"/>
                <a:cs typeface="Corbel"/>
              </a:rPr>
              <a:t>)</a:t>
            </a:r>
            <a:endParaRPr sz="1800">
              <a:latin typeface="Corbel"/>
              <a:cs typeface="Corbel"/>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16</a:t>
            </a:fld>
            <a:endParaRPr spc="10"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9" name="object 19"/>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0" name="object 20"/>
          <p:cNvSpPr txBox="1"/>
          <p:nvPr/>
        </p:nvSpPr>
        <p:spPr>
          <a:xfrm>
            <a:off x="718356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
        <p:nvSpPr>
          <p:cNvPr id="15" name="object 15"/>
          <p:cNvSpPr txBox="1"/>
          <p:nvPr/>
        </p:nvSpPr>
        <p:spPr>
          <a:xfrm>
            <a:off x="1003010" y="3738205"/>
            <a:ext cx="3486150" cy="2126615"/>
          </a:xfrm>
          <a:prstGeom prst="rect">
            <a:avLst/>
          </a:prstGeom>
        </p:spPr>
        <p:txBody>
          <a:bodyPr vert="horz" wrap="square" lIns="0" tIns="0" rIns="0" bIns="0" rtlCol="0">
            <a:spAutoFit/>
          </a:bodyPr>
          <a:lstStyle/>
          <a:p>
            <a:pPr marL="12700">
              <a:lnSpc>
                <a:spcPct val="100000"/>
              </a:lnSpc>
            </a:pPr>
            <a:r>
              <a:rPr sz="2800" spc="-25" dirty="0">
                <a:solidFill>
                  <a:srgbClr val="4A9B82"/>
                </a:solidFill>
                <a:latin typeface="Wingdings"/>
                <a:cs typeface="Wingdings"/>
              </a:rPr>
              <a:t></a:t>
            </a:r>
            <a:r>
              <a:rPr sz="2800" spc="-140" dirty="0">
                <a:latin typeface="Corbel"/>
                <a:cs typeface="Corbel"/>
              </a:rPr>
              <a:t>P</a:t>
            </a:r>
            <a:r>
              <a:rPr sz="2800" spc="-20" dirty="0">
                <a:latin typeface="Corbel"/>
                <a:cs typeface="Corbel"/>
              </a:rPr>
              <a:t>ossi</a:t>
            </a:r>
            <a:r>
              <a:rPr sz="2800" spc="-15" dirty="0">
                <a:latin typeface="Corbel"/>
                <a:cs typeface="Corbel"/>
              </a:rPr>
              <a:t>ble</a:t>
            </a:r>
            <a:r>
              <a:rPr sz="2800" spc="-45" dirty="0">
                <a:latin typeface="Corbel"/>
                <a:cs typeface="Corbel"/>
              </a:rPr>
              <a:t> </a:t>
            </a:r>
            <a:r>
              <a:rPr sz="2800" spc="-15" dirty="0">
                <a:latin typeface="Corbel"/>
                <a:cs typeface="Corbel"/>
              </a:rPr>
              <a:t>S</a:t>
            </a:r>
            <a:r>
              <a:rPr sz="2800" spc="-25" dirty="0">
                <a:latin typeface="Corbel"/>
                <a:cs typeface="Corbel"/>
              </a:rPr>
              <a:t>U</a:t>
            </a:r>
            <a:r>
              <a:rPr sz="2800" spc="-20" dirty="0">
                <a:latin typeface="Corbel"/>
                <a:cs typeface="Corbel"/>
              </a:rPr>
              <a:t>D</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20" dirty="0">
                <a:latin typeface="Corbel"/>
                <a:cs typeface="Corbel"/>
              </a:rPr>
              <a:t>o</a:t>
            </a:r>
            <a:r>
              <a:rPr sz="2800" spc="-15" dirty="0">
                <a:latin typeface="Corbel"/>
                <a:cs typeface="Corbel"/>
              </a:rPr>
              <a:t>rg</a:t>
            </a:r>
            <a:r>
              <a:rPr sz="2800" spc="-20" dirty="0">
                <a:latin typeface="Corbel"/>
                <a:cs typeface="Corbel"/>
              </a:rPr>
              <a:t>a</a:t>
            </a:r>
            <a:r>
              <a:rPr sz="2800" spc="-15" dirty="0">
                <a:latin typeface="Corbel"/>
                <a:cs typeface="Corbel"/>
              </a:rPr>
              <a:t>n</a:t>
            </a:r>
            <a:r>
              <a:rPr sz="2800" spc="5" dirty="0">
                <a:latin typeface="Corbel"/>
                <a:cs typeface="Corbel"/>
              </a:rPr>
              <a:t> </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infecti</a:t>
            </a:r>
            <a:r>
              <a:rPr sz="2800" spc="-20" dirty="0">
                <a:latin typeface="Corbel"/>
                <a:cs typeface="Corbel"/>
              </a:rPr>
              <a:t>o</a:t>
            </a:r>
            <a:r>
              <a:rPr sz="2800" spc="-15" dirty="0">
                <a:latin typeface="Corbel"/>
                <a:cs typeface="Corbel"/>
              </a:rPr>
              <a:t>us</a:t>
            </a:r>
            <a:r>
              <a:rPr sz="2800" spc="10" dirty="0">
                <a:latin typeface="Corbel"/>
                <a:cs typeface="Corbel"/>
              </a:rPr>
              <a:t> </a:t>
            </a:r>
            <a:r>
              <a:rPr sz="2800" spc="-15" dirty="0">
                <a:latin typeface="Corbel"/>
                <a:cs typeface="Corbel"/>
              </a:rPr>
              <a:t>di</a:t>
            </a:r>
            <a:r>
              <a:rPr sz="2800" spc="-20" dirty="0">
                <a:latin typeface="Corbel"/>
                <a:cs typeface="Corbel"/>
              </a:rPr>
              <a:t>s</a:t>
            </a:r>
            <a:r>
              <a:rPr sz="2800" spc="-15" dirty="0">
                <a:latin typeface="Corbel"/>
                <a:cs typeface="Corbel"/>
              </a:rPr>
              <a:t>e</a:t>
            </a:r>
            <a:r>
              <a:rPr sz="2800" spc="-20" dirty="0">
                <a:latin typeface="Corbel"/>
                <a:cs typeface="Corbel"/>
              </a:rPr>
              <a:t>as</a:t>
            </a:r>
            <a:r>
              <a:rPr sz="2800" spc="-15" dirty="0">
                <a:latin typeface="Corbel"/>
                <a:cs typeface="Corbel"/>
              </a:rPr>
              <a:t>e</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unp</a:t>
            </a:r>
            <a:r>
              <a:rPr sz="2800" spc="-20" dirty="0">
                <a:latin typeface="Corbel"/>
                <a:cs typeface="Corbel"/>
              </a:rPr>
              <a:t>la</a:t>
            </a:r>
            <a:r>
              <a:rPr sz="2800" spc="-15" dirty="0">
                <a:latin typeface="Corbel"/>
                <a:cs typeface="Corbel"/>
              </a:rPr>
              <a:t>nned</a:t>
            </a:r>
            <a:r>
              <a:rPr sz="2800" spc="5" dirty="0">
                <a:latin typeface="Corbel"/>
                <a:cs typeface="Corbel"/>
              </a:rPr>
              <a:t> </a:t>
            </a:r>
            <a:r>
              <a:rPr sz="2800" spc="-15" dirty="0">
                <a:latin typeface="Corbel"/>
                <a:cs typeface="Corbel"/>
              </a:rPr>
              <a:t>pregn</a:t>
            </a:r>
            <a:r>
              <a:rPr sz="2800" spc="-20" dirty="0">
                <a:latin typeface="Corbel"/>
                <a:cs typeface="Corbel"/>
              </a:rPr>
              <a:t>a</a:t>
            </a:r>
            <a:r>
              <a:rPr sz="2800" spc="-15" dirty="0">
                <a:latin typeface="Corbel"/>
                <a:cs typeface="Corbel"/>
              </a:rPr>
              <a:t>n</a:t>
            </a:r>
            <a:r>
              <a:rPr sz="2800" spc="-20" dirty="0">
                <a:latin typeface="Corbel"/>
                <a:cs typeface="Corbel"/>
              </a:rPr>
              <a:t>c</a:t>
            </a:r>
            <a:r>
              <a:rPr sz="2800" spc="-15" dirty="0">
                <a:latin typeface="Corbel"/>
                <a:cs typeface="Corbel"/>
              </a:rPr>
              <a:t>y</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15" dirty="0">
                <a:latin typeface="Corbel"/>
                <a:cs typeface="Corbel"/>
              </a:rPr>
              <a:t>injury</a:t>
            </a:r>
            <a:endParaRPr sz="2800">
              <a:latin typeface="Corbel"/>
              <a:cs typeface="Corbe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3" name="object 3"/>
          <p:cNvSpPr txBox="1"/>
          <p:nvPr/>
        </p:nvSpPr>
        <p:spPr>
          <a:xfrm>
            <a:off x="696513" y="1783002"/>
            <a:ext cx="5072380" cy="177800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727710"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amic</a:t>
            </a:r>
            <a:r>
              <a:rPr sz="2800" spc="-10" dirty="0">
                <a:latin typeface="Corbel"/>
                <a:cs typeface="Corbel"/>
              </a:rPr>
              <a:t>,</a:t>
            </a:r>
            <a:endParaRPr sz="2800">
              <a:latin typeface="Corbel"/>
              <a:cs typeface="Corbel"/>
            </a:endParaRPr>
          </a:p>
        </p:txBody>
      </p:sp>
      <p:sp>
        <p:nvSpPr>
          <p:cNvPr id="4" name="object 4"/>
          <p:cNvSpPr txBox="1"/>
          <p:nvPr/>
        </p:nvSpPr>
        <p:spPr>
          <a:xfrm>
            <a:off x="696513" y="3478669"/>
            <a:ext cx="3880485" cy="2782570"/>
          </a:xfrm>
          <a:prstGeom prst="rect">
            <a:avLst/>
          </a:prstGeom>
        </p:spPr>
        <p:txBody>
          <a:bodyPr vert="horz" wrap="square" lIns="0" tIns="0" rIns="0" bIns="0" rtlCol="0">
            <a:spAutoFit/>
          </a:bodyPr>
          <a:lstStyle/>
          <a:p>
            <a:pPr marL="169545">
              <a:lnSpc>
                <a:spcPts val="3260"/>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5"/>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5" name="object 5"/>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6" name="object 6"/>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7" name="object 7"/>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8" name="object 8"/>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17</a:t>
            </a:fld>
            <a:endParaRPr spc="10" dirty="0"/>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2" name="object 12"/>
          <p:cNvSpPr txBox="1"/>
          <p:nvPr/>
        </p:nvSpPr>
        <p:spPr>
          <a:xfrm>
            <a:off x="718359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6082" y="2080260"/>
            <a:ext cx="3581400" cy="434340"/>
          </a:xfrm>
          <a:custGeom>
            <a:avLst/>
            <a:gdLst/>
            <a:ahLst/>
            <a:cxnLst/>
            <a:rect l="l" t="t" r="r" b="b"/>
            <a:pathLst>
              <a:path w="3581400" h="434339">
                <a:moveTo>
                  <a:pt x="0" y="0"/>
                </a:moveTo>
                <a:lnTo>
                  <a:pt x="3581400" y="0"/>
                </a:lnTo>
                <a:lnTo>
                  <a:pt x="3581400"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p:nvPr/>
        </p:nvSpPr>
        <p:spPr>
          <a:xfrm>
            <a:off x="1216710" y="2378964"/>
            <a:ext cx="1574800" cy="434340"/>
          </a:xfrm>
          <a:custGeom>
            <a:avLst/>
            <a:gdLst/>
            <a:ahLst/>
            <a:cxnLst/>
            <a:rect l="l" t="t" r="r" b="b"/>
            <a:pathLst>
              <a:path w="1574800" h="434339">
                <a:moveTo>
                  <a:pt x="0" y="0"/>
                </a:moveTo>
                <a:lnTo>
                  <a:pt x="1574292" y="0"/>
                </a:lnTo>
                <a:lnTo>
                  <a:pt x="1574292" y="434339"/>
                </a:lnTo>
                <a:lnTo>
                  <a:pt x="0" y="434339"/>
                </a:lnTo>
                <a:lnTo>
                  <a:pt x="0" y="0"/>
                </a:lnTo>
                <a:close/>
              </a:path>
            </a:pathLst>
          </a:custGeom>
          <a:solidFill>
            <a:srgbClr val="FFFF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5" name="object 5"/>
          <p:cNvSpPr txBox="1"/>
          <p:nvPr/>
        </p:nvSpPr>
        <p:spPr>
          <a:xfrm>
            <a:off x="696513" y="1783002"/>
            <a:ext cx="5072380" cy="177800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727710"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amic</a:t>
            </a:r>
            <a:r>
              <a:rPr sz="2800" spc="-10" dirty="0">
                <a:latin typeface="Corbel"/>
                <a:cs typeface="Corbel"/>
              </a:rPr>
              <a:t>,</a:t>
            </a:r>
            <a:endParaRPr sz="2800">
              <a:latin typeface="Corbel"/>
              <a:cs typeface="Corbel"/>
            </a:endParaRPr>
          </a:p>
        </p:txBody>
      </p:sp>
      <p:sp>
        <p:nvSpPr>
          <p:cNvPr id="6" name="object 6"/>
          <p:cNvSpPr txBox="1"/>
          <p:nvPr/>
        </p:nvSpPr>
        <p:spPr>
          <a:xfrm>
            <a:off x="696513" y="3478669"/>
            <a:ext cx="3880485" cy="2782570"/>
          </a:xfrm>
          <a:prstGeom prst="rect">
            <a:avLst/>
          </a:prstGeom>
        </p:spPr>
        <p:txBody>
          <a:bodyPr vert="horz" wrap="square" lIns="0" tIns="0" rIns="0" bIns="0" rtlCol="0">
            <a:spAutoFit/>
          </a:bodyPr>
          <a:lstStyle/>
          <a:p>
            <a:pPr marL="169545">
              <a:lnSpc>
                <a:spcPts val="3260"/>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5"/>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7" name="object 7"/>
          <p:cNvSpPr/>
          <p:nvPr/>
        </p:nvSpPr>
        <p:spPr>
          <a:xfrm>
            <a:off x="6697980" y="1322832"/>
            <a:ext cx="1606296" cy="241254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919471" y="3593596"/>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9" name="object 9"/>
          <p:cNvSpPr/>
          <p:nvPr/>
        </p:nvSpPr>
        <p:spPr>
          <a:xfrm>
            <a:off x="4919471" y="3593596"/>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10" name="object 10"/>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11" name="object 11"/>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12" name="object 12"/>
          <p:cNvSpPr txBox="1"/>
          <p:nvPr/>
        </p:nvSpPr>
        <p:spPr>
          <a:xfrm>
            <a:off x="5109159" y="3972829"/>
            <a:ext cx="3479165" cy="495300"/>
          </a:xfrm>
          <a:prstGeom prst="rect">
            <a:avLst/>
          </a:prstGeom>
        </p:spPr>
        <p:txBody>
          <a:bodyPr vert="horz" wrap="square" lIns="0" tIns="0" rIns="0" bIns="0" rtlCol="0">
            <a:spAutoFit/>
          </a:bodyPr>
          <a:lstStyle/>
          <a:p>
            <a:pPr marL="12700">
              <a:lnSpc>
                <a:spcPct val="100000"/>
              </a:lnSpc>
            </a:pPr>
            <a:r>
              <a:rPr sz="3600" spc="-1290" dirty="0">
                <a:solidFill>
                  <a:srgbClr val="FFFFFF"/>
                </a:solidFill>
                <a:latin typeface="Corbel"/>
                <a:cs typeface="Corbel"/>
              </a:rPr>
              <a:t>P</a:t>
            </a:r>
            <a:r>
              <a:rPr sz="5400" spc="-1147" baseline="-1543" dirty="0">
                <a:solidFill>
                  <a:srgbClr val="FFFFFF"/>
                </a:solidFill>
                <a:latin typeface="Corbel"/>
                <a:cs typeface="Corbel"/>
              </a:rPr>
              <a:t>P</a:t>
            </a:r>
            <a:r>
              <a:rPr sz="3600" spc="-1245" dirty="0">
                <a:solidFill>
                  <a:srgbClr val="FFFFFF"/>
                </a:solidFill>
                <a:latin typeface="Corbel"/>
                <a:cs typeface="Corbel"/>
              </a:rPr>
              <a:t>S</a:t>
            </a:r>
            <a:r>
              <a:rPr sz="5400" spc="-1170" baseline="-1543" dirty="0">
                <a:solidFill>
                  <a:srgbClr val="FFFFFF"/>
                </a:solidFill>
                <a:latin typeface="Corbel"/>
                <a:cs typeface="Corbel"/>
              </a:rPr>
              <a:t>S</a:t>
            </a:r>
            <a:r>
              <a:rPr sz="3600" spc="-1380" dirty="0">
                <a:solidFill>
                  <a:srgbClr val="FFFFFF"/>
                </a:solidFill>
                <a:latin typeface="Corbel"/>
                <a:cs typeface="Corbel"/>
              </a:rPr>
              <a:t>Y</a:t>
            </a:r>
            <a:r>
              <a:rPr sz="5400" spc="-1260" baseline="-1543" dirty="0">
                <a:solidFill>
                  <a:srgbClr val="FFFFFF"/>
                </a:solidFill>
                <a:latin typeface="Corbel"/>
                <a:cs typeface="Corbel"/>
              </a:rPr>
              <a:t>Y</a:t>
            </a:r>
            <a:r>
              <a:rPr sz="3600" spc="-1360" dirty="0">
                <a:solidFill>
                  <a:srgbClr val="FFFFFF"/>
                </a:solidFill>
                <a:latin typeface="Corbel"/>
                <a:cs typeface="Corbel"/>
              </a:rPr>
              <a:t>C</a:t>
            </a:r>
            <a:r>
              <a:rPr sz="5400" spc="-1147" baseline="-1543" dirty="0">
                <a:solidFill>
                  <a:srgbClr val="FFFFFF"/>
                </a:solidFill>
                <a:latin typeface="Corbel"/>
                <a:cs typeface="Corbel"/>
              </a:rPr>
              <a:t>C</a:t>
            </a:r>
            <a:r>
              <a:rPr sz="3600" spc="-1639" dirty="0">
                <a:solidFill>
                  <a:srgbClr val="FFFFFF"/>
                </a:solidFill>
                <a:latin typeface="Corbel"/>
                <a:cs typeface="Corbel"/>
              </a:rPr>
              <a:t>H</a:t>
            </a:r>
            <a:r>
              <a:rPr sz="5400" spc="-1155" baseline="-1543" dirty="0">
                <a:solidFill>
                  <a:srgbClr val="FFFFFF"/>
                </a:solidFill>
                <a:latin typeface="Corbel"/>
                <a:cs typeface="Corbel"/>
              </a:rPr>
              <a:t>H</a:t>
            </a:r>
            <a:r>
              <a:rPr sz="3600" spc="-1870" dirty="0">
                <a:solidFill>
                  <a:srgbClr val="FFFFFF"/>
                </a:solidFill>
                <a:latin typeface="Corbel"/>
                <a:cs typeface="Corbel"/>
              </a:rPr>
              <a:t>O</a:t>
            </a:r>
            <a:r>
              <a:rPr sz="5400" spc="-1155" baseline="-1543" dirty="0">
                <a:solidFill>
                  <a:srgbClr val="FFFFFF"/>
                </a:solidFill>
                <a:latin typeface="Corbel"/>
                <a:cs typeface="Corbel"/>
              </a:rPr>
              <a:t>O</a:t>
            </a:r>
            <a:r>
              <a:rPr sz="3600" spc="-1130" dirty="0">
                <a:solidFill>
                  <a:srgbClr val="FFFFFF"/>
                </a:solidFill>
                <a:latin typeface="Corbel"/>
                <a:cs typeface="Corbel"/>
              </a:rPr>
              <a:t>L</a:t>
            </a:r>
            <a:r>
              <a:rPr sz="5400" spc="-2504" baseline="-1543" dirty="0">
                <a:solidFill>
                  <a:srgbClr val="FFFFFF"/>
                </a:solidFill>
                <a:latin typeface="Corbel"/>
                <a:cs typeface="Corbel"/>
              </a:rPr>
              <a:t>O</a:t>
            </a:r>
            <a:r>
              <a:rPr sz="3600" spc="-969" dirty="0">
                <a:solidFill>
                  <a:srgbClr val="FFFFFF"/>
                </a:solidFill>
                <a:latin typeface="Corbel"/>
                <a:cs typeface="Corbel"/>
              </a:rPr>
              <a:t>O</a:t>
            </a:r>
            <a:r>
              <a:rPr sz="5400" spc="-2204" baseline="-1543" dirty="0">
                <a:solidFill>
                  <a:srgbClr val="FFFFFF"/>
                </a:solidFill>
                <a:latin typeface="Corbel"/>
                <a:cs typeface="Corbel"/>
              </a:rPr>
              <a:t>G</a:t>
            </a:r>
            <a:r>
              <a:rPr sz="3600" spc="-994" dirty="0">
                <a:solidFill>
                  <a:srgbClr val="FFFFFF"/>
                </a:solidFill>
                <a:latin typeface="Corbel"/>
                <a:cs typeface="Corbel"/>
              </a:rPr>
              <a:t>G</a:t>
            </a:r>
            <a:r>
              <a:rPr sz="5400" spc="-7" baseline="-1543" dirty="0">
                <a:solidFill>
                  <a:srgbClr val="FFFFFF"/>
                </a:solidFill>
                <a:latin typeface="Corbel"/>
                <a:cs typeface="Corbel"/>
              </a:rPr>
              <a:t>I</a:t>
            </a:r>
            <a:r>
              <a:rPr sz="5400" spc="-3075" baseline="-1543" dirty="0">
                <a:solidFill>
                  <a:srgbClr val="FFFFFF"/>
                </a:solidFill>
                <a:latin typeface="Corbel"/>
                <a:cs typeface="Corbel"/>
              </a:rPr>
              <a:t>C</a:t>
            </a:r>
            <a:r>
              <a:rPr sz="3600" spc="-5" dirty="0">
                <a:solidFill>
                  <a:srgbClr val="FFFFFF"/>
                </a:solidFill>
                <a:latin typeface="Corbel"/>
                <a:cs typeface="Corbel"/>
              </a:rPr>
              <a:t>I</a:t>
            </a:r>
            <a:r>
              <a:rPr sz="3600" spc="-965" dirty="0">
                <a:solidFill>
                  <a:srgbClr val="FFFFFF"/>
                </a:solidFill>
                <a:latin typeface="Corbel"/>
                <a:cs typeface="Corbel"/>
              </a:rPr>
              <a:t>C</a:t>
            </a:r>
            <a:r>
              <a:rPr sz="5400" spc="-1987" baseline="-1543" dirty="0">
                <a:solidFill>
                  <a:srgbClr val="FFFFFF"/>
                </a:solidFill>
                <a:latin typeface="Corbel"/>
                <a:cs typeface="Corbel"/>
              </a:rPr>
              <a:t>A</a:t>
            </a:r>
            <a:r>
              <a:rPr sz="3600" spc="-965" dirty="0">
                <a:solidFill>
                  <a:srgbClr val="FFFFFF"/>
                </a:solidFill>
                <a:latin typeface="Corbel"/>
                <a:cs typeface="Corbel"/>
              </a:rPr>
              <a:t>A</a:t>
            </a:r>
            <a:r>
              <a:rPr sz="5400" spc="-1395" baseline="-1543" dirty="0">
                <a:solidFill>
                  <a:srgbClr val="FFFFFF"/>
                </a:solidFill>
                <a:latin typeface="Corbel"/>
                <a:cs typeface="Corbel"/>
              </a:rPr>
              <a:t>L</a:t>
            </a:r>
            <a:r>
              <a:rPr sz="3600" spc="-20" dirty="0">
                <a:solidFill>
                  <a:srgbClr val="FFFFFF"/>
                </a:solidFill>
                <a:latin typeface="Corbel"/>
                <a:cs typeface="Corbel"/>
              </a:rPr>
              <a:t>L</a:t>
            </a:r>
            <a:endParaRPr sz="3600">
              <a:latin typeface="Corbel"/>
              <a:cs typeface="Corbel"/>
            </a:endParaRPr>
          </a:p>
        </p:txBody>
      </p:sp>
      <p:sp>
        <p:nvSpPr>
          <p:cNvPr id="13" name="object 13"/>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18</a:t>
            </a:fld>
            <a:endParaRPr spc="10" dirty="0"/>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7" name="object 17"/>
          <p:cNvSpPr txBox="1"/>
          <p:nvPr/>
        </p:nvSpPr>
        <p:spPr>
          <a:xfrm>
            <a:off x="718359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4601" y="852786"/>
            <a:ext cx="4413885" cy="482600"/>
          </a:xfrm>
          <a:prstGeom prst="rect">
            <a:avLst/>
          </a:prstGeom>
        </p:spPr>
        <p:txBody>
          <a:bodyPr vert="horz" wrap="square" lIns="0" tIns="0" rIns="0" bIns="0" rtlCol="0">
            <a:spAutoFit/>
          </a:bodyPr>
          <a:lstStyle/>
          <a:p>
            <a:pPr marL="12700">
              <a:lnSpc>
                <a:spcPct val="100000"/>
              </a:lnSpc>
            </a:pPr>
            <a:r>
              <a:rPr sz="3600" spc="-10" dirty="0">
                <a:solidFill>
                  <a:srgbClr val="276F8B"/>
                </a:solidFill>
                <a:latin typeface="Corbel"/>
                <a:cs typeface="Corbel"/>
              </a:rPr>
              <a:t>I</a:t>
            </a:r>
            <a:r>
              <a:rPr sz="3600" spc="-5" dirty="0">
                <a:solidFill>
                  <a:srgbClr val="276F8B"/>
                </a:solidFill>
                <a:latin typeface="Corbel"/>
                <a:cs typeface="Corbel"/>
              </a:rPr>
              <a:t>nf</a:t>
            </a:r>
            <a:r>
              <a:rPr sz="3600" dirty="0">
                <a:solidFill>
                  <a:srgbClr val="276F8B"/>
                </a:solidFill>
                <a:latin typeface="Corbel"/>
                <a:cs typeface="Corbel"/>
              </a:rPr>
              <a:t>o</a:t>
            </a:r>
            <a:r>
              <a:rPr sz="3600" spc="-25" dirty="0">
                <a:solidFill>
                  <a:srgbClr val="276F8B"/>
                </a:solidFill>
                <a:latin typeface="Corbel"/>
                <a:cs typeface="Corbel"/>
              </a:rPr>
              <a:t>rm</a:t>
            </a:r>
            <a:r>
              <a:rPr sz="3600" spc="-20" dirty="0">
                <a:solidFill>
                  <a:srgbClr val="276F8B"/>
                </a:solidFill>
                <a:latin typeface="Corbel"/>
                <a:cs typeface="Corbel"/>
              </a:rPr>
              <a:t>a</a:t>
            </a:r>
            <a:r>
              <a:rPr sz="3600" spc="-5" dirty="0">
                <a:solidFill>
                  <a:srgbClr val="276F8B"/>
                </a:solidFill>
                <a:latin typeface="Corbel"/>
                <a:cs typeface="Corbel"/>
              </a:rPr>
              <a:t>ti</a:t>
            </a:r>
            <a:r>
              <a:rPr sz="3600" dirty="0">
                <a:solidFill>
                  <a:srgbClr val="276F8B"/>
                </a:solidFill>
                <a:latin typeface="Corbel"/>
                <a:cs typeface="Corbel"/>
              </a:rPr>
              <a:t>on</a:t>
            </a:r>
            <a:r>
              <a:rPr sz="3600" spc="30" dirty="0">
                <a:solidFill>
                  <a:srgbClr val="276F8B"/>
                </a:solidFill>
                <a:latin typeface="Corbel"/>
                <a:cs typeface="Corbel"/>
              </a:rPr>
              <a:t> </a:t>
            </a:r>
            <a:r>
              <a:rPr sz="3600" spc="-5" dirty="0">
                <a:solidFill>
                  <a:srgbClr val="276F8B"/>
                </a:solidFill>
                <a:latin typeface="Corbel"/>
                <a:cs typeface="Corbel"/>
              </a:rPr>
              <a:t>P</a:t>
            </a:r>
            <a:r>
              <a:rPr sz="3600" spc="-25" dirty="0">
                <a:solidFill>
                  <a:srgbClr val="276F8B"/>
                </a:solidFill>
                <a:latin typeface="Corbel"/>
                <a:cs typeface="Corbel"/>
              </a:rPr>
              <a:t>r</a:t>
            </a:r>
            <a:r>
              <a:rPr sz="3600" dirty="0">
                <a:solidFill>
                  <a:srgbClr val="276F8B"/>
                </a:solidFill>
                <a:latin typeface="Corbel"/>
                <a:cs typeface="Corbel"/>
              </a:rPr>
              <a:t>o</a:t>
            </a:r>
            <a:r>
              <a:rPr sz="3600" spc="5" dirty="0">
                <a:solidFill>
                  <a:srgbClr val="276F8B"/>
                </a:solidFill>
                <a:latin typeface="Corbel"/>
                <a:cs typeface="Corbel"/>
              </a:rPr>
              <a:t>c</a:t>
            </a:r>
            <a:r>
              <a:rPr sz="3600" spc="-5" dirty="0">
                <a:solidFill>
                  <a:srgbClr val="276F8B"/>
                </a:solidFill>
                <a:latin typeface="Corbel"/>
                <a:cs typeface="Corbel"/>
              </a:rPr>
              <a:t>essin</a:t>
            </a:r>
            <a:r>
              <a:rPr sz="3600" spc="-20" dirty="0">
                <a:solidFill>
                  <a:srgbClr val="276F8B"/>
                </a:solidFill>
                <a:latin typeface="Corbel"/>
                <a:cs typeface="Corbel"/>
              </a:rPr>
              <a:t>g</a:t>
            </a:r>
            <a:endParaRPr sz="3600">
              <a:latin typeface="Corbel"/>
              <a:cs typeface="Corbel"/>
            </a:endParaRPr>
          </a:p>
        </p:txBody>
      </p:sp>
      <p:sp>
        <p:nvSpPr>
          <p:cNvPr id="3" name="object 3"/>
          <p:cNvSpPr/>
          <p:nvPr/>
        </p:nvSpPr>
        <p:spPr>
          <a:xfrm>
            <a:off x="498094" y="1650240"/>
            <a:ext cx="8044180" cy="436993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54818" y="1869834"/>
            <a:ext cx="7726680" cy="3706495"/>
          </a:xfrm>
          <a:prstGeom prst="rect">
            <a:avLst/>
          </a:prstGeom>
        </p:spPr>
        <p:txBody>
          <a:bodyPr vert="horz" wrap="square" lIns="0" tIns="0" rIns="0" bIns="0" rtlCol="0">
            <a:spAutoFit/>
          </a:bodyPr>
          <a:lstStyle/>
          <a:p>
            <a:pPr marL="204470" marR="6762750" indent="-192405">
              <a:lnSpc>
                <a:spcPct val="100000"/>
              </a:lnSpc>
            </a:pPr>
            <a:r>
              <a:rPr sz="1800" b="1" spc="5" dirty="0">
                <a:latin typeface="Corbel"/>
                <a:cs typeface="Corbel"/>
              </a:rPr>
              <a:t>S</a:t>
            </a:r>
            <a:r>
              <a:rPr sz="1800" b="1" spc="-10" dirty="0">
                <a:latin typeface="Corbel"/>
                <a:cs typeface="Corbel"/>
              </a:rPr>
              <a:t>ti</a:t>
            </a:r>
            <a:r>
              <a:rPr sz="1800" b="1" spc="-15" dirty="0">
                <a:latin typeface="Corbel"/>
                <a:cs typeface="Corbel"/>
              </a:rPr>
              <a:t>mu</a:t>
            </a:r>
            <a:r>
              <a:rPr sz="1800" b="1" dirty="0">
                <a:latin typeface="Corbel"/>
                <a:cs typeface="Corbel"/>
              </a:rPr>
              <a:t>lu</a:t>
            </a:r>
            <a:r>
              <a:rPr sz="1800" b="1" spc="-5" dirty="0">
                <a:latin typeface="Corbel"/>
                <a:cs typeface="Corbel"/>
              </a:rPr>
              <a:t>s</a:t>
            </a:r>
            <a:r>
              <a:rPr sz="1800" b="1" dirty="0">
                <a:latin typeface="Corbel"/>
                <a:cs typeface="Corbel"/>
              </a:rPr>
              <a:t>/ </a:t>
            </a:r>
            <a:r>
              <a:rPr sz="1800" b="1" spc="-25" dirty="0">
                <a:latin typeface="Corbel"/>
                <a:cs typeface="Corbel"/>
              </a:rPr>
              <a:t>e</a:t>
            </a:r>
            <a:r>
              <a:rPr sz="1800" b="1" spc="-10" dirty="0">
                <a:latin typeface="Corbel"/>
                <a:cs typeface="Corbel"/>
              </a:rPr>
              <a:t>ve</a:t>
            </a:r>
            <a:r>
              <a:rPr sz="1800" b="1" spc="-15" dirty="0">
                <a:latin typeface="Corbel"/>
                <a:cs typeface="Corbel"/>
              </a:rPr>
              <a:t>n</a:t>
            </a:r>
            <a:r>
              <a:rPr sz="1800" b="1" dirty="0">
                <a:latin typeface="Corbel"/>
                <a:cs typeface="Corbel"/>
              </a:rPr>
              <a:t>t</a:t>
            </a:r>
            <a:endParaRPr sz="1800">
              <a:latin typeface="Corbel"/>
              <a:cs typeface="Corbel"/>
            </a:endParaRPr>
          </a:p>
          <a:p>
            <a:pPr marL="1598295" marR="5095875" indent="233045">
              <a:lnSpc>
                <a:spcPct val="100000"/>
              </a:lnSpc>
              <a:spcBef>
                <a:spcPts val="735"/>
              </a:spcBef>
            </a:pPr>
            <a:r>
              <a:rPr sz="1800" spc="-5" dirty="0">
                <a:solidFill>
                  <a:srgbClr val="FFFFFF"/>
                </a:solidFill>
                <a:latin typeface="Corbel"/>
                <a:cs typeface="Corbel"/>
              </a:rPr>
              <a:t>In</a:t>
            </a:r>
            <a:r>
              <a:rPr sz="1800" spc="-10" dirty="0">
                <a:solidFill>
                  <a:srgbClr val="FFFFFF"/>
                </a:solidFill>
                <a:latin typeface="Corbel"/>
                <a:cs typeface="Corbel"/>
              </a:rPr>
              <a:t>pu</a:t>
            </a:r>
            <a:r>
              <a:rPr sz="1800" spc="-5" dirty="0">
                <a:solidFill>
                  <a:srgbClr val="FFFFFF"/>
                </a:solidFill>
                <a:latin typeface="Corbel"/>
                <a:cs typeface="Corbel"/>
              </a:rPr>
              <a:t>t/</a:t>
            </a:r>
            <a:r>
              <a:rPr sz="1800" spc="-10" dirty="0">
                <a:solidFill>
                  <a:srgbClr val="FFFFFF"/>
                </a:solidFill>
                <a:latin typeface="Corbel"/>
                <a:cs typeface="Corbel"/>
              </a:rPr>
              <a:t> pe</a:t>
            </a:r>
            <a:r>
              <a:rPr sz="1800" spc="-15" dirty="0">
                <a:solidFill>
                  <a:srgbClr val="FFFFFF"/>
                </a:solidFill>
                <a:latin typeface="Corbel"/>
                <a:cs typeface="Corbel"/>
              </a:rPr>
              <a:t>r</a:t>
            </a:r>
            <a:r>
              <a:rPr sz="1800" spc="-10" dirty="0">
                <a:solidFill>
                  <a:srgbClr val="FFFFFF"/>
                </a:solidFill>
                <a:latin typeface="Corbel"/>
                <a:cs typeface="Corbel"/>
              </a:rPr>
              <a:t>cepti</a:t>
            </a:r>
            <a:r>
              <a:rPr sz="1800" dirty="0">
                <a:solidFill>
                  <a:srgbClr val="FFFFFF"/>
                </a:solidFill>
                <a:latin typeface="Corbel"/>
                <a:cs typeface="Corbel"/>
              </a:rPr>
              <a:t>on</a:t>
            </a:r>
            <a:endParaRPr sz="1800">
              <a:latin typeface="Corbel"/>
              <a:cs typeface="Corbel"/>
            </a:endParaRPr>
          </a:p>
          <a:p>
            <a:pPr>
              <a:lnSpc>
                <a:spcPct val="100000"/>
              </a:lnSpc>
              <a:spcBef>
                <a:spcPts val="54"/>
              </a:spcBef>
            </a:pPr>
            <a:endParaRPr sz="2500">
              <a:latin typeface="Times New Roman"/>
              <a:cs typeface="Times New Roman"/>
            </a:endParaRPr>
          </a:p>
          <a:p>
            <a:pPr marL="3485515" marR="3418840" algn="ctr">
              <a:lnSpc>
                <a:spcPct val="100000"/>
              </a:lnSpc>
            </a:pPr>
            <a:r>
              <a:rPr sz="1800" spc="-10" dirty="0">
                <a:solidFill>
                  <a:srgbClr val="FFFFFF"/>
                </a:solidFill>
                <a:latin typeface="Corbel"/>
                <a:cs typeface="Corbel"/>
              </a:rPr>
              <a:t>S</a:t>
            </a:r>
            <a:r>
              <a:rPr sz="1800" spc="-5" dirty="0">
                <a:solidFill>
                  <a:srgbClr val="FFFFFF"/>
                </a:solidFill>
                <a:latin typeface="Corbel"/>
                <a:cs typeface="Corbel"/>
              </a:rPr>
              <a:t>tor</a:t>
            </a:r>
            <a:r>
              <a:rPr sz="1800" spc="-20" dirty="0">
                <a:solidFill>
                  <a:srgbClr val="FFFFFF"/>
                </a:solidFill>
                <a:latin typeface="Corbel"/>
                <a:cs typeface="Corbel"/>
              </a:rPr>
              <a:t>a</a:t>
            </a:r>
            <a:r>
              <a:rPr sz="1800" spc="-10" dirty="0">
                <a:solidFill>
                  <a:srgbClr val="FFFFFF"/>
                </a:solidFill>
                <a:latin typeface="Corbel"/>
                <a:cs typeface="Corbel"/>
              </a:rPr>
              <a:t>ge/</a:t>
            </a:r>
            <a:r>
              <a:rPr sz="1800" spc="-5" dirty="0">
                <a:solidFill>
                  <a:srgbClr val="FFFFFF"/>
                </a:solidFill>
                <a:latin typeface="Corbel"/>
                <a:cs typeface="Corbel"/>
              </a:rPr>
              <a:t> </a:t>
            </a:r>
            <a:r>
              <a:rPr sz="1800" spc="-20" dirty="0">
                <a:solidFill>
                  <a:srgbClr val="FFFFFF"/>
                </a:solidFill>
                <a:latin typeface="Corbel"/>
                <a:cs typeface="Corbel"/>
              </a:rPr>
              <a:t>m</a:t>
            </a:r>
            <a:r>
              <a:rPr sz="1800" spc="-10" dirty="0">
                <a:solidFill>
                  <a:srgbClr val="FFFFFF"/>
                </a:solidFill>
                <a:latin typeface="Corbel"/>
                <a:cs typeface="Corbel"/>
              </a:rPr>
              <a:t>e</a:t>
            </a:r>
            <a:r>
              <a:rPr sz="1800" spc="-20" dirty="0">
                <a:solidFill>
                  <a:srgbClr val="FFFFFF"/>
                </a:solidFill>
                <a:latin typeface="Corbel"/>
                <a:cs typeface="Corbel"/>
              </a:rPr>
              <a:t>m</a:t>
            </a:r>
            <a:r>
              <a:rPr sz="1800" spc="-10" dirty="0">
                <a:solidFill>
                  <a:srgbClr val="FFFFFF"/>
                </a:solidFill>
                <a:latin typeface="Corbel"/>
                <a:cs typeface="Corbel"/>
              </a:rPr>
              <a:t>o</a:t>
            </a:r>
            <a:r>
              <a:rPr sz="1800" spc="-5" dirty="0">
                <a:solidFill>
                  <a:srgbClr val="FFFFFF"/>
                </a:solidFill>
                <a:latin typeface="Corbel"/>
                <a:cs typeface="Corbel"/>
              </a:rPr>
              <a:t>ry</a:t>
            </a:r>
            <a:endParaRPr sz="1800">
              <a:latin typeface="Corbel"/>
              <a:cs typeface="Corbel"/>
            </a:endParaRPr>
          </a:p>
          <a:p>
            <a:pPr>
              <a:lnSpc>
                <a:spcPct val="100000"/>
              </a:lnSpc>
            </a:pPr>
            <a:endParaRPr sz="1800">
              <a:latin typeface="Times New Roman"/>
              <a:cs typeface="Times New Roman"/>
            </a:endParaRPr>
          </a:p>
          <a:p>
            <a:pPr>
              <a:lnSpc>
                <a:spcPct val="100000"/>
              </a:lnSpc>
              <a:spcBef>
                <a:spcPts val="14"/>
              </a:spcBef>
            </a:pPr>
            <a:endParaRPr sz="1900">
              <a:latin typeface="Times New Roman"/>
              <a:cs typeface="Times New Roman"/>
            </a:endParaRPr>
          </a:p>
          <a:p>
            <a:pPr marL="4912360">
              <a:lnSpc>
                <a:spcPct val="100000"/>
              </a:lnSpc>
            </a:pPr>
            <a:r>
              <a:rPr sz="1800" spc="-50" dirty="0">
                <a:solidFill>
                  <a:srgbClr val="FFFFFF"/>
                </a:solidFill>
                <a:latin typeface="Corbel"/>
                <a:cs typeface="Corbel"/>
              </a:rPr>
              <a:t>R</a:t>
            </a:r>
            <a:r>
              <a:rPr sz="1800" spc="-10" dirty="0">
                <a:solidFill>
                  <a:srgbClr val="FFFFFF"/>
                </a:solidFill>
                <a:latin typeface="Corbel"/>
                <a:cs typeface="Corbel"/>
              </a:rPr>
              <a:t>e</a:t>
            </a:r>
            <a:r>
              <a:rPr sz="1800" spc="-5" dirty="0">
                <a:solidFill>
                  <a:srgbClr val="FFFFFF"/>
                </a:solidFill>
                <a:latin typeface="Corbel"/>
                <a:cs typeface="Corbel"/>
              </a:rPr>
              <a:t>t</a:t>
            </a:r>
            <a:r>
              <a:rPr sz="1800" spc="-15" dirty="0">
                <a:solidFill>
                  <a:srgbClr val="FFFFFF"/>
                </a:solidFill>
                <a:latin typeface="Corbel"/>
                <a:cs typeface="Corbel"/>
              </a:rPr>
              <a:t>r</a:t>
            </a:r>
            <a:r>
              <a:rPr sz="1800" spc="-5" dirty="0">
                <a:solidFill>
                  <a:srgbClr val="FFFFFF"/>
                </a:solidFill>
                <a:latin typeface="Corbel"/>
                <a:cs typeface="Corbel"/>
              </a:rPr>
              <a:t>i</a:t>
            </a:r>
            <a:r>
              <a:rPr sz="1800" spc="-20" dirty="0">
                <a:solidFill>
                  <a:srgbClr val="FFFFFF"/>
                </a:solidFill>
                <a:latin typeface="Corbel"/>
                <a:cs typeface="Corbel"/>
              </a:rPr>
              <a:t>e</a:t>
            </a:r>
            <a:r>
              <a:rPr sz="1800" spc="-15" dirty="0">
                <a:solidFill>
                  <a:srgbClr val="FFFFFF"/>
                </a:solidFill>
                <a:latin typeface="Corbel"/>
                <a:cs typeface="Corbel"/>
              </a:rPr>
              <a:t>v</a:t>
            </a:r>
            <a:r>
              <a:rPr sz="1800" spc="-20" dirty="0">
                <a:solidFill>
                  <a:srgbClr val="FFFFFF"/>
                </a:solidFill>
                <a:latin typeface="Corbel"/>
                <a:cs typeface="Corbel"/>
              </a:rPr>
              <a:t>a</a:t>
            </a:r>
            <a:r>
              <a:rPr sz="1800" spc="-5" dirty="0">
                <a:solidFill>
                  <a:srgbClr val="FFFFFF"/>
                </a:solidFill>
                <a:latin typeface="Corbel"/>
                <a:cs typeface="Corbel"/>
              </a:rPr>
              <a:t>l/</a:t>
            </a:r>
            <a:r>
              <a:rPr sz="1800" spc="5" dirty="0">
                <a:solidFill>
                  <a:srgbClr val="FFFFFF"/>
                </a:solidFill>
                <a:latin typeface="Corbel"/>
                <a:cs typeface="Corbel"/>
              </a:rPr>
              <a:t> </a:t>
            </a:r>
            <a:r>
              <a:rPr sz="1800" spc="-15" dirty="0">
                <a:solidFill>
                  <a:srgbClr val="FFFFFF"/>
                </a:solidFill>
                <a:latin typeface="Corbel"/>
                <a:cs typeface="Corbel"/>
              </a:rPr>
              <a:t>r</a:t>
            </a:r>
            <a:r>
              <a:rPr sz="1800" spc="-10" dirty="0">
                <a:solidFill>
                  <a:srgbClr val="FFFFFF"/>
                </a:solidFill>
                <a:latin typeface="Corbel"/>
                <a:cs typeface="Corbel"/>
              </a:rPr>
              <a:t>e</a:t>
            </a:r>
            <a:r>
              <a:rPr sz="1800" dirty="0">
                <a:solidFill>
                  <a:srgbClr val="FFFFFF"/>
                </a:solidFill>
                <a:latin typeface="Corbel"/>
                <a:cs typeface="Corbel"/>
              </a:rPr>
              <a:t>c</a:t>
            </a:r>
            <a:r>
              <a:rPr sz="1800" spc="-20" dirty="0">
                <a:solidFill>
                  <a:srgbClr val="FFFFFF"/>
                </a:solidFill>
                <a:latin typeface="Corbel"/>
                <a:cs typeface="Corbel"/>
              </a:rPr>
              <a:t>a</a:t>
            </a:r>
            <a:r>
              <a:rPr sz="1800" spc="-5" dirty="0">
                <a:solidFill>
                  <a:srgbClr val="FFFFFF"/>
                </a:solidFill>
                <a:latin typeface="Corbel"/>
                <a:cs typeface="Corbel"/>
              </a:rPr>
              <a:t>ll</a:t>
            </a:r>
            <a:endParaRPr sz="1800">
              <a:latin typeface="Corbel"/>
              <a:cs typeface="Corbel"/>
            </a:endParaRPr>
          </a:p>
          <a:p>
            <a:pPr>
              <a:lnSpc>
                <a:spcPct val="100000"/>
              </a:lnSpc>
              <a:spcBef>
                <a:spcPts val="12"/>
              </a:spcBef>
            </a:pPr>
            <a:endParaRPr sz="1700">
              <a:latin typeface="Times New Roman"/>
              <a:cs typeface="Times New Roman"/>
            </a:endParaRPr>
          </a:p>
          <a:p>
            <a:pPr marL="6833870" marR="5080" indent="48260" algn="r">
              <a:lnSpc>
                <a:spcPct val="100000"/>
              </a:lnSpc>
            </a:pPr>
            <a:r>
              <a:rPr sz="1800" b="1" spc="-5" dirty="0">
                <a:latin typeface="Corbel"/>
                <a:cs typeface="Corbel"/>
              </a:rPr>
              <a:t>O</a:t>
            </a:r>
            <a:r>
              <a:rPr sz="1800" b="1" dirty="0">
                <a:latin typeface="Corbel"/>
                <a:cs typeface="Corbel"/>
              </a:rPr>
              <a:t>ut</a:t>
            </a:r>
            <a:r>
              <a:rPr sz="1800" b="1" spc="-20" dirty="0">
                <a:latin typeface="Corbel"/>
                <a:cs typeface="Corbel"/>
              </a:rPr>
              <a:t>p</a:t>
            </a:r>
            <a:r>
              <a:rPr sz="1800" b="1" spc="-10" dirty="0">
                <a:latin typeface="Corbel"/>
                <a:cs typeface="Corbel"/>
              </a:rPr>
              <a:t>u</a:t>
            </a:r>
            <a:r>
              <a:rPr sz="1800" b="1" dirty="0">
                <a:latin typeface="Corbel"/>
                <a:cs typeface="Corbel"/>
              </a:rPr>
              <a:t>t/ </a:t>
            </a:r>
            <a:r>
              <a:rPr sz="1800" b="1" spc="-10" dirty="0">
                <a:latin typeface="Corbel"/>
                <a:cs typeface="Corbel"/>
              </a:rPr>
              <a:t>Beh</a:t>
            </a:r>
            <a:r>
              <a:rPr sz="1800" b="1" spc="-15" dirty="0">
                <a:latin typeface="Corbel"/>
                <a:cs typeface="Corbel"/>
              </a:rPr>
              <a:t>a</a:t>
            </a:r>
            <a:r>
              <a:rPr sz="1800" b="1" dirty="0">
                <a:latin typeface="Corbel"/>
                <a:cs typeface="Corbel"/>
              </a:rPr>
              <a:t>v</a:t>
            </a:r>
            <a:r>
              <a:rPr sz="1800" b="1" spc="-15" dirty="0">
                <a:latin typeface="Corbel"/>
                <a:cs typeface="Corbel"/>
              </a:rPr>
              <a:t>io</a:t>
            </a:r>
            <a:r>
              <a:rPr sz="1800" b="1" spc="-10" dirty="0">
                <a:latin typeface="Corbel"/>
                <a:cs typeface="Corbel"/>
              </a:rPr>
              <a:t>r</a:t>
            </a:r>
            <a:endParaRPr sz="1800">
              <a:latin typeface="Corbel"/>
              <a:cs typeface="Corbel"/>
            </a:endParaRPr>
          </a:p>
        </p:txBody>
      </p:sp>
      <p:sp>
        <p:nvSpPr>
          <p:cNvPr id="5" name="object 5"/>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 </a:t>
            </a:r>
            <a:r>
              <a:rPr sz="1400" spc="-25" dirty="0">
                <a:latin typeface="Corbel"/>
                <a:cs typeface="Corbel"/>
              </a:rPr>
              <a:t> 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19</a:t>
            </a:fld>
            <a:endParaRPr spc="1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6262" rIns="0" bIns="0" rtlCol="0">
            <a:spAutoFit/>
          </a:bodyPr>
          <a:lstStyle/>
          <a:p>
            <a:pPr marL="461009">
              <a:lnSpc>
                <a:spcPct val="100000"/>
              </a:lnSpc>
            </a:pPr>
            <a:r>
              <a:rPr spc="5" dirty="0"/>
              <a:t>Ac</a:t>
            </a:r>
            <a:r>
              <a:rPr spc="-25" dirty="0"/>
              <a:t>k</a:t>
            </a:r>
            <a:r>
              <a:rPr spc="-5" dirty="0"/>
              <a:t>n</a:t>
            </a:r>
            <a:r>
              <a:rPr dirty="0"/>
              <a:t>o</a:t>
            </a:r>
            <a:r>
              <a:rPr spc="-15" dirty="0"/>
              <a:t>wl</a:t>
            </a:r>
            <a:r>
              <a:rPr spc="-25" dirty="0"/>
              <a:t>e</a:t>
            </a:r>
            <a:r>
              <a:rPr spc="-20" dirty="0"/>
              <a:t>d</a:t>
            </a:r>
            <a:r>
              <a:rPr spc="-25" dirty="0"/>
              <a:t>gemen</a:t>
            </a:r>
            <a:r>
              <a:rPr dirty="0"/>
              <a:t>t</a:t>
            </a:r>
          </a:p>
        </p:txBody>
      </p:sp>
      <p:sp>
        <p:nvSpPr>
          <p:cNvPr id="3" name="object 3"/>
          <p:cNvSpPr txBox="1"/>
          <p:nvPr/>
        </p:nvSpPr>
        <p:spPr>
          <a:xfrm>
            <a:off x="1343485" y="1741883"/>
            <a:ext cx="6456680" cy="4252595"/>
          </a:xfrm>
          <a:prstGeom prst="rect">
            <a:avLst/>
          </a:prstGeom>
        </p:spPr>
        <p:txBody>
          <a:bodyPr vert="horz" wrap="square" lIns="0" tIns="0" rIns="0" bIns="0" rtlCol="0">
            <a:spAutoFit/>
          </a:bodyPr>
          <a:lstStyle/>
          <a:p>
            <a:pPr marL="12700" marR="5080" indent="635" algn="just">
              <a:lnSpc>
                <a:spcPts val="2810"/>
              </a:lnSpc>
            </a:pPr>
            <a:r>
              <a:rPr sz="2600" spc="-10" dirty="0">
                <a:latin typeface="Corbel"/>
                <a:cs typeface="Corbel"/>
              </a:rPr>
              <a:t>T</a:t>
            </a:r>
            <a:r>
              <a:rPr sz="2600" spc="5" dirty="0">
                <a:latin typeface="Corbel"/>
                <a:cs typeface="Corbel"/>
              </a:rPr>
              <a:t>h</a:t>
            </a:r>
            <a:r>
              <a:rPr sz="2600" spc="-5" dirty="0">
                <a:latin typeface="Corbel"/>
                <a:cs typeface="Corbel"/>
              </a:rPr>
              <a:t>i</a:t>
            </a:r>
            <a:r>
              <a:rPr sz="2600" dirty="0">
                <a:latin typeface="Corbel"/>
                <a:cs typeface="Corbel"/>
              </a:rPr>
              <a:t>s  </a:t>
            </a:r>
            <a:r>
              <a:rPr sz="2600" spc="145" dirty="0">
                <a:latin typeface="Corbel"/>
                <a:cs typeface="Corbel"/>
              </a:rPr>
              <a:t> </a:t>
            </a:r>
            <a:r>
              <a:rPr sz="2600" spc="-5" dirty="0">
                <a:latin typeface="Corbel"/>
                <a:cs typeface="Corbel"/>
              </a:rPr>
              <a:t>p</a:t>
            </a:r>
            <a:r>
              <a:rPr sz="2600" spc="-10" dirty="0">
                <a:latin typeface="Corbel"/>
                <a:cs typeface="Corbel"/>
              </a:rPr>
              <a:t>r</a:t>
            </a:r>
            <a:r>
              <a:rPr sz="2600" dirty="0">
                <a:latin typeface="Corbel"/>
                <a:cs typeface="Corbel"/>
              </a:rPr>
              <a:t>e</a:t>
            </a:r>
            <a:r>
              <a:rPr sz="2600" spc="-10" dirty="0">
                <a:latin typeface="Corbel"/>
                <a:cs typeface="Corbel"/>
              </a:rPr>
              <a:t>s</a:t>
            </a:r>
            <a:r>
              <a:rPr sz="2600" spc="-15" dirty="0">
                <a:latin typeface="Corbel"/>
                <a:cs typeface="Corbel"/>
              </a:rPr>
              <a:t>e</a:t>
            </a:r>
            <a:r>
              <a:rPr sz="2600" spc="-10" dirty="0">
                <a:latin typeface="Corbel"/>
                <a:cs typeface="Corbel"/>
              </a:rPr>
              <a:t>n</a:t>
            </a:r>
            <a:r>
              <a:rPr sz="2600" spc="-5" dirty="0">
                <a:latin typeface="Corbel"/>
                <a:cs typeface="Corbel"/>
              </a:rPr>
              <a:t>tati</a:t>
            </a:r>
            <a:r>
              <a:rPr sz="2600" dirty="0">
                <a:latin typeface="Corbel"/>
                <a:cs typeface="Corbel"/>
              </a:rPr>
              <a:t>on  </a:t>
            </a:r>
            <a:r>
              <a:rPr sz="2600" spc="135" dirty="0">
                <a:latin typeface="Corbel"/>
                <a:cs typeface="Corbel"/>
              </a:rPr>
              <a:t> </a:t>
            </a:r>
            <a:r>
              <a:rPr sz="2600" spc="-5" dirty="0">
                <a:latin typeface="Corbel"/>
                <a:cs typeface="Corbel"/>
              </a:rPr>
              <a:t>i</a:t>
            </a:r>
            <a:r>
              <a:rPr sz="2600" dirty="0">
                <a:latin typeface="Corbel"/>
                <a:cs typeface="Corbel"/>
              </a:rPr>
              <a:t>s  </a:t>
            </a:r>
            <a:r>
              <a:rPr sz="2600" spc="155" dirty="0">
                <a:latin typeface="Corbel"/>
                <a:cs typeface="Corbel"/>
              </a:rPr>
              <a:t> </a:t>
            </a:r>
            <a:r>
              <a:rPr sz="2600" spc="-5" dirty="0">
                <a:latin typeface="Corbel"/>
                <a:cs typeface="Corbel"/>
              </a:rPr>
              <a:t>pa</a:t>
            </a:r>
            <a:r>
              <a:rPr sz="2600" dirty="0">
                <a:latin typeface="Corbel"/>
                <a:cs typeface="Corbel"/>
              </a:rPr>
              <a:t>rt  </a:t>
            </a:r>
            <a:r>
              <a:rPr sz="2600" spc="140" dirty="0">
                <a:latin typeface="Corbel"/>
                <a:cs typeface="Corbel"/>
              </a:rPr>
              <a:t> </a:t>
            </a:r>
            <a:r>
              <a:rPr sz="2600" dirty="0">
                <a:latin typeface="Corbel"/>
                <a:cs typeface="Corbel"/>
              </a:rPr>
              <a:t>of  </a:t>
            </a:r>
            <a:r>
              <a:rPr sz="2600" spc="140" dirty="0">
                <a:latin typeface="Corbel"/>
                <a:cs typeface="Corbel"/>
              </a:rPr>
              <a:t> </a:t>
            </a:r>
            <a:r>
              <a:rPr sz="2600" dirty="0">
                <a:latin typeface="Corbel"/>
                <a:cs typeface="Corbel"/>
              </a:rPr>
              <a:t>a  </a:t>
            </a:r>
            <a:r>
              <a:rPr sz="2600" spc="140" dirty="0">
                <a:latin typeface="Corbel"/>
                <a:cs typeface="Corbel"/>
              </a:rPr>
              <a:t> </a:t>
            </a:r>
            <a:r>
              <a:rPr sz="2600" spc="-50" dirty="0">
                <a:latin typeface="Corbel"/>
                <a:cs typeface="Corbel"/>
              </a:rPr>
              <a:t>2</a:t>
            </a:r>
            <a:r>
              <a:rPr sz="2600" spc="-10" dirty="0">
                <a:latin typeface="Corbel"/>
                <a:cs typeface="Corbel"/>
              </a:rPr>
              <a:t>0</a:t>
            </a:r>
            <a:r>
              <a:rPr sz="2600" spc="-5" dirty="0">
                <a:latin typeface="Corbel"/>
                <a:cs typeface="Corbel"/>
              </a:rPr>
              <a:t>1</a:t>
            </a:r>
            <a:r>
              <a:rPr sz="2600" dirty="0">
                <a:latin typeface="Corbel"/>
                <a:cs typeface="Corbel"/>
              </a:rPr>
              <a:t>9  </a:t>
            </a:r>
            <a:r>
              <a:rPr sz="2600" spc="145" dirty="0">
                <a:latin typeface="Corbel"/>
                <a:cs typeface="Corbel"/>
              </a:rPr>
              <a:t> </a:t>
            </a:r>
            <a:r>
              <a:rPr sz="2600" spc="-5" dirty="0">
                <a:latin typeface="Corbel"/>
                <a:cs typeface="Corbel"/>
              </a:rPr>
              <a:t>g</a:t>
            </a:r>
            <a:r>
              <a:rPr sz="2600" dirty="0">
                <a:latin typeface="Corbel"/>
                <a:cs typeface="Corbel"/>
              </a:rPr>
              <a:t>r</a:t>
            </a:r>
            <a:r>
              <a:rPr sz="2600" spc="-5" dirty="0">
                <a:latin typeface="Corbel"/>
                <a:cs typeface="Corbel"/>
              </a:rPr>
              <a:t>a</a:t>
            </a:r>
            <a:r>
              <a:rPr sz="2600" spc="-10" dirty="0">
                <a:latin typeface="Corbel"/>
                <a:cs typeface="Corbel"/>
              </a:rPr>
              <a:t>n</a:t>
            </a:r>
            <a:r>
              <a:rPr sz="2600" dirty="0">
                <a:latin typeface="Corbel"/>
                <a:cs typeface="Corbel"/>
              </a:rPr>
              <a:t>t </a:t>
            </a:r>
            <a:r>
              <a:rPr sz="2600" spc="-5" dirty="0">
                <a:latin typeface="Corbel"/>
                <a:cs typeface="Corbel"/>
              </a:rPr>
              <a:t>a</a:t>
            </a:r>
            <a:r>
              <a:rPr sz="2600" spc="-10" dirty="0">
                <a:latin typeface="Corbel"/>
                <a:cs typeface="Corbel"/>
              </a:rPr>
              <a:t>w</a:t>
            </a:r>
            <a:r>
              <a:rPr sz="2600" spc="-5" dirty="0">
                <a:latin typeface="Corbel"/>
                <a:cs typeface="Corbel"/>
              </a:rPr>
              <a:t>a</a:t>
            </a:r>
            <a:r>
              <a:rPr sz="2600" dirty="0">
                <a:latin typeface="Corbel"/>
                <a:cs typeface="Corbel"/>
              </a:rPr>
              <a:t>r</a:t>
            </a:r>
            <a:r>
              <a:rPr sz="2600" spc="-5" dirty="0">
                <a:latin typeface="Corbel"/>
                <a:cs typeface="Corbel"/>
              </a:rPr>
              <a:t>d</a:t>
            </a:r>
            <a:r>
              <a:rPr sz="2600" dirty="0">
                <a:latin typeface="Corbel"/>
                <a:cs typeface="Corbel"/>
              </a:rPr>
              <a:t>ed </a:t>
            </a:r>
            <a:r>
              <a:rPr sz="2600" spc="-135" dirty="0">
                <a:latin typeface="Corbel"/>
                <a:cs typeface="Corbel"/>
              </a:rPr>
              <a:t> </a:t>
            </a:r>
            <a:r>
              <a:rPr sz="2600" spc="-5" dirty="0">
                <a:latin typeface="Corbel"/>
                <a:cs typeface="Corbel"/>
              </a:rPr>
              <a:t>t</a:t>
            </a:r>
            <a:r>
              <a:rPr sz="2600" dirty="0">
                <a:latin typeface="Corbel"/>
                <a:cs typeface="Corbel"/>
              </a:rPr>
              <a:t>o </a:t>
            </a:r>
            <a:r>
              <a:rPr sz="2600" spc="-130" dirty="0">
                <a:latin typeface="Corbel"/>
                <a:cs typeface="Corbel"/>
              </a:rPr>
              <a:t> </a:t>
            </a:r>
            <a:r>
              <a:rPr sz="2600" dirty="0">
                <a:latin typeface="Corbel"/>
                <a:cs typeface="Corbel"/>
              </a:rPr>
              <a:t>CS</a:t>
            </a:r>
            <a:r>
              <a:rPr sz="2600" spc="-5" dirty="0">
                <a:latin typeface="Corbel"/>
                <a:cs typeface="Corbel"/>
              </a:rPr>
              <a:t>W</a:t>
            </a:r>
            <a:r>
              <a:rPr sz="2600" dirty="0">
                <a:latin typeface="Corbel"/>
                <a:cs typeface="Corbel"/>
              </a:rPr>
              <a:t>E </a:t>
            </a:r>
            <a:r>
              <a:rPr sz="2600" spc="-125" dirty="0">
                <a:latin typeface="Corbel"/>
                <a:cs typeface="Corbel"/>
              </a:rPr>
              <a:t> </a:t>
            </a:r>
            <a:r>
              <a:rPr sz="2600" dirty="0">
                <a:latin typeface="Corbel"/>
                <a:cs typeface="Corbel"/>
              </a:rPr>
              <a:t>f</a:t>
            </a:r>
            <a:r>
              <a:rPr sz="2600" spc="15" dirty="0">
                <a:latin typeface="Corbel"/>
                <a:cs typeface="Corbel"/>
              </a:rPr>
              <a:t>r</a:t>
            </a:r>
            <a:r>
              <a:rPr sz="2600" dirty="0">
                <a:latin typeface="Corbel"/>
                <a:cs typeface="Corbel"/>
              </a:rPr>
              <a:t>om </a:t>
            </a:r>
            <a:r>
              <a:rPr sz="2600" spc="-130" dirty="0">
                <a:latin typeface="Corbel"/>
                <a:cs typeface="Corbel"/>
              </a:rPr>
              <a:t> </a:t>
            </a:r>
            <a:r>
              <a:rPr sz="2600" spc="-5" dirty="0">
                <a:latin typeface="Corbel"/>
                <a:cs typeface="Corbel"/>
              </a:rPr>
              <a:t>t</a:t>
            </a:r>
            <a:r>
              <a:rPr sz="2600" spc="5" dirty="0">
                <a:latin typeface="Corbel"/>
                <a:cs typeface="Corbel"/>
              </a:rPr>
              <a:t>h</a:t>
            </a:r>
            <a:r>
              <a:rPr sz="2600" dirty="0">
                <a:latin typeface="Corbel"/>
                <a:cs typeface="Corbel"/>
              </a:rPr>
              <a:t>e </a:t>
            </a:r>
            <a:r>
              <a:rPr sz="2600" spc="-130" dirty="0">
                <a:latin typeface="Corbel"/>
                <a:cs typeface="Corbel"/>
              </a:rPr>
              <a:t> </a:t>
            </a:r>
            <a:r>
              <a:rPr sz="2600" dirty="0">
                <a:latin typeface="Corbel"/>
                <a:cs typeface="Corbel"/>
              </a:rPr>
              <a:t>S</a:t>
            </a:r>
            <a:r>
              <a:rPr sz="2600" spc="-5" dirty="0">
                <a:latin typeface="Corbel"/>
                <a:cs typeface="Corbel"/>
              </a:rPr>
              <a:t>ub</a:t>
            </a:r>
            <a:r>
              <a:rPr sz="2600" dirty="0">
                <a:latin typeface="Corbel"/>
                <a:cs typeface="Corbel"/>
              </a:rPr>
              <a:t>s</a:t>
            </a:r>
            <a:r>
              <a:rPr sz="2600" spc="-5" dirty="0">
                <a:latin typeface="Corbel"/>
                <a:cs typeface="Corbel"/>
              </a:rPr>
              <a:t>ta</a:t>
            </a:r>
            <a:r>
              <a:rPr sz="2600" spc="-10" dirty="0">
                <a:latin typeface="Corbel"/>
                <a:cs typeface="Corbel"/>
              </a:rPr>
              <a:t>n</a:t>
            </a:r>
            <a:r>
              <a:rPr sz="2600" spc="-5" dirty="0">
                <a:latin typeface="Corbel"/>
                <a:cs typeface="Corbel"/>
              </a:rPr>
              <a:t>c</a:t>
            </a:r>
            <a:r>
              <a:rPr sz="2600" dirty="0">
                <a:latin typeface="Corbel"/>
                <a:cs typeface="Corbel"/>
              </a:rPr>
              <a:t>e </a:t>
            </a:r>
            <a:r>
              <a:rPr sz="2600" spc="-120" dirty="0">
                <a:latin typeface="Corbel"/>
                <a:cs typeface="Corbel"/>
              </a:rPr>
              <a:t> </a:t>
            </a:r>
            <a:r>
              <a:rPr sz="2600" spc="-15" dirty="0">
                <a:latin typeface="Corbel"/>
                <a:cs typeface="Corbel"/>
              </a:rPr>
              <a:t>A</a:t>
            </a:r>
            <a:r>
              <a:rPr sz="2600" spc="-5" dirty="0">
                <a:latin typeface="Corbel"/>
                <a:cs typeface="Corbel"/>
              </a:rPr>
              <a:t>bu</a:t>
            </a:r>
            <a:r>
              <a:rPr sz="2600" dirty="0">
                <a:latin typeface="Corbel"/>
                <a:cs typeface="Corbel"/>
              </a:rPr>
              <a:t>se </a:t>
            </a:r>
            <a:r>
              <a:rPr sz="2600" spc="-5" dirty="0">
                <a:latin typeface="Corbel"/>
                <a:cs typeface="Corbel"/>
              </a:rPr>
              <a:t>an</a:t>
            </a:r>
            <a:r>
              <a:rPr sz="2600" dirty="0">
                <a:latin typeface="Corbel"/>
                <a:cs typeface="Corbel"/>
              </a:rPr>
              <a:t>d </a:t>
            </a:r>
            <a:r>
              <a:rPr sz="2600" spc="-145" dirty="0">
                <a:latin typeface="Corbel"/>
                <a:cs typeface="Corbel"/>
              </a:rPr>
              <a:t> </a:t>
            </a:r>
            <a:r>
              <a:rPr sz="2600" spc="-5" dirty="0">
                <a:latin typeface="Corbel"/>
                <a:cs typeface="Corbel"/>
              </a:rPr>
              <a:t>M</a:t>
            </a:r>
            <a:r>
              <a:rPr sz="2600" dirty="0">
                <a:latin typeface="Corbel"/>
                <a:cs typeface="Corbel"/>
              </a:rPr>
              <a:t>e</a:t>
            </a:r>
            <a:r>
              <a:rPr sz="2600" spc="-10" dirty="0">
                <a:latin typeface="Corbel"/>
                <a:cs typeface="Corbel"/>
              </a:rPr>
              <a:t>n</a:t>
            </a:r>
            <a:r>
              <a:rPr sz="2600" spc="-5" dirty="0">
                <a:latin typeface="Corbel"/>
                <a:cs typeface="Corbel"/>
              </a:rPr>
              <a:t>t</a:t>
            </a:r>
            <a:r>
              <a:rPr sz="2600" spc="5" dirty="0">
                <a:latin typeface="Corbel"/>
                <a:cs typeface="Corbel"/>
              </a:rPr>
              <a:t>a</a:t>
            </a:r>
            <a:r>
              <a:rPr sz="2600" dirty="0">
                <a:latin typeface="Corbel"/>
                <a:cs typeface="Corbel"/>
              </a:rPr>
              <a:t>l </a:t>
            </a:r>
            <a:r>
              <a:rPr sz="2600" spc="-145" dirty="0">
                <a:latin typeface="Corbel"/>
                <a:cs typeface="Corbel"/>
              </a:rPr>
              <a:t> </a:t>
            </a:r>
            <a:r>
              <a:rPr sz="2600" dirty="0">
                <a:latin typeface="Corbel"/>
                <a:cs typeface="Corbel"/>
              </a:rPr>
              <a:t>He</a:t>
            </a:r>
            <a:r>
              <a:rPr sz="2600" spc="-5" dirty="0">
                <a:latin typeface="Corbel"/>
                <a:cs typeface="Corbel"/>
              </a:rPr>
              <a:t>alt</a:t>
            </a:r>
            <a:r>
              <a:rPr sz="2600" dirty="0">
                <a:latin typeface="Corbel"/>
                <a:cs typeface="Corbel"/>
              </a:rPr>
              <a:t>h </a:t>
            </a:r>
            <a:r>
              <a:rPr sz="2600" spc="-135" dirty="0">
                <a:latin typeface="Corbel"/>
                <a:cs typeface="Corbel"/>
              </a:rPr>
              <a:t> </a:t>
            </a:r>
            <a:r>
              <a:rPr sz="2600" dirty="0">
                <a:latin typeface="Corbel"/>
                <a:cs typeface="Corbel"/>
              </a:rPr>
              <a:t>Ser</a:t>
            </a:r>
            <a:r>
              <a:rPr sz="2600" spc="-5" dirty="0">
                <a:latin typeface="Corbel"/>
                <a:cs typeface="Corbel"/>
              </a:rPr>
              <a:t>vi</a:t>
            </a:r>
            <a:r>
              <a:rPr sz="2600" spc="-15" dirty="0">
                <a:latin typeface="Corbel"/>
                <a:cs typeface="Corbel"/>
              </a:rPr>
              <a:t>c</a:t>
            </a:r>
            <a:r>
              <a:rPr sz="2600" dirty="0">
                <a:latin typeface="Corbel"/>
                <a:cs typeface="Corbel"/>
              </a:rPr>
              <a:t>es </a:t>
            </a:r>
            <a:r>
              <a:rPr sz="2600" spc="-140" dirty="0">
                <a:latin typeface="Corbel"/>
                <a:cs typeface="Corbel"/>
              </a:rPr>
              <a:t> </a:t>
            </a:r>
            <a:r>
              <a:rPr sz="2600" dirty="0">
                <a:latin typeface="Corbel"/>
                <a:cs typeface="Corbel"/>
              </a:rPr>
              <a:t>A</a:t>
            </a:r>
            <a:r>
              <a:rPr sz="2600" spc="-15" dirty="0">
                <a:latin typeface="Corbel"/>
                <a:cs typeface="Corbel"/>
              </a:rPr>
              <a:t>d</a:t>
            </a:r>
            <a:r>
              <a:rPr sz="2600" dirty="0">
                <a:latin typeface="Corbel"/>
                <a:cs typeface="Corbel"/>
              </a:rPr>
              <a:t>m</a:t>
            </a:r>
            <a:r>
              <a:rPr sz="2600" spc="-5" dirty="0">
                <a:latin typeface="Corbel"/>
                <a:cs typeface="Corbel"/>
              </a:rPr>
              <a:t>ini</a:t>
            </a:r>
            <a:r>
              <a:rPr sz="2600" dirty="0">
                <a:latin typeface="Corbel"/>
                <a:cs typeface="Corbel"/>
              </a:rPr>
              <a:t>s</a:t>
            </a:r>
            <a:r>
              <a:rPr sz="2600" spc="-5" dirty="0">
                <a:latin typeface="Corbel"/>
                <a:cs typeface="Corbel"/>
              </a:rPr>
              <a:t>t</a:t>
            </a:r>
            <a:r>
              <a:rPr sz="2600" dirty="0">
                <a:latin typeface="Corbel"/>
                <a:cs typeface="Corbel"/>
              </a:rPr>
              <a:t>r</a:t>
            </a:r>
            <a:r>
              <a:rPr sz="2600" spc="-5" dirty="0">
                <a:latin typeface="Corbel"/>
                <a:cs typeface="Corbel"/>
              </a:rPr>
              <a:t>ati</a:t>
            </a:r>
            <a:r>
              <a:rPr sz="2600" spc="-10" dirty="0">
                <a:latin typeface="Corbel"/>
                <a:cs typeface="Corbel"/>
              </a:rPr>
              <a:t>o</a:t>
            </a:r>
            <a:r>
              <a:rPr sz="2600" dirty="0">
                <a:latin typeface="Corbel"/>
                <a:cs typeface="Corbel"/>
              </a:rPr>
              <a:t>n </a:t>
            </a:r>
            <a:r>
              <a:rPr sz="2600" spc="-150" dirty="0">
                <a:latin typeface="Corbel"/>
                <a:cs typeface="Corbel"/>
              </a:rPr>
              <a:t> </a:t>
            </a:r>
            <a:r>
              <a:rPr sz="2600" spc="-5" dirty="0">
                <a:latin typeface="Corbel"/>
                <a:cs typeface="Corbel"/>
              </a:rPr>
              <a:t>to </a:t>
            </a:r>
            <a:r>
              <a:rPr sz="2600" dirty="0">
                <a:latin typeface="Corbel"/>
                <a:cs typeface="Corbel"/>
              </a:rPr>
              <a:t>ex</a:t>
            </a:r>
            <a:r>
              <a:rPr sz="2600" spc="-5" dirty="0">
                <a:latin typeface="Corbel"/>
                <a:cs typeface="Corbel"/>
              </a:rPr>
              <a:t>pa</a:t>
            </a:r>
            <a:r>
              <a:rPr sz="2600" spc="-10" dirty="0">
                <a:latin typeface="Corbel"/>
                <a:cs typeface="Corbel"/>
              </a:rPr>
              <a:t>n</a:t>
            </a:r>
            <a:r>
              <a:rPr sz="2600" dirty="0">
                <a:latin typeface="Corbel"/>
                <a:cs typeface="Corbel"/>
              </a:rPr>
              <a:t>d     </a:t>
            </a:r>
            <a:r>
              <a:rPr sz="2600" spc="125" dirty="0">
                <a:latin typeface="Corbel"/>
                <a:cs typeface="Corbel"/>
              </a:rPr>
              <a:t> </a:t>
            </a:r>
            <a:r>
              <a:rPr sz="2600" spc="-10" dirty="0">
                <a:latin typeface="Corbel"/>
                <a:cs typeface="Corbel"/>
              </a:rPr>
              <a:t>s</a:t>
            </a:r>
            <a:r>
              <a:rPr sz="2600" spc="-5" dirty="0">
                <a:latin typeface="Corbel"/>
                <a:cs typeface="Corbel"/>
              </a:rPr>
              <a:t>ub</a:t>
            </a:r>
            <a:r>
              <a:rPr sz="2600" dirty="0">
                <a:latin typeface="Corbel"/>
                <a:cs typeface="Corbel"/>
              </a:rPr>
              <a:t>s</a:t>
            </a:r>
            <a:r>
              <a:rPr sz="2600" spc="-5" dirty="0">
                <a:latin typeface="Corbel"/>
                <a:cs typeface="Corbel"/>
              </a:rPr>
              <a:t>ta</a:t>
            </a:r>
            <a:r>
              <a:rPr sz="2600" spc="-10" dirty="0">
                <a:latin typeface="Corbel"/>
                <a:cs typeface="Corbel"/>
              </a:rPr>
              <a:t>n</a:t>
            </a:r>
            <a:r>
              <a:rPr sz="2600" spc="-5" dirty="0">
                <a:latin typeface="Corbel"/>
                <a:cs typeface="Corbel"/>
              </a:rPr>
              <a:t>c</a:t>
            </a:r>
            <a:r>
              <a:rPr sz="2600" dirty="0">
                <a:latin typeface="Corbel"/>
                <a:cs typeface="Corbel"/>
              </a:rPr>
              <a:t>e     </a:t>
            </a:r>
            <a:r>
              <a:rPr sz="2600" spc="130" dirty="0">
                <a:latin typeface="Corbel"/>
                <a:cs typeface="Corbel"/>
              </a:rPr>
              <a:t> </a:t>
            </a:r>
            <a:r>
              <a:rPr sz="2600" spc="-5" dirty="0">
                <a:latin typeface="Corbel"/>
                <a:cs typeface="Corbel"/>
              </a:rPr>
              <a:t>u</a:t>
            </a:r>
            <a:r>
              <a:rPr sz="2600" dirty="0">
                <a:latin typeface="Corbel"/>
                <a:cs typeface="Corbel"/>
              </a:rPr>
              <a:t>se     </a:t>
            </a:r>
            <a:r>
              <a:rPr sz="2600" spc="130" dirty="0">
                <a:latin typeface="Corbel"/>
                <a:cs typeface="Corbel"/>
              </a:rPr>
              <a:t> </a:t>
            </a:r>
            <a:r>
              <a:rPr sz="2600" spc="-5" dirty="0">
                <a:latin typeface="Corbel"/>
                <a:cs typeface="Corbel"/>
              </a:rPr>
              <a:t>di</a:t>
            </a:r>
            <a:r>
              <a:rPr sz="2600" dirty="0">
                <a:latin typeface="Corbel"/>
                <a:cs typeface="Corbel"/>
              </a:rPr>
              <a:t>sor</a:t>
            </a:r>
            <a:r>
              <a:rPr sz="2600" spc="-15" dirty="0">
                <a:latin typeface="Corbel"/>
                <a:cs typeface="Corbel"/>
              </a:rPr>
              <a:t>d</a:t>
            </a:r>
            <a:r>
              <a:rPr sz="2600" dirty="0">
                <a:latin typeface="Corbel"/>
                <a:cs typeface="Corbel"/>
              </a:rPr>
              <a:t>er     </a:t>
            </a:r>
            <a:r>
              <a:rPr sz="2600" spc="135" dirty="0">
                <a:latin typeface="Corbel"/>
                <a:cs typeface="Corbel"/>
              </a:rPr>
              <a:t> </a:t>
            </a:r>
            <a:r>
              <a:rPr sz="2600" spc="-50" dirty="0">
                <a:latin typeface="Corbel"/>
                <a:cs typeface="Corbel"/>
              </a:rPr>
              <a:t>(</a:t>
            </a:r>
            <a:r>
              <a:rPr sz="2600" dirty="0">
                <a:latin typeface="Corbel"/>
                <a:cs typeface="Corbel"/>
              </a:rPr>
              <a:t>S</a:t>
            </a:r>
            <a:r>
              <a:rPr sz="2600" spc="5" dirty="0">
                <a:latin typeface="Corbel"/>
                <a:cs typeface="Corbel"/>
              </a:rPr>
              <a:t>U</a:t>
            </a:r>
            <a:r>
              <a:rPr sz="2600" spc="-95" dirty="0">
                <a:latin typeface="Corbel"/>
                <a:cs typeface="Corbel"/>
              </a:rPr>
              <a:t>D) </a:t>
            </a:r>
            <a:r>
              <a:rPr sz="2600" spc="-5" dirty="0">
                <a:latin typeface="Corbel"/>
                <a:cs typeface="Corbel"/>
              </a:rPr>
              <a:t>p</a:t>
            </a:r>
            <a:r>
              <a:rPr sz="2600" dirty="0">
                <a:latin typeface="Corbel"/>
                <a:cs typeface="Corbel"/>
              </a:rPr>
              <a:t>r</a:t>
            </a:r>
            <a:r>
              <a:rPr sz="2600" spc="-5" dirty="0">
                <a:latin typeface="Corbel"/>
                <a:cs typeface="Corbel"/>
              </a:rPr>
              <a:t>actiti</a:t>
            </a:r>
            <a:r>
              <a:rPr sz="2600" dirty="0">
                <a:latin typeface="Corbel"/>
                <a:cs typeface="Corbel"/>
              </a:rPr>
              <a:t>o</a:t>
            </a:r>
            <a:r>
              <a:rPr sz="2600" spc="-5" dirty="0">
                <a:latin typeface="Corbel"/>
                <a:cs typeface="Corbel"/>
              </a:rPr>
              <a:t>n</a:t>
            </a:r>
            <a:r>
              <a:rPr sz="2600" spc="-15" dirty="0">
                <a:latin typeface="Corbel"/>
                <a:cs typeface="Corbel"/>
              </a:rPr>
              <a:t>e</a:t>
            </a:r>
            <a:r>
              <a:rPr sz="2600" dirty="0">
                <a:latin typeface="Corbel"/>
                <a:cs typeface="Corbel"/>
              </a:rPr>
              <a:t>r </a:t>
            </a:r>
            <a:r>
              <a:rPr sz="2600" spc="135" dirty="0">
                <a:latin typeface="Corbel"/>
                <a:cs typeface="Corbel"/>
              </a:rPr>
              <a:t> </a:t>
            </a:r>
            <a:r>
              <a:rPr sz="2600" dirty="0">
                <a:latin typeface="Corbel"/>
                <a:cs typeface="Corbel"/>
              </a:rPr>
              <a:t>e</a:t>
            </a:r>
            <a:r>
              <a:rPr sz="2600" spc="-5" dirty="0">
                <a:latin typeface="Corbel"/>
                <a:cs typeface="Corbel"/>
              </a:rPr>
              <a:t>ducati</a:t>
            </a:r>
            <a:r>
              <a:rPr sz="2600" dirty="0">
                <a:latin typeface="Corbel"/>
                <a:cs typeface="Corbel"/>
              </a:rPr>
              <a:t>on </a:t>
            </a:r>
            <a:r>
              <a:rPr sz="2600" spc="125" dirty="0">
                <a:latin typeface="Corbel"/>
                <a:cs typeface="Corbel"/>
              </a:rPr>
              <a:t> </a:t>
            </a:r>
            <a:r>
              <a:rPr sz="2600" spc="5" dirty="0">
                <a:latin typeface="Corbel"/>
                <a:cs typeface="Corbel"/>
              </a:rPr>
              <a:t>i</a:t>
            </a:r>
            <a:r>
              <a:rPr sz="2600" dirty="0">
                <a:latin typeface="Corbel"/>
                <a:cs typeface="Corbel"/>
              </a:rPr>
              <a:t>n </a:t>
            </a:r>
            <a:r>
              <a:rPr sz="2600" spc="140" dirty="0">
                <a:latin typeface="Corbel"/>
                <a:cs typeface="Corbel"/>
              </a:rPr>
              <a:t> </a:t>
            </a:r>
            <a:r>
              <a:rPr sz="2600" dirty="0">
                <a:latin typeface="Corbel"/>
                <a:cs typeface="Corbel"/>
              </a:rPr>
              <a:t>so</a:t>
            </a:r>
            <a:r>
              <a:rPr sz="2600" spc="-5" dirty="0">
                <a:latin typeface="Corbel"/>
                <a:cs typeface="Corbel"/>
              </a:rPr>
              <a:t>cia</a:t>
            </a:r>
            <a:r>
              <a:rPr sz="2600" dirty="0">
                <a:latin typeface="Corbel"/>
                <a:cs typeface="Corbel"/>
              </a:rPr>
              <a:t>l </a:t>
            </a:r>
            <a:r>
              <a:rPr sz="2600" spc="130" dirty="0">
                <a:latin typeface="Corbel"/>
                <a:cs typeface="Corbel"/>
              </a:rPr>
              <a:t> </a:t>
            </a:r>
            <a:r>
              <a:rPr sz="2600" spc="-10" dirty="0">
                <a:latin typeface="Corbel"/>
                <a:cs typeface="Corbel"/>
              </a:rPr>
              <a:t>w</a:t>
            </a:r>
            <a:r>
              <a:rPr sz="2600" dirty="0">
                <a:latin typeface="Corbel"/>
                <a:cs typeface="Corbel"/>
              </a:rPr>
              <a:t>ork. </a:t>
            </a:r>
            <a:r>
              <a:rPr sz="2600" spc="130" dirty="0">
                <a:latin typeface="Corbel"/>
                <a:cs typeface="Corbel"/>
              </a:rPr>
              <a:t> </a:t>
            </a:r>
            <a:r>
              <a:rPr sz="2600" spc="5" dirty="0">
                <a:latin typeface="Corbel"/>
                <a:cs typeface="Corbel"/>
              </a:rPr>
              <a:t>Du</a:t>
            </a:r>
            <a:r>
              <a:rPr sz="2600" dirty="0">
                <a:latin typeface="Corbel"/>
                <a:cs typeface="Corbel"/>
              </a:rPr>
              <a:t>r</a:t>
            </a:r>
            <a:r>
              <a:rPr sz="2600" spc="-5" dirty="0">
                <a:latin typeface="Corbel"/>
                <a:cs typeface="Corbel"/>
              </a:rPr>
              <a:t>ing t</a:t>
            </a:r>
            <a:r>
              <a:rPr sz="2600" spc="5" dirty="0">
                <a:latin typeface="Corbel"/>
                <a:cs typeface="Corbel"/>
              </a:rPr>
              <a:t>h</a:t>
            </a:r>
            <a:r>
              <a:rPr sz="2600" dirty="0">
                <a:latin typeface="Corbel"/>
                <a:cs typeface="Corbel"/>
              </a:rPr>
              <a:t>e </a:t>
            </a:r>
            <a:r>
              <a:rPr sz="2600" spc="130" dirty="0">
                <a:latin typeface="Corbel"/>
                <a:cs typeface="Corbel"/>
              </a:rPr>
              <a:t> </a:t>
            </a:r>
            <a:r>
              <a:rPr sz="2600" dirty="0">
                <a:latin typeface="Corbel"/>
                <a:cs typeface="Corbel"/>
              </a:rPr>
              <a:t>2</a:t>
            </a:r>
            <a:r>
              <a:rPr sz="2600" spc="-5" dirty="0">
                <a:latin typeface="Corbel"/>
                <a:cs typeface="Corbel"/>
              </a:rPr>
              <a:t>-</a:t>
            </a:r>
            <a:r>
              <a:rPr sz="2600" spc="-15" dirty="0">
                <a:latin typeface="Corbel"/>
                <a:cs typeface="Corbel"/>
              </a:rPr>
              <a:t>y</a:t>
            </a:r>
            <a:r>
              <a:rPr sz="2600" dirty="0">
                <a:latin typeface="Corbel"/>
                <a:cs typeface="Corbel"/>
              </a:rPr>
              <a:t>e</a:t>
            </a:r>
            <a:r>
              <a:rPr sz="2600" spc="-5" dirty="0">
                <a:latin typeface="Corbel"/>
                <a:cs typeface="Corbel"/>
              </a:rPr>
              <a:t>a</a:t>
            </a:r>
            <a:r>
              <a:rPr sz="2600" dirty="0">
                <a:latin typeface="Corbel"/>
                <a:cs typeface="Corbel"/>
              </a:rPr>
              <a:t>r </a:t>
            </a:r>
            <a:r>
              <a:rPr sz="2600" spc="140" dirty="0">
                <a:latin typeface="Corbel"/>
                <a:cs typeface="Corbel"/>
              </a:rPr>
              <a:t> </a:t>
            </a:r>
            <a:r>
              <a:rPr sz="2600" spc="-5" dirty="0">
                <a:latin typeface="Corbel"/>
                <a:cs typeface="Corbel"/>
              </a:rPr>
              <a:t>p</a:t>
            </a:r>
            <a:r>
              <a:rPr sz="2600" dirty="0">
                <a:latin typeface="Corbel"/>
                <a:cs typeface="Corbel"/>
              </a:rPr>
              <a:t>ro</a:t>
            </a:r>
            <a:r>
              <a:rPr sz="2600" spc="-5" dirty="0">
                <a:latin typeface="Corbel"/>
                <a:cs typeface="Corbel"/>
              </a:rPr>
              <a:t>j</a:t>
            </a:r>
            <a:r>
              <a:rPr sz="2600" dirty="0">
                <a:latin typeface="Corbel"/>
                <a:cs typeface="Corbel"/>
              </a:rPr>
              <a:t>e</a:t>
            </a:r>
            <a:r>
              <a:rPr sz="2600" spc="-5" dirty="0">
                <a:latin typeface="Corbel"/>
                <a:cs typeface="Corbel"/>
              </a:rPr>
              <a:t>ct</a:t>
            </a:r>
            <a:r>
              <a:rPr sz="2600" dirty="0">
                <a:latin typeface="Corbel"/>
                <a:cs typeface="Corbel"/>
              </a:rPr>
              <a:t>, </a:t>
            </a:r>
            <a:r>
              <a:rPr sz="2600" spc="130" dirty="0">
                <a:latin typeface="Corbel"/>
                <a:cs typeface="Corbel"/>
              </a:rPr>
              <a:t> </a:t>
            </a:r>
            <a:r>
              <a:rPr sz="2600" dirty="0">
                <a:latin typeface="Corbel"/>
                <a:cs typeface="Corbel"/>
              </a:rPr>
              <a:t>Ex</a:t>
            </a:r>
            <a:r>
              <a:rPr sz="2600" spc="-5" dirty="0">
                <a:latin typeface="Corbel"/>
                <a:cs typeface="Corbel"/>
              </a:rPr>
              <a:t>pa</a:t>
            </a:r>
            <a:r>
              <a:rPr sz="2600" spc="-10" dirty="0">
                <a:latin typeface="Corbel"/>
                <a:cs typeface="Corbel"/>
              </a:rPr>
              <a:t>n</a:t>
            </a:r>
            <a:r>
              <a:rPr sz="2600" dirty="0">
                <a:latin typeface="Corbel"/>
                <a:cs typeface="Corbel"/>
              </a:rPr>
              <a:t>s</a:t>
            </a:r>
            <a:r>
              <a:rPr sz="2600" spc="-5" dirty="0">
                <a:latin typeface="Corbel"/>
                <a:cs typeface="Corbel"/>
              </a:rPr>
              <a:t>i</a:t>
            </a:r>
            <a:r>
              <a:rPr sz="2600" dirty="0">
                <a:latin typeface="Corbel"/>
                <a:cs typeface="Corbel"/>
              </a:rPr>
              <a:t>on </a:t>
            </a:r>
            <a:r>
              <a:rPr sz="2600" spc="125" dirty="0">
                <a:latin typeface="Corbel"/>
                <a:cs typeface="Corbel"/>
              </a:rPr>
              <a:t> </a:t>
            </a:r>
            <a:r>
              <a:rPr sz="2600" dirty="0">
                <a:latin typeface="Corbel"/>
                <a:cs typeface="Corbel"/>
              </a:rPr>
              <a:t>of </a:t>
            </a:r>
            <a:r>
              <a:rPr sz="2600" spc="135" dirty="0">
                <a:latin typeface="Corbel"/>
                <a:cs typeface="Corbel"/>
              </a:rPr>
              <a:t> </a:t>
            </a:r>
            <a:r>
              <a:rPr sz="2600" dirty="0">
                <a:latin typeface="Corbel"/>
                <a:cs typeface="Corbel"/>
              </a:rPr>
              <a:t>Pr</a:t>
            </a:r>
            <a:r>
              <a:rPr sz="2600" spc="-5" dirty="0">
                <a:latin typeface="Corbel"/>
                <a:cs typeface="Corbel"/>
              </a:rPr>
              <a:t>actiti</a:t>
            </a:r>
            <a:r>
              <a:rPr sz="2600" dirty="0">
                <a:latin typeface="Corbel"/>
                <a:cs typeface="Corbel"/>
              </a:rPr>
              <a:t>o</a:t>
            </a:r>
            <a:r>
              <a:rPr sz="2600" spc="-5" dirty="0">
                <a:latin typeface="Corbel"/>
                <a:cs typeface="Corbel"/>
              </a:rPr>
              <a:t>n</a:t>
            </a:r>
            <a:r>
              <a:rPr sz="2600" dirty="0">
                <a:latin typeface="Corbel"/>
                <a:cs typeface="Corbel"/>
              </a:rPr>
              <a:t>er E</a:t>
            </a:r>
            <a:r>
              <a:rPr sz="2600" spc="-5" dirty="0">
                <a:latin typeface="Corbel"/>
                <a:cs typeface="Corbel"/>
              </a:rPr>
              <a:t>ducati</a:t>
            </a:r>
            <a:r>
              <a:rPr sz="2600" dirty="0">
                <a:latin typeface="Corbel"/>
                <a:cs typeface="Corbel"/>
              </a:rPr>
              <a:t>on </a:t>
            </a:r>
            <a:r>
              <a:rPr sz="2600" spc="100" dirty="0">
                <a:latin typeface="Corbel"/>
                <a:cs typeface="Corbel"/>
              </a:rPr>
              <a:t> </a:t>
            </a:r>
            <a:r>
              <a:rPr sz="2600" dirty="0">
                <a:latin typeface="Corbel"/>
                <a:cs typeface="Corbel"/>
              </a:rPr>
              <a:t>(Pr</a:t>
            </a:r>
            <a:r>
              <a:rPr sz="2600" spc="-5" dirty="0">
                <a:latin typeface="Corbel"/>
                <a:cs typeface="Corbel"/>
              </a:rPr>
              <a:t>a</a:t>
            </a:r>
            <a:r>
              <a:rPr sz="2600" dirty="0">
                <a:latin typeface="Corbel"/>
                <a:cs typeface="Corbel"/>
              </a:rPr>
              <a:t>c</a:t>
            </a:r>
            <a:r>
              <a:rPr sz="2600" spc="-5" dirty="0">
                <a:latin typeface="Corbel"/>
                <a:cs typeface="Corbel"/>
              </a:rPr>
              <a:t>-</a:t>
            </a:r>
            <a:r>
              <a:rPr sz="2600" dirty="0">
                <a:latin typeface="Corbel"/>
                <a:cs typeface="Corbel"/>
              </a:rPr>
              <a:t>E</a:t>
            </a:r>
            <a:r>
              <a:rPr sz="2600" spc="-15" dirty="0">
                <a:latin typeface="Corbel"/>
                <a:cs typeface="Corbel"/>
              </a:rPr>
              <a:t>d</a:t>
            </a:r>
            <a:r>
              <a:rPr sz="2600" spc="-5" dirty="0">
                <a:latin typeface="Corbel"/>
                <a:cs typeface="Corbel"/>
              </a:rPr>
              <a:t>)</a:t>
            </a:r>
            <a:r>
              <a:rPr sz="2600" dirty="0">
                <a:latin typeface="Corbel"/>
                <a:cs typeface="Corbel"/>
              </a:rPr>
              <a:t>, </a:t>
            </a:r>
            <a:r>
              <a:rPr sz="2600" spc="95" dirty="0">
                <a:latin typeface="Corbel"/>
                <a:cs typeface="Corbel"/>
              </a:rPr>
              <a:t> </a:t>
            </a:r>
            <a:r>
              <a:rPr sz="2600" dirty="0">
                <a:latin typeface="Corbel"/>
                <a:cs typeface="Corbel"/>
              </a:rPr>
              <a:t>CS</a:t>
            </a:r>
            <a:r>
              <a:rPr sz="2600" spc="-5" dirty="0">
                <a:latin typeface="Corbel"/>
                <a:cs typeface="Corbel"/>
              </a:rPr>
              <a:t>W</a:t>
            </a:r>
            <a:r>
              <a:rPr sz="2600" dirty="0">
                <a:latin typeface="Corbel"/>
                <a:cs typeface="Corbel"/>
              </a:rPr>
              <a:t>E </a:t>
            </a:r>
            <a:r>
              <a:rPr sz="2600" spc="100" dirty="0">
                <a:latin typeface="Corbel"/>
                <a:cs typeface="Corbel"/>
              </a:rPr>
              <a:t> </a:t>
            </a:r>
            <a:r>
              <a:rPr sz="2600" spc="-10" dirty="0">
                <a:latin typeface="Corbel"/>
                <a:cs typeface="Corbel"/>
              </a:rPr>
              <a:t>w</a:t>
            </a:r>
            <a:r>
              <a:rPr sz="2600" spc="-5" dirty="0">
                <a:latin typeface="Corbel"/>
                <a:cs typeface="Corbel"/>
              </a:rPr>
              <a:t>il</a:t>
            </a:r>
            <a:r>
              <a:rPr sz="2600" dirty="0">
                <a:latin typeface="Corbel"/>
                <a:cs typeface="Corbel"/>
              </a:rPr>
              <a:t>l </a:t>
            </a:r>
            <a:r>
              <a:rPr sz="2600" spc="95" dirty="0">
                <a:latin typeface="Corbel"/>
                <a:cs typeface="Corbel"/>
              </a:rPr>
              <a:t> </a:t>
            </a:r>
            <a:r>
              <a:rPr sz="2600" spc="-5" dirty="0">
                <a:latin typeface="Corbel"/>
                <a:cs typeface="Corbel"/>
              </a:rPr>
              <a:t>i</a:t>
            </a:r>
            <a:r>
              <a:rPr sz="2600" dirty="0">
                <a:latin typeface="Corbel"/>
                <a:cs typeface="Corbel"/>
              </a:rPr>
              <a:t>m</a:t>
            </a:r>
            <a:r>
              <a:rPr sz="2600" spc="-5" dirty="0">
                <a:latin typeface="Corbel"/>
                <a:cs typeface="Corbel"/>
              </a:rPr>
              <a:t>p</a:t>
            </a:r>
            <a:r>
              <a:rPr sz="2600" spc="-20" dirty="0">
                <a:latin typeface="Corbel"/>
                <a:cs typeface="Corbel"/>
              </a:rPr>
              <a:t>l</a:t>
            </a:r>
            <a:r>
              <a:rPr sz="2600" dirty="0">
                <a:latin typeface="Corbel"/>
                <a:cs typeface="Corbel"/>
              </a:rPr>
              <a:t>e</a:t>
            </a:r>
            <a:r>
              <a:rPr sz="2600" spc="-10" dirty="0">
                <a:latin typeface="Corbel"/>
                <a:cs typeface="Corbel"/>
              </a:rPr>
              <a:t>m</a:t>
            </a:r>
            <a:r>
              <a:rPr sz="2600" dirty="0">
                <a:latin typeface="Corbel"/>
                <a:cs typeface="Corbel"/>
              </a:rPr>
              <a:t>e</a:t>
            </a:r>
            <a:r>
              <a:rPr sz="2600" spc="-20" dirty="0">
                <a:latin typeface="Corbel"/>
                <a:cs typeface="Corbel"/>
              </a:rPr>
              <a:t>n</a:t>
            </a:r>
            <a:r>
              <a:rPr sz="2600" dirty="0">
                <a:latin typeface="Corbel"/>
                <a:cs typeface="Corbel"/>
              </a:rPr>
              <a:t>t </a:t>
            </a:r>
            <a:r>
              <a:rPr sz="2600" spc="95" dirty="0">
                <a:latin typeface="Corbel"/>
                <a:cs typeface="Corbel"/>
              </a:rPr>
              <a:t> </a:t>
            </a:r>
            <a:r>
              <a:rPr sz="2600" dirty="0">
                <a:latin typeface="Corbel"/>
                <a:cs typeface="Corbel"/>
              </a:rPr>
              <a:t>a </a:t>
            </a:r>
            <a:r>
              <a:rPr sz="2600" spc="5" dirty="0">
                <a:latin typeface="Corbel"/>
                <a:cs typeface="Corbel"/>
              </a:rPr>
              <a:t>h</a:t>
            </a:r>
            <a:r>
              <a:rPr sz="2600" spc="-5" dirty="0">
                <a:latin typeface="Corbel"/>
                <a:cs typeface="Corbel"/>
              </a:rPr>
              <a:t>ig</a:t>
            </a:r>
            <a:r>
              <a:rPr sz="2600" dirty="0">
                <a:latin typeface="Corbel"/>
                <a:cs typeface="Corbel"/>
              </a:rPr>
              <a:t>h</a:t>
            </a:r>
            <a:r>
              <a:rPr sz="2600" spc="-15" dirty="0">
                <a:latin typeface="Corbel"/>
                <a:cs typeface="Corbel"/>
              </a:rPr>
              <a:t>-</a:t>
            </a:r>
            <a:r>
              <a:rPr sz="2600" spc="5" dirty="0">
                <a:latin typeface="Corbel"/>
                <a:cs typeface="Corbel"/>
              </a:rPr>
              <a:t>q</a:t>
            </a:r>
            <a:r>
              <a:rPr sz="2600" spc="-5" dirty="0">
                <a:latin typeface="Corbel"/>
                <a:cs typeface="Corbel"/>
              </a:rPr>
              <a:t>ualit</a:t>
            </a:r>
            <a:r>
              <a:rPr sz="2600" dirty="0">
                <a:latin typeface="Corbel"/>
                <a:cs typeface="Corbel"/>
              </a:rPr>
              <a:t>y   </a:t>
            </a:r>
            <a:r>
              <a:rPr sz="2600" spc="135" dirty="0">
                <a:latin typeface="Corbel"/>
                <a:cs typeface="Corbel"/>
              </a:rPr>
              <a:t> </a:t>
            </a:r>
            <a:r>
              <a:rPr sz="2600" dirty="0">
                <a:latin typeface="Corbel"/>
                <a:cs typeface="Corbel"/>
              </a:rPr>
              <a:t>s</a:t>
            </a:r>
            <a:r>
              <a:rPr sz="2600" spc="-5" dirty="0">
                <a:latin typeface="Corbel"/>
                <a:cs typeface="Corbel"/>
              </a:rPr>
              <a:t>tanda</a:t>
            </a:r>
            <a:r>
              <a:rPr sz="2600" spc="15" dirty="0">
                <a:latin typeface="Corbel"/>
                <a:cs typeface="Corbel"/>
              </a:rPr>
              <a:t>r</a:t>
            </a:r>
            <a:r>
              <a:rPr sz="2600" spc="-5" dirty="0">
                <a:latin typeface="Corbel"/>
                <a:cs typeface="Corbel"/>
              </a:rPr>
              <a:t>diz</a:t>
            </a:r>
            <a:r>
              <a:rPr sz="2600" spc="-15" dirty="0">
                <a:latin typeface="Corbel"/>
                <a:cs typeface="Corbel"/>
              </a:rPr>
              <a:t>e</a:t>
            </a:r>
            <a:r>
              <a:rPr sz="2600" dirty="0">
                <a:latin typeface="Corbel"/>
                <a:cs typeface="Corbel"/>
              </a:rPr>
              <a:t>d   </a:t>
            </a:r>
            <a:r>
              <a:rPr sz="2600" spc="135" dirty="0">
                <a:latin typeface="Corbel"/>
                <a:cs typeface="Corbel"/>
              </a:rPr>
              <a:t> </a:t>
            </a:r>
            <a:r>
              <a:rPr sz="2600" dirty="0">
                <a:latin typeface="Corbel"/>
                <a:cs typeface="Corbel"/>
              </a:rPr>
              <a:t>S</a:t>
            </a:r>
            <a:r>
              <a:rPr sz="2600" spc="-10" dirty="0">
                <a:latin typeface="Corbel"/>
                <a:cs typeface="Corbel"/>
              </a:rPr>
              <a:t>U</a:t>
            </a:r>
            <a:r>
              <a:rPr sz="2600" dirty="0">
                <a:latin typeface="Corbel"/>
                <a:cs typeface="Corbel"/>
              </a:rPr>
              <a:t>D   </a:t>
            </a:r>
            <a:r>
              <a:rPr sz="2600" spc="145" dirty="0">
                <a:latin typeface="Corbel"/>
                <a:cs typeface="Corbel"/>
              </a:rPr>
              <a:t> </a:t>
            </a:r>
            <a:r>
              <a:rPr sz="2600" spc="-5" dirty="0">
                <a:latin typeface="Corbel"/>
                <a:cs typeface="Corbel"/>
              </a:rPr>
              <a:t>cu</a:t>
            </a:r>
            <a:r>
              <a:rPr sz="2600" dirty="0">
                <a:latin typeface="Corbel"/>
                <a:cs typeface="Corbel"/>
              </a:rPr>
              <a:t>rr</a:t>
            </a:r>
            <a:r>
              <a:rPr sz="2600" spc="-5" dirty="0">
                <a:latin typeface="Corbel"/>
                <a:cs typeface="Corbel"/>
              </a:rPr>
              <a:t>icu</a:t>
            </a:r>
            <a:r>
              <a:rPr sz="2600" spc="5" dirty="0">
                <a:latin typeface="Corbel"/>
                <a:cs typeface="Corbel"/>
              </a:rPr>
              <a:t>l</a:t>
            </a:r>
            <a:r>
              <a:rPr sz="2600" spc="-5" dirty="0">
                <a:latin typeface="Corbel"/>
                <a:cs typeface="Corbel"/>
              </a:rPr>
              <a:t>u</a:t>
            </a:r>
            <a:r>
              <a:rPr sz="2600" dirty="0">
                <a:latin typeface="Corbel"/>
                <a:cs typeface="Corbel"/>
              </a:rPr>
              <a:t>m, </a:t>
            </a:r>
            <a:r>
              <a:rPr sz="2600" spc="-10" dirty="0">
                <a:latin typeface="Corbel"/>
                <a:cs typeface="Corbel"/>
              </a:rPr>
              <a:t>w</a:t>
            </a:r>
            <a:r>
              <a:rPr sz="2600" spc="5" dirty="0">
                <a:latin typeface="Corbel"/>
                <a:cs typeface="Corbel"/>
              </a:rPr>
              <a:t>h</a:t>
            </a:r>
            <a:r>
              <a:rPr sz="2600" spc="-5" dirty="0">
                <a:latin typeface="Corbel"/>
                <a:cs typeface="Corbel"/>
              </a:rPr>
              <a:t>ic</a:t>
            </a:r>
            <a:r>
              <a:rPr sz="2600" dirty="0">
                <a:latin typeface="Corbel"/>
                <a:cs typeface="Corbel"/>
              </a:rPr>
              <a:t>h</a:t>
            </a:r>
            <a:r>
              <a:rPr sz="2600" spc="110" dirty="0">
                <a:latin typeface="Corbel"/>
                <a:cs typeface="Corbel"/>
              </a:rPr>
              <a:t> </a:t>
            </a:r>
            <a:r>
              <a:rPr sz="2600" spc="-10" dirty="0">
                <a:latin typeface="Corbel"/>
                <a:cs typeface="Corbel"/>
              </a:rPr>
              <a:t>w</a:t>
            </a:r>
            <a:r>
              <a:rPr sz="2600" spc="-5" dirty="0">
                <a:latin typeface="Corbel"/>
                <a:cs typeface="Corbel"/>
              </a:rPr>
              <a:t>il</a:t>
            </a:r>
            <a:r>
              <a:rPr sz="2600" dirty="0">
                <a:latin typeface="Corbel"/>
                <a:cs typeface="Corbel"/>
              </a:rPr>
              <a:t>l</a:t>
            </a:r>
            <a:r>
              <a:rPr sz="2600" spc="120" dirty="0">
                <a:latin typeface="Corbel"/>
                <a:cs typeface="Corbel"/>
              </a:rPr>
              <a:t> </a:t>
            </a:r>
            <a:r>
              <a:rPr sz="2600" dirty="0">
                <a:latin typeface="Corbel"/>
                <a:cs typeface="Corbel"/>
              </a:rPr>
              <a:t>s</a:t>
            </a:r>
            <a:r>
              <a:rPr sz="2600" spc="-5" dirty="0">
                <a:latin typeface="Corbel"/>
                <a:cs typeface="Corbel"/>
              </a:rPr>
              <a:t>t</a:t>
            </a:r>
            <a:r>
              <a:rPr sz="2600" dirty="0">
                <a:latin typeface="Corbel"/>
                <a:cs typeface="Corbel"/>
              </a:rPr>
              <a:t>re</a:t>
            </a:r>
            <a:r>
              <a:rPr sz="2600" spc="-10" dirty="0">
                <a:latin typeface="Corbel"/>
                <a:cs typeface="Corbel"/>
              </a:rPr>
              <a:t>n</a:t>
            </a:r>
            <a:r>
              <a:rPr sz="2600" spc="-5" dirty="0">
                <a:latin typeface="Corbel"/>
                <a:cs typeface="Corbel"/>
              </a:rPr>
              <a:t>g</a:t>
            </a:r>
            <a:r>
              <a:rPr sz="2600" spc="-20" dirty="0">
                <a:latin typeface="Corbel"/>
                <a:cs typeface="Corbel"/>
              </a:rPr>
              <a:t>t</a:t>
            </a:r>
            <a:r>
              <a:rPr sz="2600" spc="5" dirty="0">
                <a:latin typeface="Corbel"/>
                <a:cs typeface="Corbel"/>
              </a:rPr>
              <a:t>h</a:t>
            </a:r>
            <a:r>
              <a:rPr sz="2600" dirty="0">
                <a:latin typeface="Corbel"/>
                <a:cs typeface="Corbel"/>
              </a:rPr>
              <a:t>en</a:t>
            </a:r>
            <a:r>
              <a:rPr sz="2600" spc="85" dirty="0">
                <a:latin typeface="Corbel"/>
                <a:cs typeface="Corbel"/>
              </a:rPr>
              <a:t> </a:t>
            </a:r>
            <a:r>
              <a:rPr sz="2600" spc="-5" dirty="0">
                <a:latin typeface="Corbel"/>
                <a:cs typeface="Corbel"/>
              </a:rPr>
              <a:t>t</a:t>
            </a:r>
            <a:r>
              <a:rPr sz="2600" spc="5" dirty="0">
                <a:latin typeface="Corbel"/>
                <a:cs typeface="Corbel"/>
              </a:rPr>
              <a:t>h</a:t>
            </a:r>
            <a:r>
              <a:rPr sz="2600" dirty="0">
                <a:latin typeface="Corbel"/>
                <a:cs typeface="Corbel"/>
              </a:rPr>
              <a:t>e</a:t>
            </a:r>
            <a:r>
              <a:rPr sz="2600" spc="100" dirty="0">
                <a:latin typeface="Corbel"/>
                <a:cs typeface="Corbel"/>
              </a:rPr>
              <a:t> </a:t>
            </a:r>
            <a:r>
              <a:rPr sz="2600" spc="-5" dirty="0">
                <a:latin typeface="Corbel"/>
                <a:cs typeface="Corbel"/>
              </a:rPr>
              <a:t>p</a:t>
            </a:r>
            <a:r>
              <a:rPr sz="2600" dirty="0">
                <a:latin typeface="Corbel"/>
                <a:cs typeface="Corbel"/>
              </a:rPr>
              <a:t>re</a:t>
            </a:r>
            <a:r>
              <a:rPr sz="2600" spc="-5" dirty="0">
                <a:latin typeface="Corbel"/>
                <a:cs typeface="Corbel"/>
              </a:rPr>
              <a:t>pa</a:t>
            </a:r>
            <a:r>
              <a:rPr sz="2600" dirty="0">
                <a:latin typeface="Corbel"/>
                <a:cs typeface="Corbel"/>
              </a:rPr>
              <a:t>r</a:t>
            </a:r>
            <a:r>
              <a:rPr sz="2600" spc="-5" dirty="0">
                <a:latin typeface="Corbel"/>
                <a:cs typeface="Corbel"/>
              </a:rPr>
              <a:t>ati</a:t>
            </a:r>
            <a:r>
              <a:rPr sz="2600" dirty="0">
                <a:latin typeface="Corbel"/>
                <a:cs typeface="Corbel"/>
              </a:rPr>
              <a:t>on</a:t>
            </a:r>
            <a:r>
              <a:rPr sz="2600" spc="110" dirty="0">
                <a:latin typeface="Corbel"/>
                <a:cs typeface="Corbel"/>
              </a:rPr>
              <a:t> </a:t>
            </a:r>
            <a:r>
              <a:rPr sz="2600" dirty="0">
                <a:latin typeface="Corbel"/>
                <a:cs typeface="Corbel"/>
              </a:rPr>
              <a:t>of</a:t>
            </a:r>
            <a:r>
              <a:rPr sz="2600" spc="100" dirty="0">
                <a:latin typeface="Corbel"/>
                <a:cs typeface="Corbel"/>
              </a:rPr>
              <a:t> </a:t>
            </a:r>
            <a:r>
              <a:rPr sz="2600" dirty="0">
                <a:latin typeface="Corbel"/>
                <a:cs typeface="Corbel"/>
              </a:rPr>
              <a:t>f</a:t>
            </a:r>
            <a:r>
              <a:rPr sz="2600" spc="-5" dirty="0">
                <a:latin typeface="Corbel"/>
                <a:cs typeface="Corbel"/>
              </a:rPr>
              <a:t>u</a:t>
            </a:r>
            <a:r>
              <a:rPr sz="2600" spc="5" dirty="0">
                <a:latin typeface="Corbel"/>
                <a:cs typeface="Corbel"/>
              </a:rPr>
              <a:t>t</a:t>
            </a:r>
            <a:r>
              <a:rPr sz="2600" spc="-5" dirty="0">
                <a:latin typeface="Corbel"/>
                <a:cs typeface="Corbel"/>
              </a:rPr>
              <a:t>u</a:t>
            </a:r>
            <a:r>
              <a:rPr sz="2600" dirty="0">
                <a:latin typeface="Corbel"/>
                <a:cs typeface="Corbel"/>
              </a:rPr>
              <a:t>re so</a:t>
            </a:r>
            <a:r>
              <a:rPr sz="2600" spc="-5" dirty="0">
                <a:latin typeface="Corbel"/>
                <a:cs typeface="Corbel"/>
              </a:rPr>
              <a:t>cia</a:t>
            </a:r>
            <a:r>
              <a:rPr sz="2600" dirty="0">
                <a:latin typeface="Corbel"/>
                <a:cs typeface="Corbel"/>
              </a:rPr>
              <a:t>l </a:t>
            </a:r>
            <a:r>
              <a:rPr sz="2600" spc="140" dirty="0">
                <a:latin typeface="Corbel"/>
                <a:cs typeface="Corbel"/>
              </a:rPr>
              <a:t> </a:t>
            </a:r>
            <a:r>
              <a:rPr sz="2600" spc="-10" dirty="0">
                <a:latin typeface="Corbel"/>
                <a:cs typeface="Corbel"/>
              </a:rPr>
              <a:t>w</a:t>
            </a:r>
            <a:r>
              <a:rPr sz="2600" dirty="0">
                <a:latin typeface="Corbel"/>
                <a:cs typeface="Corbel"/>
              </a:rPr>
              <a:t>ork </a:t>
            </a:r>
            <a:r>
              <a:rPr sz="2600" spc="150" dirty="0">
                <a:latin typeface="Corbel"/>
                <a:cs typeface="Corbel"/>
              </a:rPr>
              <a:t> </a:t>
            </a:r>
            <a:r>
              <a:rPr sz="2600" spc="-5" dirty="0">
                <a:latin typeface="Corbel"/>
                <a:cs typeface="Corbel"/>
              </a:rPr>
              <a:t>p</a:t>
            </a:r>
            <a:r>
              <a:rPr sz="2600" dirty="0">
                <a:latin typeface="Corbel"/>
                <a:cs typeface="Corbel"/>
              </a:rPr>
              <a:t>r</a:t>
            </a:r>
            <a:r>
              <a:rPr sz="2600" spc="-5" dirty="0">
                <a:latin typeface="Corbel"/>
                <a:cs typeface="Corbel"/>
              </a:rPr>
              <a:t>actiti</a:t>
            </a:r>
            <a:r>
              <a:rPr sz="2600" spc="-10" dirty="0">
                <a:latin typeface="Corbel"/>
                <a:cs typeface="Corbel"/>
              </a:rPr>
              <a:t>o</a:t>
            </a:r>
            <a:r>
              <a:rPr sz="2600" spc="-5" dirty="0">
                <a:latin typeface="Corbel"/>
                <a:cs typeface="Corbel"/>
              </a:rPr>
              <a:t>n</a:t>
            </a:r>
            <a:r>
              <a:rPr sz="2600" dirty="0">
                <a:latin typeface="Corbel"/>
                <a:cs typeface="Corbel"/>
              </a:rPr>
              <a:t>ers </a:t>
            </a:r>
            <a:r>
              <a:rPr sz="2600" spc="145" dirty="0">
                <a:latin typeface="Corbel"/>
                <a:cs typeface="Corbel"/>
              </a:rPr>
              <a:t> </a:t>
            </a:r>
            <a:r>
              <a:rPr sz="2600" spc="-5" dirty="0">
                <a:latin typeface="Corbel"/>
                <a:cs typeface="Corbel"/>
              </a:rPr>
              <a:t>t</a:t>
            </a:r>
            <a:r>
              <a:rPr sz="2600" dirty="0">
                <a:latin typeface="Corbel"/>
                <a:cs typeface="Corbel"/>
              </a:rPr>
              <a:t>o </a:t>
            </a:r>
            <a:r>
              <a:rPr sz="2600" spc="145" dirty="0">
                <a:latin typeface="Corbel"/>
                <a:cs typeface="Corbel"/>
              </a:rPr>
              <a:t> </a:t>
            </a:r>
            <a:r>
              <a:rPr sz="2600" spc="-5" dirty="0">
                <a:latin typeface="Corbel"/>
                <a:cs typeface="Corbel"/>
              </a:rPr>
              <a:t>d</a:t>
            </a:r>
            <a:r>
              <a:rPr sz="2600" dirty="0">
                <a:latin typeface="Corbel"/>
                <a:cs typeface="Corbel"/>
              </a:rPr>
              <a:t>e</a:t>
            </a:r>
            <a:r>
              <a:rPr sz="2600" spc="-5" dirty="0">
                <a:latin typeface="Corbel"/>
                <a:cs typeface="Corbel"/>
              </a:rPr>
              <a:t>liv</a:t>
            </a:r>
            <a:r>
              <a:rPr sz="2600" dirty="0">
                <a:latin typeface="Corbel"/>
                <a:cs typeface="Corbel"/>
              </a:rPr>
              <a:t>er </a:t>
            </a:r>
            <a:r>
              <a:rPr sz="2600" spc="145" dirty="0">
                <a:latin typeface="Corbel"/>
                <a:cs typeface="Corbel"/>
              </a:rPr>
              <a:t> </a:t>
            </a:r>
            <a:r>
              <a:rPr sz="2600" dirty="0">
                <a:latin typeface="Corbel"/>
                <a:cs typeface="Corbel"/>
              </a:rPr>
              <a:t>ef</a:t>
            </a:r>
            <a:r>
              <a:rPr sz="2600" spc="-15" dirty="0">
                <a:latin typeface="Corbel"/>
                <a:cs typeface="Corbel"/>
              </a:rPr>
              <a:t>f</a:t>
            </a:r>
            <a:r>
              <a:rPr sz="2600" dirty="0">
                <a:latin typeface="Corbel"/>
                <a:cs typeface="Corbel"/>
              </a:rPr>
              <a:t>ec</a:t>
            </a:r>
            <a:r>
              <a:rPr sz="2600" spc="-20" dirty="0">
                <a:latin typeface="Corbel"/>
                <a:cs typeface="Corbel"/>
              </a:rPr>
              <a:t>t</a:t>
            </a:r>
            <a:r>
              <a:rPr sz="2600" spc="-5" dirty="0">
                <a:latin typeface="Corbel"/>
                <a:cs typeface="Corbel"/>
              </a:rPr>
              <a:t>iv</a:t>
            </a:r>
            <a:r>
              <a:rPr sz="2600" dirty="0">
                <a:latin typeface="Corbel"/>
                <a:cs typeface="Corbel"/>
              </a:rPr>
              <a:t>e, </a:t>
            </a:r>
            <a:r>
              <a:rPr sz="2600" spc="-15" dirty="0">
                <a:latin typeface="Corbel"/>
                <a:cs typeface="Corbel"/>
              </a:rPr>
              <a:t>e</a:t>
            </a:r>
            <a:r>
              <a:rPr sz="2600" spc="-5" dirty="0">
                <a:latin typeface="Corbel"/>
                <a:cs typeface="Corbel"/>
              </a:rPr>
              <a:t>vi</a:t>
            </a:r>
            <a:r>
              <a:rPr sz="2600" spc="-15" dirty="0">
                <a:latin typeface="Corbel"/>
                <a:cs typeface="Corbel"/>
              </a:rPr>
              <a:t>d</a:t>
            </a:r>
            <a:r>
              <a:rPr sz="2600" dirty="0">
                <a:latin typeface="Corbel"/>
                <a:cs typeface="Corbel"/>
              </a:rPr>
              <a:t>e</a:t>
            </a:r>
            <a:r>
              <a:rPr sz="2600" spc="-5" dirty="0">
                <a:latin typeface="Corbel"/>
                <a:cs typeface="Corbel"/>
              </a:rPr>
              <a:t>nc</a:t>
            </a:r>
            <a:r>
              <a:rPr sz="2600" dirty="0">
                <a:latin typeface="Corbel"/>
                <a:cs typeface="Corbel"/>
              </a:rPr>
              <a:t>e</a:t>
            </a:r>
            <a:r>
              <a:rPr sz="2600" spc="-15" dirty="0">
                <a:latin typeface="Corbel"/>
                <a:cs typeface="Corbel"/>
              </a:rPr>
              <a:t>-b</a:t>
            </a:r>
            <a:r>
              <a:rPr sz="2600" spc="-5" dirty="0">
                <a:latin typeface="Corbel"/>
                <a:cs typeface="Corbel"/>
              </a:rPr>
              <a:t>a</a:t>
            </a:r>
            <a:r>
              <a:rPr sz="2600" dirty="0">
                <a:latin typeface="Corbel"/>
                <a:cs typeface="Corbel"/>
              </a:rPr>
              <a:t>sed  </a:t>
            </a:r>
            <a:r>
              <a:rPr sz="2600" spc="65" dirty="0">
                <a:latin typeface="Corbel"/>
                <a:cs typeface="Corbel"/>
              </a:rPr>
              <a:t> </a:t>
            </a:r>
            <a:r>
              <a:rPr sz="2600" dirty="0">
                <a:latin typeface="Corbel"/>
                <a:cs typeface="Corbel"/>
              </a:rPr>
              <a:t>S</a:t>
            </a:r>
            <a:r>
              <a:rPr sz="2600" spc="5" dirty="0">
                <a:latin typeface="Corbel"/>
                <a:cs typeface="Corbel"/>
              </a:rPr>
              <a:t>U</a:t>
            </a:r>
            <a:r>
              <a:rPr sz="2600" dirty="0">
                <a:latin typeface="Corbel"/>
                <a:cs typeface="Corbel"/>
              </a:rPr>
              <a:t>D  </a:t>
            </a:r>
            <a:r>
              <a:rPr sz="2600" spc="65" dirty="0">
                <a:latin typeface="Corbel"/>
                <a:cs typeface="Corbel"/>
              </a:rPr>
              <a:t> </a:t>
            </a:r>
            <a:r>
              <a:rPr sz="2600" spc="-5" dirty="0">
                <a:latin typeface="Corbel"/>
                <a:cs typeface="Corbel"/>
              </a:rPr>
              <a:t>p</a:t>
            </a:r>
            <a:r>
              <a:rPr sz="2600" dirty="0">
                <a:latin typeface="Corbel"/>
                <a:cs typeface="Corbel"/>
              </a:rPr>
              <a:t>r</a:t>
            </a:r>
            <a:r>
              <a:rPr sz="2600" spc="-15" dirty="0">
                <a:latin typeface="Corbel"/>
                <a:cs typeface="Corbel"/>
              </a:rPr>
              <a:t>ev</a:t>
            </a:r>
            <a:r>
              <a:rPr sz="2600" dirty="0">
                <a:latin typeface="Corbel"/>
                <a:cs typeface="Corbel"/>
              </a:rPr>
              <a:t>e</a:t>
            </a:r>
            <a:r>
              <a:rPr sz="2600" spc="-10" dirty="0">
                <a:latin typeface="Corbel"/>
                <a:cs typeface="Corbel"/>
              </a:rPr>
              <a:t>n</a:t>
            </a:r>
            <a:r>
              <a:rPr sz="2600" spc="-5" dirty="0">
                <a:latin typeface="Corbel"/>
                <a:cs typeface="Corbel"/>
              </a:rPr>
              <a:t>ti</a:t>
            </a:r>
            <a:r>
              <a:rPr sz="2600" dirty="0">
                <a:latin typeface="Corbel"/>
                <a:cs typeface="Corbel"/>
              </a:rPr>
              <a:t>o</a:t>
            </a:r>
            <a:r>
              <a:rPr sz="2600" spc="-10" dirty="0">
                <a:latin typeface="Corbel"/>
                <a:cs typeface="Corbel"/>
              </a:rPr>
              <a:t>n</a:t>
            </a:r>
            <a:r>
              <a:rPr sz="2600" dirty="0">
                <a:latin typeface="Corbel"/>
                <a:cs typeface="Corbel"/>
              </a:rPr>
              <a:t>,  </a:t>
            </a:r>
            <a:r>
              <a:rPr sz="2600" spc="65" dirty="0">
                <a:latin typeface="Corbel"/>
                <a:cs typeface="Corbel"/>
              </a:rPr>
              <a:t> </a:t>
            </a:r>
            <a:r>
              <a:rPr sz="2600" spc="-5" dirty="0">
                <a:latin typeface="Corbel"/>
                <a:cs typeface="Corbel"/>
              </a:rPr>
              <a:t>t</a:t>
            </a:r>
            <a:r>
              <a:rPr sz="2600" dirty="0">
                <a:latin typeface="Corbel"/>
                <a:cs typeface="Corbel"/>
              </a:rPr>
              <a:t>re</a:t>
            </a:r>
            <a:r>
              <a:rPr sz="2600" spc="-5" dirty="0">
                <a:latin typeface="Corbel"/>
                <a:cs typeface="Corbel"/>
              </a:rPr>
              <a:t>at</a:t>
            </a:r>
            <a:r>
              <a:rPr sz="2600" dirty="0">
                <a:latin typeface="Corbel"/>
                <a:cs typeface="Corbel"/>
              </a:rPr>
              <a:t>me</a:t>
            </a:r>
            <a:r>
              <a:rPr sz="2600" spc="-10" dirty="0">
                <a:latin typeface="Corbel"/>
                <a:cs typeface="Corbel"/>
              </a:rPr>
              <a:t>n</a:t>
            </a:r>
            <a:r>
              <a:rPr sz="2600" spc="-5" dirty="0">
                <a:latin typeface="Corbel"/>
                <a:cs typeface="Corbel"/>
              </a:rPr>
              <a:t>t, an</a:t>
            </a:r>
            <a:r>
              <a:rPr sz="2600" dirty="0">
                <a:latin typeface="Corbel"/>
                <a:cs typeface="Corbel"/>
              </a:rPr>
              <a:t>d</a:t>
            </a:r>
            <a:r>
              <a:rPr sz="2600" spc="5" dirty="0">
                <a:latin typeface="Corbel"/>
                <a:cs typeface="Corbel"/>
              </a:rPr>
              <a:t> </a:t>
            </a:r>
            <a:r>
              <a:rPr sz="2600" dirty="0">
                <a:latin typeface="Corbel"/>
                <a:cs typeface="Corbel"/>
              </a:rPr>
              <a:t>re</a:t>
            </a:r>
            <a:r>
              <a:rPr sz="2600" spc="-5" dirty="0">
                <a:latin typeface="Corbel"/>
                <a:cs typeface="Corbel"/>
              </a:rPr>
              <a:t>c</a:t>
            </a:r>
            <a:r>
              <a:rPr sz="2600" dirty="0">
                <a:latin typeface="Corbel"/>
                <a:cs typeface="Corbel"/>
              </a:rPr>
              <a:t>o</a:t>
            </a:r>
            <a:r>
              <a:rPr sz="2600" spc="-5" dirty="0">
                <a:latin typeface="Corbel"/>
                <a:cs typeface="Corbel"/>
              </a:rPr>
              <a:t>v</a:t>
            </a:r>
            <a:r>
              <a:rPr sz="2600" dirty="0">
                <a:latin typeface="Corbel"/>
                <a:cs typeface="Corbel"/>
              </a:rPr>
              <a:t>ery</a:t>
            </a:r>
            <a:r>
              <a:rPr sz="2600" spc="-15" dirty="0">
                <a:latin typeface="Corbel"/>
                <a:cs typeface="Corbel"/>
              </a:rPr>
              <a:t> </a:t>
            </a:r>
            <a:r>
              <a:rPr sz="2600" dirty="0">
                <a:latin typeface="Corbel"/>
                <a:cs typeface="Corbel"/>
              </a:rPr>
              <a:t>ser</a:t>
            </a:r>
            <a:r>
              <a:rPr sz="2600" spc="-5" dirty="0">
                <a:latin typeface="Corbel"/>
                <a:cs typeface="Corbel"/>
              </a:rPr>
              <a:t>vic</a:t>
            </a:r>
            <a:r>
              <a:rPr sz="2600" dirty="0">
                <a:latin typeface="Corbel"/>
                <a:cs typeface="Corbel"/>
              </a:rPr>
              <a:t>es.</a:t>
            </a:r>
            <a:endParaRPr sz="2600">
              <a:latin typeface="Corbel"/>
              <a:cs typeface="Corbel"/>
            </a:endParaRPr>
          </a:p>
        </p:txBody>
      </p:sp>
      <p:sp>
        <p:nvSpPr>
          <p:cNvPr id="4" name="object 4"/>
          <p:cNvSpPr/>
          <p:nvPr/>
        </p:nvSpPr>
        <p:spPr>
          <a:xfrm>
            <a:off x="947927" y="1566673"/>
            <a:ext cx="7138670" cy="4479290"/>
          </a:xfrm>
          <a:custGeom>
            <a:avLst/>
            <a:gdLst/>
            <a:ahLst/>
            <a:cxnLst/>
            <a:rect l="l" t="t" r="r" b="b"/>
            <a:pathLst>
              <a:path w="7138670" h="4479290">
                <a:moveTo>
                  <a:pt x="0" y="746518"/>
                </a:moveTo>
                <a:lnTo>
                  <a:pt x="2474" y="685292"/>
                </a:lnTo>
                <a:lnTo>
                  <a:pt x="9770" y="625429"/>
                </a:lnTo>
                <a:lnTo>
                  <a:pt x="21695" y="567120"/>
                </a:lnTo>
                <a:lnTo>
                  <a:pt x="38057" y="510560"/>
                </a:lnTo>
                <a:lnTo>
                  <a:pt x="58664" y="455939"/>
                </a:lnTo>
                <a:lnTo>
                  <a:pt x="83324" y="403449"/>
                </a:lnTo>
                <a:lnTo>
                  <a:pt x="111845" y="353283"/>
                </a:lnTo>
                <a:lnTo>
                  <a:pt x="144034" y="305633"/>
                </a:lnTo>
                <a:lnTo>
                  <a:pt x="179699" y="260691"/>
                </a:lnTo>
                <a:lnTo>
                  <a:pt x="218649" y="218649"/>
                </a:lnTo>
                <a:lnTo>
                  <a:pt x="260691" y="179699"/>
                </a:lnTo>
                <a:lnTo>
                  <a:pt x="305633" y="144034"/>
                </a:lnTo>
                <a:lnTo>
                  <a:pt x="353283" y="111845"/>
                </a:lnTo>
                <a:lnTo>
                  <a:pt x="403449" y="83324"/>
                </a:lnTo>
                <a:lnTo>
                  <a:pt x="455939" y="58664"/>
                </a:lnTo>
                <a:lnTo>
                  <a:pt x="510560" y="38057"/>
                </a:lnTo>
                <a:lnTo>
                  <a:pt x="567120" y="21695"/>
                </a:lnTo>
                <a:lnTo>
                  <a:pt x="625429" y="9770"/>
                </a:lnTo>
                <a:lnTo>
                  <a:pt x="685292" y="2474"/>
                </a:lnTo>
                <a:lnTo>
                  <a:pt x="746518" y="0"/>
                </a:lnTo>
                <a:lnTo>
                  <a:pt x="6391897" y="0"/>
                </a:lnTo>
                <a:lnTo>
                  <a:pt x="6453123" y="2474"/>
                </a:lnTo>
                <a:lnTo>
                  <a:pt x="6512986" y="9770"/>
                </a:lnTo>
                <a:lnTo>
                  <a:pt x="6571295" y="21695"/>
                </a:lnTo>
                <a:lnTo>
                  <a:pt x="6627855" y="38057"/>
                </a:lnTo>
                <a:lnTo>
                  <a:pt x="6682476" y="58664"/>
                </a:lnTo>
                <a:lnTo>
                  <a:pt x="6734966" y="83324"/>
                </a:lnTo>
                <a:lnTo>
                  <a:pt x="6785132" y="111845"/>
                </a:lnTo>
                <a:lnTo>
                  <a:pt x="6832782" y="144034"/>
                </a:lnTo>
                <a:lnTo>
                  <a:pt x="6877724" y="179699"/>
                </a:lnTo>
                <a:lnTo>
                  <a:pt x="6919766" y="218649"/>
                </a:lnTo>
                <a:lnTo>
                  <a:pt x="6958716" y="260691"/>
                </a:lnTo>
                <a:lnTo>
                  <a:pt x="6994381" y="305633"/>
                </a:lnTo>
                <a:lnTo>
                  <a:pt x="7026570" y="353283"/>
                </a:lnTo>
                <a:lnTo>
                  <a:pt x="7055091" y="403449"/>
                </a:lnTo>
                <a:lnTo>
                  <a:pt x="7079751" y="455939"/>
                </a:lnTo>
                <a:lnTo>
                  <a:pt x="7100358" y="510560"/>
                </a:lnTo>
                <a:lnTo>
                  <a:pt x="7116720" y="567120"/>
                </a:lnTo>
                <a:lnTo>
                  <a:pt x="7128645" y="625429"/>
                </a:lnTo>
                <a:lnTo>
                  <a:pt x="7135941" y="685292"/>
                </a:lnTo>
                <a:lnTo>
                  <a:pt x="7138416" y="746518"/>
                </a:lnTo>
                <a:lnTo>
                  <a:pt x="7138416" y="3732517"/>
                </a:lnTo>
                <a:lnTo>
                  <a:pt x="7135941" y="3793743"/>
                </a:lnTo>
                <a:lnTo>
                  <a:pt x="7128645" y="3853606"/>
                </a:lnTo>
                <a:lnTo>
                  <a:pt x="7116720" y="3911915"/>
                </a:lnTo>
                <a:lnTo>
                  <a:pt x="7100358" y="3968475"/>
                </a:lnTo>
                <a:lnTo>
                  <a:pt x="7079751" y="4023096"/>
                </a:lnTo>
                <a:lnTo>
                  <a:pt x="7055091" y="4075586"/>
                </a:lnTo>
                <a:lnTo>
                  <a:pt x="7026570" y="4125752"/>
                </a:lnTo>
                <a:lnTo>
                  <a:pt x="6994381" y="4173402"/>
                </a:lnTo>
                <a:lnTo>
                  <a:pt x="6958716" y="4218344"/>
                </a:lnTo>
                <a:lnTo>
                  <a:pt x="6919766" y="4260386"/>
                </a:lnTo>
                <a:lnTo>
                  <a:pt x="6877724" y="4299336"/>
                </a:lnTo>
                <a:lnTo>
                  <a:pt x="6832782" y="4335001"/>
                </a:lnTo>
                <a:lnTo>
                  <a:pt x="6785132" y="4367190"/>
                </a:lnTo>
                <a:lnTo>
                  <a:pt x="6734966" y="4395711"/>
                </a:lnTo>
                <a:lnTo>
                  <a:pt x="6682476" y="4420371"/>
                </a:lnTo>
                <a:lnTo>
                  <a:pt x="6627855" y="4440978"/>
                </a:lnTo>
                <a:lnTo>
                  <a:pt x="6571295" y="4457340"/>
                </a:lnTo>
                <a:lnTo>
                  <a:pt x="6512986" y="4469265"/>
                </a:lnTo>
                <a:lnTo>
                  <a:pt x="6453123" y="4476561"/>
                </a:lnTo>
                <a:lnTo>
                  <a:pt x="6391897" y="4479036"/>
                </a:lnTo>
                <a:lnTo>
                  <a:pt x="746518" y="4479036"/>
                </a:lnTo>
                <a:lnTo>
                  <a:pt x="685292" y="4476561"/>
                </a:lnTo>
                <a:lnTo>
                  <a:pt x="625429" y="4469265"/>
                </a:lnTo>
                <a:lnTo>
                  <a:pt x="567120" y="4457340"/>
                </a:lnTo>
                <a:lnTo>
                  <a:pt x="510560" y="4440978"/>
                </a:lnTo>
                <a:lnTo>
                  <a:pt x="455939" y="4420371"/>
                </a:lnTo>
                <a:lnTo>
                  <a:pt x="403449" y="4395711"/>
                </a:lnTo>
                <a:lnTo>
                  <a:pt x="353283" y="4367190"/>
                </a:lnTo>
                <a:lnTo>
                  <a:pt x="305633" y="4335001"/>
                </a:lnTo>
                <a:lnTo>
                  <a:pt x="260691" y="4299336"/>
                </a:lnTo>
                <a:lnTo>
                  <a:pt x="218649" y="4260386"/>
                </a:lnTo>
                <a:lnTo>
                  <a:pt x="179699" y="4218344"/>
                </a:lnTo>
                <a:lnTo>
                  <a:pt x="144034" y="4173402"/>
                </a:lnTo>
                <a:lnTo>
                  <a:pt x="111845" y="4125752"/>
                </a:lnTo>
                <a:lnTo>
                  <a:pt x="83324" y="4075586"/>
                </a:lnTo>
                <a:lnTo>
                  <a:pt x="58664" y="4023096"/>
                </a:lnTo>
                <a:lnTo>
                  <a:pt x="38057" y="3968475"/>
                </a:lnTo>
                <a:lnTo>
                  <a:pt x="21695" y="3911915"/>
                </a:lnTo>
                <a:lnTo>
                  <a:pt x="9770" y="3853606"/>
                </a:lnTo>
                <a:lnTo>
                  <a:pt x="2474" y="3793743"/>
                </a:lnTo>
                <a:lnTo>
                  <a:pt x="0" y="3732517"/>
                </a:lnTo>
                <a:lnTo>
                  <a:pt x="0" y="746518"/>
                </a:lnTo>
                <a:close/>
              </a:path>
            </a:pathLst>
          </a:custGeom>
          <a:ln w="76200">
            <a:solidFill>
              <a:srgbClr val="86A6C1"/>
            </a:solidFill>
          </a:ln>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69215">
              <a:lnSpc>
                <a:spcPct val="100000"/>
              </a:lnSpc>
            </a:pPr>
            <a:fld id="{81D60167-4931-47E6-BA6A-407CBD079E47}" type="slidenum">
              <a:rPr spc="10" dirty="0"/>
              <a:t>2</a:t>
            </a:fld>
            <a:endParaRPr spc="10"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8" name="object 8"/>
          <p:cNvSpPr txBox="1"/>
          <p:nvPr/>
        </p:nvSpPr>
        <p:spPr>
          <a:xfrm>
            <a:off x="7183518"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4454" y="2715767"/>
            <a:ext cx="71755" cy="434340"/>
          </a:xfrm>
          <a:custGeom>
            <a:avLst/>
            <a:gdLst/>
            <a:ahLst/>
            <a:cxnLst/>
            <a:rect l="l" t="t" r="r" b="b"/>
            <a:pathLst>
              <a:path w="71755" h="434339">
                <a:moveTo>
                  <a:pt x="0" y="0"/>
                </a:moveTo>
                <a:lnTo>
                  <a:pt x="71628" y="0"/>
                </a:lnTo>
                <a:lnTo>
                  <a:pt x="71628"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p:nvPr/>
        </p:nvSpPr>
        <p:spPr>
          <a:xfrm>
            <a:off x="1526082" y="2715767"/>
            <a:ext cx="855344" cy="434340"/>
          </a:xfrm>
          <a:custGeom>
            <a:avLst/>
            <a:gdLst/>
            <a:ahLst/>
            <a:cxnLst/>
            <a:rect l="l" t="t" r="r" b="b"/>
            <a:pathLst>
              <a:path w="855344" h="434339">
                <a:moveTo>
                  <a:pt x="0" y="0"/>
                </a:moveTo>
                <a:lnTo>
                  <a:pt x="854963" y="0"/>
                </a:lnTo>
                <a:lnTo>
                  <a:pt x="854963" y="434339"/>
                </a:lnTo>
                <a:lnTo>
                  <a:pt x="0" y="434339"/>
                </a:lnTo>
                <a:lnTo>
                  <a:pt x="0" y="0"/>
                </a:lnTo>
                <a:close/>
              </a:path>
            </a:pathLst>
          </a:custGeom>
          <a:solidFill>
            <a:srgbClr val="FFFF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5" name="object 5"/>
          <p:cNvSpPr txBox="1"/>
          <p:nvPr/>
        </p:nvSpPr>
        <p:spPr>
          <a:xfrm>
            <a:off x="696513" y="1783002"/>
            <a:ext cx="5072380" cy="177800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727710"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amic</a:t>
            </a:r>
            <a:r>
              <a:rPr sz="2800" spc="-10" dirty="0">
                <a:latin typeface="Corbel"/>
                <a:cs typeface="Corbel"/>
              </a:rPr>
              <a:t>,</a:t>
            </a:r>
            <a:endParaRPr sz="2800">
              <a:latin typeface="Corbel"/>
              <a:cs typeface="Corbel"/>
            </a:endParaRPr>
          </a:p>
        </p:txBody>
      </p:sp>
      <p:sp>
        <p:nvSpPr>
          <p:cNvPr id="6" name="object 6"/>
          <p:cNvSpPr txBox="1"/>
          <p:nvPr/>
        </p:nvSpPr>
        <p:spPr>
          <a:xfrm>
            <a:off x="696513" y="3478669"/>
            <a:ext cx="3880485" cy="2782570"/>
          </a:xfrm>
          <a:prstGeom prst="rect">
            <a:avLst/>
          </a:prstGeom>
        </p:spPr>
        <p:txBody>
          <a:bodyPr vert="horz" wrap="square" lIns="0" tIns="0" rIns="0" bIns="0" rtlCol="0">
            <a:spAutoFit/>
          </a:bodyPr>
          <a:lstStyle/>
          <a:p>
            <a:pPr marL="169545">
              <a:lnSpc>
                <a:spcPts val="3260"/>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5"/>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7" name="object 7"/>
          <p:cNvSpPr/>
          <p:nvPr/>
        </p:nvSpPr>
        <p:spPr>
          <a:xfrm>
            <a:off x="7284189" y="1682951"/>
            <a:ext cx="354330" cy="481330"/>
          </a:xfrm>
          <a:custGeom>
            <a:avLst/>
            <a:gdLst/>
            <a:ahLst/>
            <a:cxnLst/>
            <a:rect l="l" t="t" r="r" b="b"/>
            <a:pathLst>
              <a:path w="354329" h="481330">
                <a:moveTo>
                  <a:pt x="104262" y="481339"/>
                </a:moveTo>
                <a:lnTo>
                  <a:pt x="52131" y="417452"/>
                </a:lnTo>
                <a:lnTo>
                  <a:pt x="29323" y="353566"/>
                </a:lnTo>
                <a:lnTo>
                  <a:pt x="11077" y="292303"/>
                </a:lnTo>
                <a:lnTo>
                  <a:pt x="0" y="191661"/>
                </a:lnTo>
                <a:lnTo>
                  <a:pt x="11077" y="97142"/>
                </a:lnTo>
                <a:lnTo>
                  <a:pt x="58648" y="18377"/>
                </a:lnTo>
                <a:lnTo>
                  <a:pt x="108822" y="0"/>
                </a:lnTo>
                <a:lnTo>
                  <a:pt x="167470" y="18377"/>
                </a:lnTo>
                <a:lnTo>
                  <a:pt x="201355" y="61261"/>
                </a:lnTo>
                <a:lnTo>
                  <a:pt x="219601" y="140026"/>
                </a:lnTo>
                <a:lnTo>
                  <a:pt x="228726" y="228417"/>
                </a:lnTo>
                <a:lnTo>
                  <a:pt x="336959" y="228417"/>
                </a:lnTo>
                <a:lnTo>
                  <a:pt x="332987" y="231918"/>
                </a:lnTo>
                <a:lnTo>
                  <a:pt x="235892" y="277426"/>
                </a:lnTo>
                <a:lnTo>
                  <a:pt x="228726" y="308058"/>
                </a:lnTo>
                <a:lnTo>
                  <a:pt x="205918" y="359691"/>
                </a:lnTo>
                <a:lnTo>
                  <a:pt x="181155" y="420077"/>
                </a:lnTo>
                <a:lnTo>
                  <a:pt x="142707" y="462960"/>
                </a:lnTo>
                <a:lnTo>
                  <a:pt x="104262" y="481339"/>
                </a:lnTo>
                <a:close/>
              </a:path>
              <a:path w="354329" h="481330">
                <a:moveTo>
                  <a:pt x="336959" y="228417"/>
                </a:moveTo>
                <a:lnTo>
                  <a:pt x="228726" y="228417"/>
                </a:lnTo>
                <a:lnTo>
                  <a:pt x="342110" y="185534"/>
                </a:lnTo>
                <a:lnTo>
                  <a:pt x="353839" y="213538"/>
                </a:lnTo>
                <a:lnTo>
                  <a:pt x="336959" y="228417"/>
                </a:lnTo>
                <a:close/>
              </a:path>
            </a:pathLst>
          </a:custGeom>
          <a:solidFill>
            <a:srgbClr val="000000"/>
          </a:solidFill>
        </p:spPr>
        <p:txBody>
          <a:bodyPr wrap="square" lIns="0" tIns="0" rIns="0" bIns="0" rtlCol="0"/>
          <a:lstStyle/>
          <a:p>
            <a:endParaRPr/>
          </a:p>
        </p:txBody>
      </p:sp>
      <p:sp>
        <p:nvSpPr>
          <p:cNvPr id="8" name="object 8"/>
          <p:cNvSpPr/>
          <p:nvPr/>
        </p:nvSpPr>
        <p:spPr>
          <a:xfrm>
            <a:off x="7110854" y="2200173"/>
            <a:ext cx="365125" cy="859790"/>
          </a:xfrm>
          <a:custGeom>
            <a:avLst/>
            <a:gdLst/>
            <a:ahLst/>
            <a:cxnLst/>
            <a:rect l="l" t="t" r="r" b="b"/>
            <a:pathLst>
              <a:path w="365125" h="859789">
                <a:moveTo>
                  <a:pt x="142709" y="859410"/>
                </a:moveTo>
                <a:lnTo>
                  <a:pt x="92533" y="859410"/>
                </a:lnTo>
                <a:lnTo>
                  <a:pt x="58648" y="834905"/>
                </a:lnTo>
                <a:lnTo>
                  <a:pt x="13685" y="734262"/>
                </a:lnTo>
                <a:lnTo>
                  <a:pt x="0" y="630992"/>
                </a:lnTo>
                <a:lnTo>
                  <a:pt x="4562" y="497091"/>
                </a:lnTo>
                <a:lnTo>
                  <a:pt x="38448" y="329059"/>
                </a:lnTo>
                <a:lnTo>
                  <a:pt x="72333" y="219666"/>
                </a:lnTo>
                <a:lnTo>
                  <a:pt x="122507" y="127773"/>
                </a:lnTo>
                <a:lnTo>
                  <a:pt x="167472" y="63886"/>
                </a:lnTo>
                <a:lnTo>
                  <a:pt x="242409" y="2625"/>
                </a:lnTo>
                <a:lnTo>
                  <a:pt x="276294" y="0"/>
                </a:lnTo>
                <a:lnTo>
                  <a:pt x="337550" y="27130"/>
                </a:lnTo>
                <a:lnTo>
                  <a:pt x="364918" y="67385"/>
                </a:lnTo>
                <a:lnTo>
                  <a:pt x="364918" y="127773"/>
                </a:lnTo>
                <a:lnTo>
                  <a:pt x="319304" y="240669"/>
                </a:lnTo>
                <a:lnTo>
                  <a:pt x="269779" y="329059"/>
                </a:lnTo>
                <a:lnTo>
                  <a:pt x="248926" y="402575"/>
                </a:lnTo>
                <a:lnTo>
                  <a:pt x="235243" y="487465"/>
                </a:lnTo>
                <a:lnTo>
                  <a:pt x="248926" y="569729"/>
                </a:lnTo>
                <a:lnTo>
                  <a:pt x="262611" y="649369"/>
                </a:lnTo>
                <a:lnTo>
                  <a:pt x="262611" y="740387"/>
                </a:lnTo>
                <a:lnTo>
                  <a:pt x="242409" y="795522"/>
                </a:lnTo>
                <a:lnTo>
                  <a:pt x="196795" y="826154"/>
                </a:lnTo>
                <a:lnTo>
                  <a:pt x="142709" y="859410"/>
                </a:lnTo>
                <a:close/>
              </a:path>
            </a:pathLst>
          </a:custGeom>
          <a:solidFill>
            <a:srgbClr val="000000"/>
          </a:solidFill>
        </p:spPr>
        <p:txBody>
          <a:bodyPr wrap="square" lIns="0" tIns="0" rIns="0" bIns="0" rtlCol="0"/>
          <a:lstStyle/>
          <a:p>
            <a:endParaRPr/>
          </a:p>
        </p:txBody>
      </p:sp>
      <p:sp>
        <p:nvSpPr>
          <p:cNvPr id="9" name="object 9"/>
          <p:cNvSpPr/>
          <p:nvPr/>
        </p:nvSpPr>
        <p:spPr>
          <a:xfrm>
            <a:off x="7136922" y="2897677"/>
            <a:ext cx="461009" cy="640080"/>
          </a:xfrm>
          <a:custGeom>
            <a:avLst/>
            <a:gdLst/>
            <a:ahLst/>
            <a:cxnLst/>
            <a:rect l="l" t="t" r="r" b="b"/>
            <a:pathLst>
              <a:path w="461009" h="640079">
                <a:moveTo>
                  <a:pt x="41053" y="115520"/>
                </a:moveTo>
                <a:lnTo>
                  <a:pt x="11728" y="105896"/>
                </a:lnTo>
                <a:lnTo>
                  <a:pt x="0" y="91016"/>
                </a:lnTo>
                <a:lnTo>
                  <a:pt x="0" y="60388"/>
                </a:lnTo>
                <a:lnTo>
                  <a:pt x="38446" y="0"/>
                </a:lnTo>
                <a:lnTo>
                  <a:pt x="95790" y="0"/>
                </a:lnTo>
                <a:lnTo>
                  <a:pt x="202006" y="14879"/>
                </a:lnTo>
                <a:lnTo>
                  <a:pt x="327122" y="23628"/>
                </a:lnTo>
                <a:lnTo>
                  <a:pt x="374692" y="51635"/>
                </a:lnTo>
                <a:lnTo>
                  <a:pt x="391443" y="81389"/>
                </a:lnTo>
                <a:lnTo>
                  <a:pt x="211131" y="81389"/>
                </a:lnTo>
                <a:lnTo>
                  <a:pt x="113384" y="105896"/>
                </a:lnTo>
                <a:lnTo>
                  <a:pt x="41053" y="115520"/>
                </a:lnTo>
                <a:close/>
              </a:path>
              <a:path w="461009" h="640079">
                <a:moveTo>
                  <a:pt x="231332" y="617865"/>
                </a:moveTo>
                <a:lnTo>
                  <a:pt x="209174" y="611740"/>
                </a:lnTo>
                <a:lnTo>
                  <a:pt x="197446" y="590736"/>
                </a:lnTo>
                <a:lnTo>
                  <a:pt x="197446" y="465586"/>
                </a:lnTo>
                <a:lnTo>
                  <a:pt x="276946" y="328187"/>
                </a:lnTo>
                <a:lnTo>
                  <a:pt x="317999" y="255549"/>
                </a:lnTo>
                <a:lnTo>
                  <a:pt x="345367" y="200413"/>
                </a:lnTo>
                <a:lnTo>
                  <a:pt x="359053" y="152280"/>
                </a:lnTo>
                <a:lnTo>
                  <a:pt x="351884" y="124273"/>
                </a:lnTo>
                <a:lnTo>
                  <a:pt x="333639" y="91016"/>
                </a:lnTo>
                <a:lnTo>
                  <a:pt x="306270" y="81389"/>
                </a:lnTo>
                <a:lnTo>
                  <a:pt x="391443" y="81389"/>
                </a:lnTo>
                <a:lnTo>
                  <a:pt x="394892" y="87517"/>
                </a:lnTo>
                <a:lnTo>
                  <a:pt x="399455" y="142652"/>
                </a:lnTo>
                <a:lnTo>
                  <a:pt x="385769" y="200413"/>
                </a:lnTo>
                <a:lnTo>
                  <a:pt x="347324" y="288805"/>
                </a:lnTo>
                <a:lnTo>
                  <a:pt x="297148" y="362318"/>
                </a:lnTo>
                <a:lnTo>
                  <a:pt x="258700" y="428830"/>
                </a:lnTo>
                <a:lnTo>
                  <a:pt x="243060" y="480464"/>
                </a:lnTo>
                <a:lnTo>
                  <a:pt x="231332" y="517223"/>
                </a:lnTo>
                <a:lnTo>
                  <a:pt x="235892" y="545227"/>
                </a:lnTo>
                <a:lnTo>
                  <a:pt x="238500" y="562729"/>
                </a:lnTo>
                <a:lnTo>
                  <a:pt x="428334" y="562729"/>
                </a:lnTo>
                <a:lnTo>
                  <a:pt x="447024" y="572356"/>
                </a:lnTo>
                <a:lnTo>
                  <a:pt x="456408" y="593360"/>
                </a:lnTo>
                <a:lnTo>
                  <a:pt x="351884" y="593360"/>
                </a:lnTo>
                <a:lnTo>
                  <a:pt x="306270" y="599487"/>
                </a:lnTo>
                <a:lnTo>
                  <a:pt x="231332" y="617865"/>
                </a:lnTo>
                <a:close/>
              </a:path>
              <a:path w="461009" h="640079">
                <a:moveTo>
                  <a:pt x="428334" y="562729"/>
                </a:moveTo>
                <a:lnTo>
                  <a:pt x="284114" y="562729"/>
                </a:lnTo>
                <a:lnTo>
                  <a:pt x="354490" y="547852"/>
                </a:lnTo>
                <a:lnTo>
                  <a:pt x="399455" y="547852"/>
                </a:lnTo>
                <a:lnTo>
                  <a:pt x="428334" y="562729"/>
                </a:lnTo>
                <a:close/>
              </a:path>
              <a:path w="461009" h="640079">
                <a:moveTo>
                  <a:pt x="426823" y="639744"/>
                </a:moveTo>
                <a:lnTo>
                  <a:pt x="394892" y="627492"/>
                </a:lnTo>
                <a:lnTo>
                  <a:pt x="351884" y="593360"/>
                </a:lnTo>
                <a:lnTo>
                  <a:pt x="456408" y="593360"/>
                </a:lnTo>
                <a:lnTo>
                  <a:pt x="460709" y="602987"/>
                </a:lnTo>
                <a:lnTo>
                  <a:pt x="447024" y="630117"/>
                </a:lnTo>
                <a:lnTo>
                  <a:pt x="426823" y="639744"/>
                </a:lnTo>
                <a:close/>
              </a:path>
            </a:pathLst>
          </a:custGeom>
          <a:solidFill>
            <a:srgbClr val="000000"/>
          </a:solidFill>
        </p:spPr>
        <p:txBody>
          <a:bodyPr wrap="square" lIns="0" tIns="0" rIns="0" bIns="0" rtlCol="0"/>
          <a:lstStyle/>
          <a:p>
            <a:endParaRPr/>
          </a:p>
        </p:txBody>
      </p:sp>
      <p:sp>
        <p:nvSpPr>
          <p:cNvPr id="10" name="object 10"/>
          <p:cNvSpPr/>
          <p:nvPr/>
        </p:nvSpPr>
        <p:spPr>
          <a:xfrm>
            <a:off x="7136923" y="2897678"/>
            <a:ext cx="461009" cy="640080"/>
          </a:xfrm>
          <a:custGeom>
            <a:avLst/>
            <a:gdLst/>
            <a:ahLst/>
            <a:cxnLst/>
            <a:rect l="l" t="t" r="r" b="b"/>
            <a:pathLst>
              <a:path w="461009" h="640079">
                <a:moveTo>
                  <a:pt x="0" y="60386"/>
                </a:moveTo>
                <a:lnTo>
                  <a:pt x="38446" y="0"/>
                </a:lnTo>
                <a:lnTo>
                  <a:pt x="95791" y="0"/>
                </a:lnTo>
                <a:lnTo>
                  <a:pt x="202008" y="14877"/>
                </a:lnTo>
                <a:lnTo>
                  <a:pt x="327123" y="23629"/>
                </a:lnTo>
                <a:lnTo>
                  <a:pt x="374692" y="51634"/>
                </a:lnTo>
                <a:lnTo>
                  <a:pt x="394893" y="87516"/>
                </a:lnTo>
                <a:lnTo>
                  <a:pt x="399455" y="142651"/>
                </a:lnTo>
                <a:lnTo>
                  <a:pt x="385770" y="200412"/>
                </a:lnTo>
                <a:lnTo>
                  <a:pt x="347323" y="288803"/>
                </a:lnTo>
                <a:lnTo>
                  <a:pt x="297147" y="362317"/>
                </a:lnTo>
                <a:lnTo>
                  <a:pt x="258700" y="428830"/>
                </a:lnTo>
                <a:lnTo>
                  <a:pt x="243061" y="480464"/>
                </a:lnTo>
                <a:lnTo>
                  <a:pt x="231332" y="517221"/>
                </a:lnTo>
                <a:lnTo>
                  <a:pt x="235893" y="545226"/>
                </a:lnTo>
                <a:lnTo>
                  <a:pt x="238500" y="562730"/>
                </a:lnTo>
                <a:lnTo>
                  <a:pt x="284114" y="562730"/>
                </a:lnTo>
                <a:lnTo>
                  <a:pt x="354491" y="547852"/>
                </a:lnTo>
                <a:lnTo>
                  <a:pt x="399455" y="547852"/>
                </a:lnTo>
                <a:lnTo>
                  <a:pt x="447024" y="572356"/>
                </a:lnTo>
                <a:lnTo>
                  <a:pt x="460709" y="602987"/>
                </a:lnTo>
                <a:lnTo>
                  <a:pt x="447024" y="630117"/>
                </a:lnTo>
                <a:lnTo>
                  <a:pt x="426823" y="639744"/>
                </a:lnTo>
                <a:lnTo>
                  <a:pt x="394893" y="627492"/>
                </a:lnTo>
                <a:lnTo>
                  <a:pt x="351885" y="593360"/>
                </a:lnTo>
                <a:lnTo>
                  <a:pt x="306270" y="599486"/>
                </a:lnTo>
                <a:lnTo>
                  <a:pt x="231332" y="617865"/>
                </a:lnTo>
                <a:lnTo>
                  <a:pt x="209176" y="611739"/>
                </a:lnTo>
                <a:lnTo>
                  <a:pt x="197446" y="590735"/>
                </a:lnTo>
                <a:lnTo>
                  <a:pt x="197446" y="539100"/>
                </a:lnTo>
                <a:lnTo>
                  <a:pt x="197446" y="465586"/>
                </a:lnTo>
                <a:lnTo>
                  <a:pt x="229377" y="410451"/>
                </a:lnTo>
                <a:lnTo>
                  <a:pt x="276946" y="328186"/>
                </a:lnTo>
                <a:lnTo>
                  <a:pt x="318000" y="255547"/>
                </a:lnTo>
                <a:lnTo>
                  <a:pt x="345368" y="200412"/>
                </a:lnTo>
                <a:lnTo>
                  <a:pt x="359053" y="152278"/>
                </a:lnTo>
                <a:lnTo>
                  <a:pt x="351885" y="124273"/>
                </a:lnTo>
                <a:lnTo>
                  <a:pt x="333639" y="91016"/>
                </a:lnTo>
                <a:lnTo>
                  <a:pt x="306270" y="81390"/>
                </a:lnTo>
                <a:lnTo>
                  <a:pt x="276946" y="81390"/>
                </a:lnTo>
                <a:lnTo>
                  <a:pt x="211131" y="81390"/>
                </a:lnTo>
                <a:lnTo>
                  <a:pt x="113385" y="105894"/>
                </a:lnTo>
                <a:lnTo>
                  <a:pt x="41053" y="115521"/>
                </a:lnTo>
                <a:lnTo>
                  <a:pt x="11729" y="105894"/>
                </a:lnTo>
                <a:lnTo>
                  <a:pt x="0" y="91016"/>
                </a:lnTo>
                <a:lnTo>
                  <a:pt x="0" y="60386"/>
                </a:lnTo>
                <a:close/>
              </a:path>
            </a:pathLst>
          </a:custGeom>
          <a:ln w="3175">
            <a:solidFill>
              <a:srgbClr val="FFFFFF"/>
            </a:solidFill>
          </a:ln>
        </p:spPr>
        <p:txBody>
          <a:bodyPr wrap="square" lIns="0" tIns="0" rIns="0" bIns="0" rtlCol="0"/>
          <a:lstStyle/>
          <a:p>
            <a:endParaRPr/>
          </a:p>
        </p:txBody>
      </p:sp>
      <p:sp>
        <p:nvSpPr>
          <p:cNvPr id="11" name="object 11"/>
          <p:cNvSpPr/>
          <p:nvPr/>
        </p:nvSpPr>
        <p:spPr>
          <a:xfrm>
            <a:off x="6646166" y="2751524"/>
            <a:ext cx="583565" cy="609600"/>
          </a:xfrm>
          <a:custGeom>
            <a:avLst/>
            <a:gdLst/>
            <a:ahLst/>
            <a:cxnLst/>
            <a:rect l="l" t="t" r="r" b="b"/>
            <a:pathLst>
              <a:path w="583565" h="609600">
                <a:moveTo>
                  <a:pt x="119974" y="106771"/>
                </a:moveTo>
                <a:lnTo>
                  <a:pt x="45687" y="106771"/>
                </a:lnTo>
                <a:lnTo>
                  <a:pt x="68493" y="100644"/>
                </a:lnTo>
                <a:lnTo>
                  <a:pt x="109547" y="61263"/>
                </a:lnTo>
                <a:lnTo>
                  <a:pt x="149949" y="18380"/>
                </a:lnTo>
                <a:lnTo>
                  <a:pt x="188397" y="6127"/>
                </a:lnTo>
                <a:lnTo>
                  <a:pt x="243133" y="0"/>
                </a:lnTo>
                <a:lnTo>
                  <a:pt x="245088" y="33257"/>
                </a:lnTo>
                <a:lnTo>
                  <a:pt x="237331" y="55136"/>
                </a:lnTo>
                <a:lnTo>
                  <a:pt x="161678" y="55136"/>
                </a:lnTo>
                <a:lnTo>
                  <a:pt x="129749" y="88392"/>
                </a:lnTo>
                <a:lnTo>
                  <a:pt x="119974" y="106771"/>
                </a:lnTo>
                <a:close/>
              </a:path>
              <a:path w="583565" h="609600">
                <a:moveTo>
                  <a:pt x="347396" y="609116"/>
                </a:moveTo>
                <a:lnTo>
                  <a:pt x="297219" y="600363"/>
                </a:lnTo>
                <a:lnTo>
                  <a:pt x="258773" y="572356"/>
                </a:lnTo>
                <a:lnTo>
                  <a:pt x="245088" y="526848"/>
                </a:lnTo>
                <a:lnTo>
                  <a:pt x="229448" y="448086"/>
                </a:lnTo>
                <a:lnTo>
                  <a:pt x="211203" y="301933"/>
                </a:lnTo>
                <a:lnTo>
                  <a:pt x="197520" y="201289"/>
                </a:lnTo>
                <a:lnTo>
                  <a:pt x="197520" y="82267"/>
                </a:lnTo>
                <a:lnTo>
                  <a:pt x="188397" y="61263"/>
                </a:lnTo>
                <a:lnTo>
                  <a:pt x="161678" y="55136"/>
                </a:lnTo>
                <a:lnTo>
                  <a:pt x="237331" y="55136"/>
                </a:lnTo>
                <a:lnTo>
                  <a:pt x="232056" y="70013"/>
                </a:lnTo>
                <a:lnTo>
                  <a:pt x="229448" y="164532"/>
                </a:lnTo>
                <a:lnTo>
                  <a:pt x="245088" y="289680"/>
                </a:lnTo>
                <a:lnTo>
                  <a:pt x="270502" y="411326"/>
                </a:lnTo>
                <a:lnTo>
                  <a:pt x="292659" y="483967"/>
                </a:lnTo>
                <a:lnTo>
                  <a:pt x="327196" y="518098"/>
                </a:lnTo>
                <a:lnTo>
                  <a:pt x="457999" y="518098"/>
                </a:lnTo>
                <a:lnTo>
                  <a:pt x="447097" y="535600"/>
                </a:lnTo>
                <a:lnTo>
                  <a:pt x="399526" y="584611"/>
                </a:lnTo>
                <a:lnTo>
                  <a:pt x="347396" y="609116"/>
                </a:lnTo>
                <a:close/>
              </a:path>
              <a:path w="583565" h="609600">
                <a:moveTo>
                  <a:pt x="65887" y="173284"/>
                </a:moveTo>
                <a:lnTo>
                  <a:pt x="13756" y="173284"/>
                </a:lnTo>
                <a:lnTo>
                  <a:pt x="0" y="157118"/>
                </a:lnTo>
                <a:lnTo>
                  <a:pt x="0" y="122837"/>
                </a:lnTo>
                <a:lnTo>
                  <a:pt x="20925" y="97144"/>
                </a:lnTo>
                <a:lnTo>
                  <a:pt x="45687" y="106771"/>
                </a:lnTo>
                <a:lnTo>
                  <a:pt x="119974" y="106771"/>
                </a:lnTo>
                <a:lnTo>
                  <a:pt x="100424" y="143528"/>
                </a:lnTo>
                <a:lnTo>
                  <a:pt x="65887" y="173284"/>
                </a:lnTo>
                <a:close/>
              </a:path>
              <a:path w="583565" h="609600">
                <a:moveTo>
                  <a:pt x="457999" y="518098"/>
                </a:moveTo>
                <a:lnTo>
                  <a:pt x="361081" y="518098"/>
                </a:lnTo>
                <a:lnTo>
                  <a:pt x="394966" y="483967"/>
                </a:lnTo>
                <a:lnTo>
                  <a:pt x="440580" y="407827"/>
                </a:lnTo>
                <a:lnTo>
                  <a:pt x="469905" y="298430"/>
                </a:lnTo>
                <a:lnTo>
                  <a:pt x="474465" y="252922"/>
                </a:lnTo>
                <a:lnTo>
                  <a:pt x="483588" y="173284"/>
                </a:lnTo>
                <a:lnTo>
                  <a:pt x="517474" y="143528"/>
                </a:lnTo>
                <a:lnTo>
                  <a:pt x="558527" y="137400"/>
                </a:lnTo>
                <a:lnTo>
                  <a:pt x="583290" y="173284"/>
                </a:lnTo>
                <a:lnTo>
                  <a:pt x="572213" y="243298"/>
                </a:lnTo>
                <a:lnTo>
                  <a:pt x="549405" y="337814"/>
                </a:lnTo>
                <a:lnTo>
                  <a:pt x="503791" y="444583"/>
                </a:lnTo>
                <a:lnTo>
                  <a:pt x="457999" y="518098"/>
                </a:lnTo>
                <a:close/>
              </a:path>
            </a:pathLst>
          </a:custGeom>
          <a:solidFill>
            <a:srgbClr val="000000"/>
          </a:solidFill>
        </p:spPr>
        <p:txBody>
          <a:bodyPr wrap="square" lIns="0" tIns="0" rIns="0" bIns="0" rtlCol="0"/>
          <a:lstStyle/>
          <a:p>
            <a:endParaRPr/>
          </a:p>
        </p:txBody>
      </p:sp>
      <p:sp>
        <p:nvSpPr>
          <p:cNvPr id="12" name="object 12"/>
          <p:cNvSpPr/>
          <p:nvPr/>
        </p:nvSpPr>
        <p:spPr>
          <a:xfrm>
            <a:off x="6646164" y="2751526"/>
            <a:ext cx="583565" cy="609600"/>
          </a:xfrm>
          <a:custGeom>
            <a:avLst/>
            <a:gdLst/>
            <a:ahLst/>
            <a:cxnLst/>
            <a:rect l="l" t="t" r="r" b="b"/>
            <a:pathLst>
              <a:path w="583565" h="609600">
                <a:moveTo>
                  <a:pt x="476348" y="252922"/>
                </a:moveTo>
                <a:lnTo>
                  <a:pt x="485471" y="173282"/>
                </a:lnTo>
                <a:lnTo>
                  <a:pt x="519356" y="143526"/>
                </a:lnTo>
                <a:lnTo>
                  <a:pt x="560410" y="137400"/>
                </a:lnTo>
                <a:lnTo>
                  <a:pt x="585172" y="173282"/>
                </a:lnTo>
                <a:lnTo>
                  <a:pt x="574094" y="243295"/>
                </a:lnTo>
                <a:lnTo>
                  <a:pt x="551287" y="337813"/>
                </a:lnTo>
                <a:lnTo>
                  <a:pt x="505672" y="444582"/>
                </a:lnTo>
                <a:lnTo>
                  <a:pt x="448979" y="535599"/>
                </a:lnTo>
                <a:lnTo>
                  <a:pt x="401409" y="584609"/>
                </a:lnTo>
                <a:lnTo>
                  <a:pt x="349278" y="609113"/>
                </a:lnTo>
                <a:lnTo>
                  <a:pt x="299102" y="600362"/>
                </a:lnTo>
                <a:lnTo>
                  <a:pt x="260655" y="572356"/>
                </a:lnTo>
                <a:lnTo>
                  <a:pt x="246971" y="526848"/>
                </a:lnTo>
                <a:lnTo>
                  <a:pt x="231332" y="448083"/>
                </a:lnTo>
                <a:lnTo>
                  <a:pt x="213086" y="301931"/>
                </a:lnTo>
                <a:lnTo>
                  <a:pt x="199401" y="201287"/>
                </a:lnTo>
                <a:lnTo>
                  <a:pt x="199401" y="82265"/>
                </a:lnTo>
                <a:lnTo>
                  <a:pt x="190278" y="61261"/>
                </a:lnTo>
                <a:lnTo>
                  <a:pt x="163561" y="55135"/>
                </a:lnTo>
                <a:lnTo>
                  <a:pt x="131631" y="88391"/>
                </a:lnTo>
                <a:lnTo>
                  <a:pt x="102307" y="143526"/>
                </a:lnTo>
                <a:lnTo>
                  <a:pt x="67770" y="173282"/>
                </a:lnTo>
                <a:lnTo>
                  <a:pt x="15639" y="173282"/>
                </a:lnTo>
                <a:lnTo>
                  <a:pt x="1878" y="157111"/>
                </a:lnTo>
              </a:path>
              <a:path w="583565" h="609600">
                <a:moveTo>
                  <a:pt x="1878" y="122841"/>
                </a:moveTo>
                <a:lnTo>
                  <a:pt x="22807" y="97143"/>
                </a:lnTo>
                <a:lnTo>
                  <a:pt x="47569" y="106769"/>
                </a:lnTo>
                <a:lnTo>
                  <a:pt x="70377" y="100643"/>
                </a:lnTo>
                <a:lnTo>
                  <a:pt x="111430" y="61261"/>
                </a:lnTo>
                <a:lnTo>
                  <a:pt x="151832" y="18378"/>
                </a:lnTo>
                <a:lnTo>
                  <a:pt x="190278" y="6126"/>
                </a:lnTo>
                <a:lnTo>
                  <a:pt x="245016" y="0"/>
                </a:lnTo>
                <a:lnTo>
                  <a:pt x="246971" y="33256"/>
                </a:lnTo>
                <a:lnTo>
                  <a:pt x="233938" y="70013"/>
                </a:lnTo>
                <a:lnTo>
                  <a:pt x="231332" y="164530"/>
                </a:lnTo>
                <a:lnTo>
                  <a:pt x="246971" y="289679"/>
                </a:lnTo>
                <a:lnTo>
                  <a:pt x="272385" y="411326"/>
                </a:lnTo>
                <a:lnTo>
                  <a:pt x="294541" y="483965"/>
                </a:lnTo>
                <a:lnTo>
                  <a:pt x="329077" y="518096"/>
                </a:lnTo>
                <a:lnTo>
                  <a:pt x="362963" y="518096"/>
                </a:lnTo>
                <a:lnTo>
                  <a:pt x="396848" y="483965"/>
                </a:lnTo>
                <a:lnTo>
                  <a:pt x="442463" y="407826"/>
                </a:lnTo>
                <a:lnTo>
                  <a:pt x="471787" y="298430"/>
                </a:lnTo>
                <a:lnTo>
                  <a:pt x="476348" y="252922"/>
                </a:lnTo>
              </a:path>
            </a:pathLst>
          </a:custGeom>
          <a:ln w="3175">
            <a:solidFill>
              <a:srgbClr val="FFFFFF"/>
            </a:solidFill>
          </a:ln>
        </p:spPr>
        <p:txBody>
          <a:bodyPr wrap="square" lIns="0" tIns="0" rIns="0" bIns="0" rtlCol="0"/>
          <a:lstStyle/>
          <a:p>
            <a:endParaRPr/>
          </a:p>
        </p:txBody>
      </p:sp>
      <p:sp>
        <p:nvSpPr>
          <p:cNvPr id="13" name="object 13"/>
          <p:cNvSpPr/>
          <p:nvPr/>
        </p:nvSpPr>
        <p:spPr>
          <a:xfrm>
            <a:off x="6921232" y="1377692"/>
            <a:ext cx="412750" cy="957580"/>
          </a:xfrm>
          <a:custGeom>
            <a:avLst/>
            <a:gdLst/>
            <a:ahLst/>
            <a:cxnLst/>
            <a:rect l="l" t="t" r="r" b="b"/>
            <a:pathLst>
              <a:path w="412750" h="957580">
                <a:moveTo>
                  <a:pt x="130978" y="97845"/>
                </a:moveTo>
                <a:lnTo>
                  <a:pt x="81454" y="97845"/>
                </a:lnTo>
                <a:lnTo>
                  <a:pt x="95139" y="91719"/>
                </a:lnTo>
                <a:lnTo>
                  <a:pt x="81454" y="702"/>
                </a:lnTo>
                <a:lnTo>
                  <a:pt x="82500" y="0"/>
                </a:lnTo>
                <a:lnTo>
                  <a:pt x="98653" y="0"/>
                </a:lnTo>
                <a:lnTo>
                  <a:pt x="99699" y="702"/>
                </a:lnTo>
                <a:lnTo>
                  <a:pt x="117295" y="91719"/>
                </a:lnTo>
                <a:lnTo>
                  <a:pt x="130978" y="97845"/>
                </a:lnTo>
                <a:close/>
              </a:path>
              <a:path w="412750" h="957580">
                <a:moveTo>
                  <a:pt x="157334" y="97845"/>
                </a:moveTo>
                <a:lnTo>
                  <a:pt x="130978" y="97845"/>
                </a:lnTo>
                <a:lnTo>
                  <a:pt x="167470" y="702"/>
                </a:lnTo>
                <a:lnTo>
                  <a:pt x="176594" y="702"/>
                </a:lnTo>
                <a:lnTo>
                  <a:pt x="176594" y="31331"/>
                </a:lnTo>
                <a:lnTo>
                  <a:pt x="157334" y="97845"/>
                </a:lnTo>
                <a:close/>
              </a:path>
              <a:path w="412750" h="957580">
                <a:moveTo>
                  <a:pt x="13032" y="189737"/>
                </a:moveTo>
                <a:lnTo>
                  <a:pt x="0" y="171359"/>
                </a:lnTo>
                <a:lnTo>
                  <a:pt x="17594" y="159107"/>
                </a:lnTo>
                <a:lnTo>
                  <a:pt x="72331" y="152981"/>
                </a:lnTo>
                <a:lnTo>
                  <a:pt x="81454" y="140728"/>
                </a:lnTo>
                <a:lnTo>
                  <a:pt x="3909" y="79467"/>
                </a:lnTo>
                <a:lnTo>
                  <a:pt x="3909" y="55836"/>
                </a:lnTo>
                <a:lnTo>
                  <a:pt x="17594" y="49711"/>
                </a:lnTo>
                <a:lnTo>
                  <a:pt x="81454" y="97845"/>
                </a:lnTo>
                <a:lnTo>
                  <a:pt x="157334" y="97845"/>
                </a:lnTo>
                <a:lnTo>
                  <a:pt x="153786" y="110097"/>
                </a:lnTo>
                <a:lnTo>
                  <a:pt x="153786" y="152981"/>
                </a:lnTo>
                <a:lnTo>
                  <a:pt x="158855" y="183611"/>
                </a:lnTo>
                <a:lnTo>
                  <a:pt x="90576" y="183611"/>
                </a:lnTo>
                <a:lnTo>
                  <a:pt x="13032" y="189737"/>
                </a:lnTo>
                <a:close/>
              </a:path>
              <a:path w="412750" h="957580">
                <a:moveTo>
                  <a:pt x="362310" y="957254"/>
                </a:moveTo>
                <a:lnTo>
                  <a:pt x="316696" y="914373"/>
                </a:lnTo>
                <a:lnTo>
                  <a:pt x="226117" y="798851"/>
                </a:lnTo>
                <a:lnTo>
                  <a:pt x="167470" y="689456"/>
                </a:lnTo>
                <a:lnTo>
                  <a:pt x="140101" y="603688"/>
                </a:lnTo>
                <a:lnTo>
                  <a:pt x="121855" y="457538"/>
                </a:lnTo>
                <a:lnTo>
                  <a:pt x="121855" y="268501"/>
                </a:lnTo>
                <a:lnTo>
                  <a:pt x="117295" y="220368"/>
                </a:lnTo>
                <a:lnTo>
                  <a:pt x="90576" y="183611"/>
                </a:lnTo>
                <a:lnTo>
                  <a:pt x="158855" y="183611"/>
                </a:lnTo>
                <a:lnTo>
                  <a:pt x="162909" y="208116"/>
                </a:lnTo>
                <a:lnTo>
                  <a:pt x="158347" y="280754"/>
                </a:lnTo>
                <a:lnTo>
                  <a:pt x="162909" y="414655"/>
                </a:lnTo>
                <a:lnTo>
                  <a:pt x="172032" y="500419"/>
                </a:lnTo>
                <a:lnTo>
                  <a:pt x="194840" y="597564"/>
                </a:lnTo>
                <a:lnTo>
                  <a:pt x="226117" y="671076"/>
                </a:lnTo>
                <a:lnTo>
                  <a:pt x="262611" y="725337"/>
                </a:lnTo>
                <a:lnTo>
                  <a:pt x="330381" y="817229"/>
                </a:lnTo>
                <a:lnTo>
                  <a:pt x="357750" y="817229"/>
                </a:lnTo>
                <a:lnTo>
                  <a:pt x="403364" y="853985"/>
                </a:lnTo>
                <a:lnTo>
                  <a:pt x="412487" y="895994"/>
                </a:lnTo>
                <a:lnTo>
                  <a:pt x="398804" y="951130"/>
                </a:lnTo>
                <a:lnTo>
                  <a:pt x="362310" y="957254"/>
                </a:lnTo>
                <a:close/>
              </a:path>
            </a:pathLst>
          </a:custGeom>
          <a:solidFill>
            <a:srgbClr val="000000"/>
          </a:solidFill>
        </p:spPr>
        <p:txBody>
          <a:bodyPr wrap="square" lIns="0" tIns="0" rIns="0" bIns="0" rtlCol="0"/>
          <a:lstStyle/>
          <a:p>
            <a:endParaRPr/>
          </a:p>
        </p:txBody>
      </p:sp>
      <p:sp>
        <p:nvSpPr>
          <p:cNvPr id="14" name="object 14"/>
          <p:cNvSpPr/>
          <p:nvPr/>
        </p:nvSpPr>
        <p:spPr>
          <a:xfrm>
            <a:off x="6921233" y="1377696"/>
            <a:ext cx="412750" cy="957580"/>
          </a:xfrm>
          <a:custGeom>
            <a:avLst/>
            <a:gdLst/>
            <a:ahLst/>
            <a:cxnLst/>
            <a:rect l="l" t="t" r="r" b="b"/>
            <a:pathLst>
              <a:path w="412750" h="957580">
                <a:moveTo>
                  <a:pt x="262610" y="725334"/>
                </a:moveTo>
                <a:lnTo>
                  <a:pt x="330381" y="817226"/>
                </a:lnTo>
                <a:lnTo>
                  <a:pt x="357750" y="817226"/>
                </a:lnTo>
                <a:lnTo>
                  <a:pt x="403364" y="853983"/>
                </a:lnTo>
                <a:lnTo>
                  <a:pt x="412487" y="895991"/>
                </a:lnTo>
                <a:lnTo>
                  <a:pt x="398803" y="951126"/>
                </a:lnTo>
                <a:lnTo>
                  <a:pt x="362311" y="957252"/>
                </a:lnTo>
                <a:lnTo>
                  <a:pt x="316696" y="914369"/>
                </a:lnTo>
                <a:lnTo>
                  <a:pt x="226118" y="798848"/>
                </a:lnTo>
                <a:lnTo>
                  <a:pt x="167471" y="689452"/>
                </a:lnTo>
                <a:lnTo>
                  <a:pt x="140102" y="603686"/>
                </a:lnTo>
                <a:lnTo>
                  <a:pt x="121856" y="457534"/>
                </a:lnTo>
                <a:lnTo>
                  <a:pt x="121856" y="268499"/>
                </a:lnTo>
                <a:lnTo>
                  <a:pt x="117295" y="220365"/>
                </a:lnTo>
                <a:lnTo>
                  <a:pt x="90577" y="183608"/>
                </a:lnTo>
                <a:lnTo>
                  <a:pt x="13032" y="189734"/>
                </a:lnTo>
                <a:lnTo>
                  <a:pt x="0" y="171355"/>
                </a:lnTo>
                <a:lnTo>
                  <a:pt x="17594" y="159103"/>
                </a:lnTo>
                <a:lnTo>
                  <a:pt x="72331" y="152977"/>
                </a:lnTo>
                <a:lnTo>
                  <a:pt x="81454" y="140725"/>
                </a:lnTo>
                <a:lnTo>
                  <a:pt x="3909" y="79463"/>
                </a:lnTo>
                <a:lnTo>
                  <a:pt x="3909" y="55834"/>
                </a:lnTo>
                <a:lnTo>
                  <a:pt x="17594" y="49708"/>
                </a:lnTo>
                <a:lnTo>
                  <a:pt x="81454" y="97842"/>
                </a:lnTo>
                <a:lnTo>
                  <a:pt x="95139" y="91716"/>
                </a:lnTo>
                <a:lnTo>
                  <a:pt x="81454" y="699"/>
                </a:lnTo>
                <a:lnTo>
                  <a:pt x="82495" y="0"/>
                </a:lnTo>
              </a:path>
            </a:pathLst>
          </a:custGeom>
          <a:ln w="3175">
            <a:solidFill>
              <a:srgbClr val="FFFFFF"/>
            </a:solidFill>
          </a:ln>
        </p:spPr>
        <p:txBody>
          <a:bodyPr wrap="square" lIns="0" tIns="0" rIns="0" bIns="0" rtlCol="0"/>
          <a:lstStyle/>
          <a:p>
            <a:endParaRPr/>
          </a:p>
        </p:txBody>
      </p:sp>
      <p:sp>
        <p:nvSpPr>
          <p:cNvPr id="15" name="object 15"/>
          <p:cNvSpPr/>
          <p:nvPr/>
        </p:nvSpPr>
        <p:spPr>
          <a:xfrm>
            <a:off x="7019893" y="1377696"/>
            <a:ext cx="164465" cy="725805"/>
          </a:xfrm>
          <a:custGeom>
            <a:avLst/>
            <a:gdLst/>
            <a:ahLst/>
            <a:cxnLst/>
            <a:rect l="l" t="t" r="r" b="b"/>
            <a:pathLst>
              <a:path w="164465" h="725805">
                <a:moveTo>
                  <a:pt x="0" y="0"/>
                </a:moveTo>
                <a:lnTo>
                  <a:pt x="1041" y="699"/>
                </a:lnTo>
                <a:lnTo>
                  <a:pt x="18635" y="91716"/>
                </a:lnTo>
                <a:lnTo>
                  <a:pt x="32319" y="97842"/>
                </a:lnTo>
                <a:lnTo>
                  <a:pt x="68811" y="699"/>
                </a:lnTo>
                <a:lnTo>
                  <a:pt x="77934" y="699"/>
                </a:lnTo>
                <a:lnTo>
                  <a:pt x="77934" y="31329"/>
                </a:lnTo>
                <a:lnTo>
                  <a:pt x="55127" y="110094"/>
                </a:lnTo>
                <a:lnTo>
                  <a:pt x="55127" y="152977"/>
                </a:lnTo>
                <a:lnTo>
                  <a:pt x="64250" y="208112"/>
                </a:lnTo>
                <a:lnTo>
                  <a:pt x="59688" y="280751"/>
                </a:lnTo>
                <a:lnTo>
                  <a:pt x="64250" y="414651"/>
                </a:lnTo>
                <a:lnTo>
                  <a:pt x="73373" y="500417"/>
                </a:lnTo>
                <a:lnTo>
                  <a:pt x="96180" y="597560"/>
                </a:lnTo>
                <a:lnTo>
                  <a:pt x="127459" y="671074"/>
                </a:lnTo>
                <a:lnTo>
                  <a:pt x="163950" y="725334"/>
                </a:lnTo>
              </a:path>
            </a:pathLst>
          </a:custGeom>
          <a:ln w="3175">
            <a:solidFill>
              <a:srgbClr val="FFFFFF"/>
            </a:solidFill>
          </a:ln>
        </p:spPr>
        <p:txBody>
          <a:bodyPr wrap="square" lIns="0" tIns="0" rIns="0" bIns="0" rtlCol="0"/>
          <a:lstStyle/>
          <a:p>
            <a:endParaRPr/>
          </a:p>
        </p:txBody>
      </p:sp>
      <p:sp>
        <p:nvSpPr>
          <p:cNvPr id="16" name="object 16"/>
          <p:cNvSpPr/>
          <p:nvPr/>
        </p:nvSpPr>
        <p:spPr>
          <a:xfrm>
            <a:off x="7420389" y="1457158"/>
            <a:ext cx="539750" cy="901700"/>
          </a:xfrm>
          <a:custGeom>
            <a:avLst/>
            <a:gdLst/>
            <a:ahLst/>
            <a:cxnLst/>
            <a:rect l="l" t="t" r="r" b="b"/>
            <a:pathLst>
              <a:path w="539750" h="901700">
                <a:moveTo>
                  <a:pt x="488773" y="103269"/>
                </a:moveTo>
                <a:lnTo>
                  <a:pt x="430734" y="103269"/>
                </a:lnTo>
                <a:lnTo>
                  <a:pt x="439857" y="97144"/>
                </a:lnTo>
                <a:lnTo>
                  <a:pt x="435294" y="6127"/>
                </a:lnTo>
                <a:lnTo>
                  <a:pt x="448979" y="0"/>
                </a:lnTo>
                <a:lnTo>
                  <a:pt x="458102" y="12252"/>
                </a:lnTo>
                <a:lnTo>
                  <a:pt x="458102" y="97144"/>
                </a:lnTo>
                <a:lnTo>
                  <a:pt x="492914" y="97144"/>
                </a:lnTo>
                <a:lnTo>
                  <a:pt x="488773" y="103269"/>
                </a:lnTo>
                <a:close/>
              </a:path>
              <a:path w="539750" h="901700">
                <a:moveTo>
                  <a:pt x="492914" y="97144"/>
                </a:moveTo>
                <a:lnTo>
                  <a:pt x="467225" y="97144"/>
                </a:lnTo>
                <a:lnTo>
                  <a:pt x="512188" y="36756"/>
                </a:lnTo>
                <a:lnTo>
                  <a:pt x="521312" y="55135"/>
                </a:lnTo>
                <a:lnTo>
                  <a:pt x="492914" y="97144"/>
                </a:lnTo>
                <a:close/>
              </a:path>
              <a:path w="539750" h="901700">
                <a:moveTo>
                  <a:pt x="259570" y="810401"/>
                </a:moveTo>
                <a:lnTo>
                  <a:pt x="58647" y="810401"/>
                </a:lnTo>
                <a:lnTo>
                  <a:pt x="194840" y="785896"/>
                </a:lnTo>
                <a:lnTo>
                  <a:pt x="267825" y="755265"/>
                </a:lnTo>
                <a:lnTo>
                  <a:pt x="294541" y="718509"/>
                </a:lnTo>
                <a:lnTo>
                  <a:pt x="331032" y="645871"/>
                </a:lnTo>
                <a:lnTo>
                  <a:pt x="362963" y="553979"/>
                </a:lnTo>
                <a:lnTo>
                  <a:pt x="380558" y="481339"/>
                </a:lnTo>
                <a:lnTo>
                  <a:pt x="398803" y="365818"/>
                </a:lnTo>
                <a:lnTo>
                  <a:pt x="398803" y="219666"/>
                </a:lnTo>
                <a:lnTo>
                  <a:pt x="412488" y="158404"/>
                </a:lnTo>
                <a:lnTo>
                  <a:pt x="412488" y="127773"/>
                </a:lnTo>
                <a:lnTo>
                  <a:pt x="372086" y="73515"/>
                </a:lnTo>
                <a:lnTo>
                  <a:pt x="367524" y="49009"/>
                </a:lnTo>
                <a:lnTo>
                  <a:pt x="394243" y="55135"/>
                </a:lnTo>
                <a:lnTo>
                  <a:pt x="430734" y="103269"/>
                </a:lnTo>
                <a:lnTo>
                  <a:pt x="488773" y="103269"/>
                </a:lnTo>
                <a:lnTo>
                  <a:pt x="476348" y="121648"/>
                </a:lnTo>
                <a:lnTo>
                  <a:pt x="485471" y="140026"/>
                </a:lnTo>
                <a:lnTo>
                  <a:pt x="538418" y="140026"/>
                </a:lnTo>
                <a:lnTo>
                  <a:pt x="534996" y="158404"/>
                </a:lnTo>
                <a:lnTo>
                  <a:pt x="498504" y="158404"/>
                </a:lnTo>
                <a:lnTo>
                  <a:pt x="458102" y="176784"/>
                </a:lnTo>
                <a:lnTo>
                  <a:pt x="435294" y="225793"/>
                </a:lnTo>
                <a:lnTo>
                  <a:pt x="435294" y="304557"/>
                </a:lnTo>
                <a:lnTo>
                  <a:pt x="421611" y="469087"/>
                </a:lnTo>
                <a:lnTo>
                  <a:pt x="376647" y="645871"/>
                </a:lnTo>
                <a:lnTo>
                  <a:pt x="326472" y="749140"/>
                </a:lnTo>
                <a:lnTo>
                  <a:pt x="259570" y="810401"/>
                </a:lnTo>
                <a:close/>
              </a:path>
              <a:path w="539750" h="901700">
                <a:moveTo>
                  <a:pt x="538418" y="140026"/>
                </a:moveTo>
                <a:lnTo>
                  <a:pt x="485471" y="140026"/>
                </a:lnTo>
                <a:lnTo>
                  <a:pt x="539558" y="133900"/>
                </a:lnTo>
                <a:lnTo>
                  <a:pt x="538418" y="140026"/>
                </a:lnTo>
                <a:close/>
              </a:path>
              <a:path w="539750" h="901700">
                <a:moveTo>
                  <a:pt x="41053" y="901418"/>
                </a:moveTo>
                <a:lnTo>
                  <a:pt x="9122" y="901418"/>
                </a:lnTo>
                <a:lnTo>
                  <a:pt x="0" y="840157"/>
                </a:lnTo>
                <a:lnTo>
                  <a:pt x="9122" y="798148"/>
                </a:lnTo>
                <a:lnTo>
                  <a:pt x="58647" y="810401"/>
                </a:lnTo>
                <a:lnTo>
                  <a:pt x="259570" y="810401"/>
                </a:lnTo>
                <a:lnTo>
                  <a:pt x="240454" y="827905"/>
                </a:lnTo>
                <a:lnTo>
                  <a:pt x="136192" y="876913"/>
                </a:lnTo>
                <a:lnTo>
                  <a:pt x="41053" y="901418"/>
                </a:lnTo>
                <a:close/>
              </a:path>
            </a:pathLst>
          </a:custGeom>
          <a:solidFill>
            <a:srgbClr val="000000"/>
          </a:solidFill>
        </p:spPr>
        <p:txBody>
          <a:bodyPr wrap="square" lIns="0" tIns="0" rIns="0" bIns="0" rtlCol="0"/>
          <a:lstStyle/>
          <a:p>
            <a:endParaRPr/>
          </a:p>
        </p:txBody>
      </p:sp>
      <p:sp>
        <p:nvSpPr>
          <p:cNvPr id="17" name="object 17"/>
          <p:cNvSpPr/>
          <p:nvPr/>
        </p:nvSpPr>
        <p:spPr>
          <a:xfrm>
            <a:off x="7420391" y="1457159"/>
            <a:ext cx="539750" cy="901700"/>
          </a:xfrm>
          <a:custGeom>
            <a:avLst/>
            <a:gdLst/>
            <a:ahLst/>
            <a:cxnLst/>
            <a:rect l="l" t="t" r="r" b="b"/>
            <a:pathLst>
              <a:path w="539750" h="901700">
                <a:moveTo>
                  <a:pt x="9122" y="798148"/>
                </a:moveTo>
                <a:lnTo>
                  <a:pt x="0" y="840156"/>
                </a:lnTo>
                <a:lnTo>
                  <a:pt x="9122" y="901418"/>
                </a:lnTo>
                <a:lnTo>
                  <a:pt x="41053" y="901418"/>
                </a:lnTo>
                <a:lnTo>
                  <a:pt x="136192" y="876913"/>
                </a:lnTo>
                <a:lnTo>
                  <a:pt x="240454" y="827904"/>
                </a:lnTo>
                <a:lnTo>
                  <a:pt x="326471" y="749139"/>
                </a:lnTo>
                <a:lnTo>
                  <a:pt x="376647" y="645870"/>
                </a:lnTo>
                <a:lnTo>
                  <a:pt x="421610" y="469087"/>
                </a:lnTo>
                <a:lnTo>
                  <a:pt x="435295" y="304556"/>
                </a:lnTo>
                <a:lnTo>
                  <a:pt x="435295" y="225792"/>
                </a:lnTo>
                <a:lnTo>
                  <a:pt x="458102" y="176783"/>
                </a:lnTo>
                <a:lnTo>
                  <a:pt x="498504" y="158404"/>
                </a:lnTo>
                <a:lnTo>
                  <a:pt x="534996" y="158404"/>
                </a:lnTo>
                <a:lnTo>
                  <a:pt x="539557" y="133899"/>
                </a:lnTo>
                <a:lnTo>
                  <a:pt x="485471" y="140026"/>
                </a:lnTo>
                <a:lnTo>
                  <a:pt x="476348" y="121647"/>
                </a:lnTo>
                <a:lnTo>
                  <a:pt x="521311" y="55135"/>
                </a:lnTo>
                <a:lnTo>
                  <a:pt x="512188" y="36756"/>
                </a:lnTo>
                <a:lnTo>
                  <a:pt x="503065" y="49009"/>
                </a:lnTo>
                <a:lnTo>
                  <a:pt x="467225" y="97143"/>
                </a:lnTo>
                <a:lnTo>
                  <a:pt x="458102" y="97143"/>
                </a:lnTo>
                <a:lnTo>
                  <a:pt x="458102" y="12252"/>
                </a:lnTo>
                <a:lnTo>
                  <a:pt x="448979" y="0"/>
                </a:lnTo>
                <a:lnTo>
                  <a:pt x="435295" y="6126"/>
                </a:lnTo>
                <a:lnTo>
                  <a:pt x="439856" y="97143"/>
                </a:lnTo>
                <a:lnTo>
                  <a:pt x="430733" y="103269"/>
                </a:lnTo>
                <a:lnTo>
                  <a:pt x="394241" y="55135"/>
                </a:lnTo>
                <a:lnTo>
                  <a:pt x="367524" y="49009"/>
                </a:lnTo>
                <a:lnTo>
                  <a:pt x="372086" y="73513"/>
                </a:lnTo>
                <a:lnTo>
                  <a:pt x="412487" y="127773"/>
                </a:lnTo>
                <a:lnTo>
                  <a:pt x="412487" y="158404"/>
                </a:lnTo>
                <a:lnTo>
                  <a:pt x="398803" y="219666"/>
                </a:lnTo>
                <a:lnTo>
                  <a:pt x="398803" y="273926"/>
                </a:lnTo>
                <a:lnTo>
                  <a:pt x="398803" y="365818"/>
                </a:lnTo>
                <a:lnTo>
                  <a:pt x="380557" y="481339"/>
                </a:lnTo>
                <a:lnTo>
                  <a:pt x="362963" y="553978"/>
                </a:lnTo>
                <a:lnTo>
                  <a:pt x="331032" y="645870"/>
                </a:lnTo>
                <a:lnTo>
                  <a:pt x="294541" y="718509"/>
                </a:lnTo>
                <a:lnTo>
                  <a:pt x="267823" y="755265"/>
                </a:lnTo>
                <a:lnTo>
                  <a:pt x="194840" y="785896"/>
                </a:lnTo>
                <a:lnTo>
                  <a:pt x="127069" y="798148"/>
                </a:lnTo>
                <a:lnTo>
                  <a:pt x="58647" y="810401"/>
                </a:lnTo>
                <a:lnTo>
                  <a:pt x="9122" y="798148"/>
                </a:lnTo>
                <a:close/>
              </a:path>
            </a:pathLst>
          </a:custGeom>
          <a:ln w="3175">
            <a:solidFill>
              <a:srgbClr val="FFFFFF"/>
            </a:solidFill>
          </a:ln>
        </p:spPr>
        <p:txBody>
          <a:bodyPr wrap="square" lIns="0" tIns="0" rIns="0" bIns="0" rtlCol="0"/>
          <a:lstStyle/>
          <a:p>
            <a:endParaRPr/>
          </a:p>
        </p:txBody>
      </p:sp>
      <p:sp>
        <p:nvSpPr>
          <p:cNvPr id="18" name="object 18"/>
          <p:cNvSpPr/>
          <p:nvPr/>
        </p:nvSpPr>
        <p:spPr>
          <a:xfrm>
            <a:off x="4907279" y="35433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19" name="object 19"/>
          <p:cNvSpPr/>
          <p:nvPr/>
        </p:nvSpPr>
        <p:spPr>
          <a:xfrm>
            <a:off x="4907279" y="35433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20" name="object 20"/>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21" name="object 21"/>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22" name="object 22"/>
          <p:cNvSpPr txBox="1"/>
          <p:nvPr/>
        </p:nvSpPr>
        <p:spPr>
          <a:xfrm>
            <a:off x="5109159" y="3934729"/>
            <a:ext cx="3479165" cy="520700"/>
          </a:xfrm>
          <a:prstGeom prst="rect">
            <a:avLst/>
          </a:prstGeom>
        </p:spPr>
        <p:txBody>
          <a:bodyPr vert="horz" wrap="square" lIns="0" tIns="0" rIns="0" bIns="0" rtlCol="0">
            <a:spAutoFit/>
          </a:bodyPr>
          <a:lstStyle/>
          <a:p>
            <a:pPr marL="12700">
              <a:lnSpc>
                <a:spcPct val="100000"/>
              </a:lnSpc>
            </a:pPr>
            <a:r>
              <a:rPr sz="3600" spc="-1390" dirty="0">
                <a:solidFill>
                  <a:srgbClr val="FFFFFF"/>
                </a:solidFill>
                <a:latin typeface="Corbel"/>
                <a:cs typeface="Corbel"/>
              </a:rPr>
              <a:t>P</a:t>
            </a:r>
            <a:r>
              <a:rPr sz="5400" spc="-997" baseline="4629" dirty="0">
                <a:solidFill>
                  <a:srgbClr val="FFFFFF"/>
                </a:solidFill>
                <a:latin typeface="Corbel"/>
                <a:cs typeface="Corbel"/>
              </a:rPr>
              <a:t>P</a:t>
            </a:r>
            <a:r>
              <a:rPr sz="3600" spc="-1345" dirty="0">
                <a:solidFill>
                  <a:srgbClr val="FFFFFF"/>
                </a:solidFill>
                <a:latin typeface="Corbel"/>
                <a:cs typeface="Corbel"/>
              </a:rPr>
              <a:t>S</a:t>
            </a:r>
            <a:r>
              <a:rPr sz="5400" spc="-1019" baseline="4629" dirty="0">
                <a:solidFill>
                  <a:srgbClr val="FFFFFF"/>
                </a:solidFill>
                <a:latin typeface="Corbel"/>
                <a:cs typeface="Corbel"/>
              </a:rPr>
              <a:t>S</a:t>
            </a:r>
            <a:r>
              <a:rPr sz="3600" spc="-1480" dirty="0">
                <a:solidFill>
                  <a:srgbClr val="FFFFFF"/>
                </a:solidFill>
                <a:latin typeface="Corbel"/>
                <a:cs typeface="Corbel"/>
              </a:rPr>
              <a:t>Y</a:t>
            </a:r>
            <a:r>
              <a:rPr sz="5400" spc="-1110" baseline="4629" dirty="0">
                <a:solidFill>
                  <a:srgbClr val="FFFFFF"/>
                </a:solidFill>
                <a:latin typeface="Corbel"/>
                <a:cs typeface="Corbel"/>
              </a:rPr>
              <a:t>Y</a:t>
            </a:r>
            <a:r>
              <a:rPr sz="3600" spc="-1460" dirty="0">
                <a:solidFill>
                  <a:srgbClr val="FFFFFF"/>
                </a:solidFill>
                <a:latin typeface="Corbel"/>
                <a:cs typeface="Corbel"/>
              </a:rPr>
              <a:t>C</a:t>
            </a:r>
            <a:r>
              <a:rPr sz="5400" spc="-997" baseline="4629" dirty="0">
                <a:solidFill>
                  <a:srgbClr val="FFFFFF"/>
                </a:solidFill>
                <a:latin typeface="Corbel"/>
                <a:cs typeface="Corbel"/>
              </a:rPr>
              <a:t>C</a:t>
            </a:r>
            <a:r>
              <a:rPr sz="3600" spc="-1739" dirty="0">
                <a:solidFill>
                  <a:srgbClr val="FFFFFF"/>
                </a:solidFill>
                <a:latin typeface="Corbel"/>
                <a:cs typeface="Corbel"/>
              </a:rPr>
              <a:t>H</a:t>
            </a:r>
            <a:r>
              <a:rPr sz="5400" spc="-1005" baseline="4629" dirty="0">
                <a:solidFill>
                  <a:srgbClr val="FFFFFF"/>
                </a:solidFill>
                <a:latin typeface="Corbel"/>
                <a:cs typeface="Corbel"/>
              </a:rPr>
              <a:t>H</a:t>
            </a:r>
            <a:r>
              <a:rPr sz="3600" spc="-1970" dirty="0">
                <a:solidFill>
                  <a:srgbClr val="FFFFFF"/>
                </a:solidFill>
                <a:latin typeface="Corbel"/>
                <a:cs typeface="Corbel"/>
              </a:rPr>
              <a:t>O</a:t>
            </a:r>
            <a:r>
              <a:rPr sz="5400" spc="-1005" baseline="4629" dirty="0">
                <a:solidFill>
                  <a:srgbClr val="FFFFFF"/>
                </a:solidFill>
                <a:latin typeface="Corbel"/>
                <a:cs typeface="Corbel"/>
              </a:rPr>
              <a:t>O</a:t>
            </a:r>
            <a:r>
              <a:rPr sz="3600" spc="-1230" dirty="0">
                <a:solidFill>
                  <a:srgbClr val="FFFFFF"/>
                </a:solidFill>
                <a:latin typeface="Corbel"/>
                <a:cs typeface="Corbel"/>
              </a:rPr>
              <a:t>L</a:t>
            </a:r>
            <a:r>
              <a:rPr sz="5400" spc="-2354" baseline="4629" dirty="0">
                <a:solidFill>
                  <a:srgbClr val="FFFFFF"/>
                </a:solidFill>
                <a:latin typeface="Corbel"/>
                <a:cs typeface="Corbel"/>
              </a:rPr>
              <a:t>O</a:t>
            </a:r>
            <a:r>
              <a:rPr sz="3600" spc="-1070" dirty="0">
                <a:solidFill>
                  <a:srgbClr val="FFFFFF"/>
                </a:solidFill>
                <a:latin typeface="Corbel"/>
                <a:cs typeface="Corbel"/>
              </a:rPr>
              <a:t>O</a:t>
            </a:r>
            <a:r>
              <a:rPr sz="5400" spc="-2054" baseline="4629" dirty="0">
                <a:solidFill>
                  <a:srgbClr val="FFFFFF"/>
                </a:solidFill>
                <a:latin typeface="Corbel"/>
                <a:cs typeface="Corbel"/>
              </a:rPr>
              <a:t>G</a:t>
            </a:r>
            <a:r>
              <a:rPr sz="3600" spc="-1095" dirty="0">
                <a:solidFill>
                  <a:srgbClr val="FFFFFF"/>
                </a:solidFill>
                <a:latin typeface="Corbel"/>
                <a:cs typeface="Corbel"/>
              </a:rPr>
              <a:t>G</a:t>
            </a:r>
            <a:r>
              <a:rPr sz="5400" spc="-7" baseline="4629" dirty="0">
                <a:solidFill>
                  <a:srgbClr val="FFFFFF"/>
                </a:solidFill>
                <a:latin typeface="Corbel"/>
                <a:cs typeface="Corbel"/>
              </a:rPr>
              <a:t>I</a:t>
            </a:r>
            <a:r>
              <a:rPr sz="5400" spc="-2925" baseline="4629" dirty="0">
                <a:solidFill>
                  <a:srgbClr val="FFFFFF"/>
                </a:solidFill>
                <a:latin typeface="Corbel"/>
                <a:cs typeface="Corbel"/>
              </a:rPr>
              <a:t>C</a:t>
            </a:r>
            <a:r>
              <a:rPr sz="3600" spc="-5" dirty="0">
                <a:solidFill>
                  <a:srgbClr val="FFFFFF"/>
                </a:solidFill>
                <a:latin typeface="Corbel"/>
                <a:cs typeface="Corbel"/>
              </a:rPr>
              <a:t>I</a:t>
            </a:r>
            <a:r>
              <a:rPr sz="3600" spc="-1065" dirty="0">
                <a:solidFill>
                  <a:srgbClr val="FFFFFF"/>
                </a:solidFill>
                <a:latin typeface="Corbel"/>
                <a:cs typeface="Corbel"/>
              </a:rPr>
              <a:t>C</a:t>
            </a:r>
            <a:r>
              <a:rPr sz="5400" spc="-1837" baseline="4629" dirty="0">
                <a:solidFill>
                  <a:srgbClr val="FFFFFF"/>
                </a:solidFill>
                <a:latin typeface="Corbel"/>
                <a:cs typeface="Corbel"/>
              </a:rPr>
              <a:t>A</a:t>
            </a:r>
            <a:r>
              <a:rPr sz="3600" spc="-1065" dirty="0">
                <a:solidFill>
                  <a:srgbClr val="FFFFFF"/>
                </a:solidFill>
                <a:latin typeface="Corbel"/>
                <a:cs typeface="Corbel"/>
              </a:rPr>
              <a:t>A</a:t>
            </a:r>
            <a:r>
              <a:rPr sz="5400" spc="-1245" baseline="4629" dirty="0">
                <a:solidFill>
                  <a:srgbClr val="FFFFFF"/>
                </a:solidFill>
                <a:latin typeface="Corbel"/>
                <a:cs typeface="Corbel"/>
              </a:rPr>
              <a:t>L</a:t>
            </a:r>
            <a:r>
              <a:rPr sz="3600" spc="-20" dirty="0">
                <a:solidFill>
                  <a:srgbClr val="FFFFFF"/>
                </a:solidFill>
                <a:latin typeface="Corbel"/>
                <a:cs typeface="Corbel"/>
              </a:rPr>
              <a:t>L</a:t>
            </a:r>
            <a:endParaRPr sz="3600">
              <a:latin typeface="Corbel"/>
              <a:cs typeface="Corbel"/>
            </a:endParaRPr>
          </a:p>
        </p:txBody>
      </p:sp>
      <p:sp>
        <p:nvSpPr>
          <p:cNvPr id="23" name="object 23"/>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20</a:t>
            </a:fld>
            <a:endParaRPr spc="10" dirty="0"/>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6" name="object 2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7" name="object 27"/>
          <p:cNvSpPr txBox="1"/>
          <p:nvPr/>
        </p:nvSpPr>
        <p:spPr>
          <a:xfrm>
            <a:off x="718354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1158" y="3116579"/>
            <a:ext cx="4745990" cy="434340"/>
          </a:xfrm>
          <a:custGeom>
            <a:avLst/>
            <a:gdLst/>
            <a:ahLst/>
            <a:cxnLst/>
            <a:rect l="l" t="t" r="r" b="b"/>
            <a:pathLst>
              <a:path w="4745990" h="434339">
                <a:moveTo>
                  <a:pt x="0" y="0"/>
                </a:moveTo>
                <a:lnTo>
                  <a:pt x="4745736" y="0"/>
                </a:lnTo>
                <a:lnTo>
                  <a:pt x="4745736"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p:nvPr/>
        </p:nvSpPr>
        <p:spPr>
          <a:xfrm>
            <a:off x="866190" y="3415284"/>
            <a:ext cx="3156585" cy="434340"/>
          </a:xfrm>
          <a:custGeom>
            <a:avLst/>
            <a:gdLst/>
            <a:ahLst/>
            <a:cxnLst/>
            <a:rect l="l" t="t" r="r" b="b"/>
            <a:pathLst>
              <a:path w="3156585" h="434339">
                <a:moveTo>
                  <a:pt x="0" y="0"/>
                </a:moveTo>
                <a:lnTo>
                  <a:pt x="3156204" y="0"/>
                </a:lnTo>
                <a:lnTo>
                  <a:pt x="3156204" y="434339"/>
                </a:lnTo>
                <a:lnTo>
                  <a:pt x="0" y="434339"/>
                </a:lnTo>
                <a:lnTo>
                  <a:pt x="0" y="0"/>
                </a:lnTo>
                <a:close/>
              </a:path>
            </a:pathLst>
          </a:custGeom>
          <a:solidFill>
            <a:srgbClr val="FFFF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5" name="object 5"/>
          <p:cNvSpPr txBox="1"/>
          <p:nvPr/>
        </p:nvSpPr>
        <p:spPr>
          <a:xfrm>
            <a:off x="696513" y="1783002"/>
            <a:ext cx="4979035" cy="207645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634365"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275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a:t>
            </a:r>
            <a:r>
              <a:rPr sz="2800" spc="-15" dirty="0">
                <a:latin typeface="Corbel"/>
                <a:cs typeface="Corbel"/>
              </a:rPr>
              <a:t>c</a:t>
            </a:r>
            <a:endParaRPr sz="2800">
              <a:latin typeface="Corbel"/>
              <a:cs typeface="Corbel"/>
            </a:endParaRPr>
          </a:p>
          <a:p>
            <a:pPr marL="169545">
              <a:lnSpc>
                <a:spcPts val="2855"/>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6" name="object 6"/>
          <p:cNvSpPr txBox="1"/>
          <p:nvPr/>
        </p:nvSpPr>
        <p:spPr>
          <a:xfrm>
            <a:off x="696513" y="3856029"/>
            <a:ext cx="3880485" cy="2405380"/>
          </a:xfrm>
          <a:prstGeom prst="rect">
            <a:avLst/>
          </a:prstGeom>
        </p:spPr>
        <p:txBody>
          <a:bodyPr vert="horz" wrap="square" lIns="0" tIns="0" rIns="0" bIns="0" rtlCol="0">
            <a:spAutoFit/>
          </a:bodyPr>
          <a:lstStyle/>
          <a:p>
            <a:pPr marL="12700">
              <a:lnSpc>
                <a:spcPts val="325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5"/>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7" name="object 7"/>
          <p:cNvSpPr/>
          <p:nvPr/>
        </p:nvSpPr>
        <p:spPr>
          <a:xfrm>
            <a:off x="5865876" y="3838955"/>
            <a:ext cx="2671571" cy="301904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881115" y="649223"/>
            <a:ext cx="2641600" cy="3200400"/>
          </a:xfrm>
          <a:custGeom>
            <a:avLst/>
            <a:gdLst/>
            <a:ahLst/>
            <a:cxnLst/>
            <a:rect l="l" t="t" r="r" b="b"/>
            <a:pathLst>
              <a:path w="2641600" h="3200400">
                <a:moveTo>
                  <a:pt x="2414117" y="0"/>
                </a:moveTo>
                <a:lnTo>
                  <a:pt x="226974" y="0"/>
                </a:lnTo>
                <a:lnTo>
                  <a:pt x="208359" y="752"/>
                </a:lnTo>
                <a:lnTo>
                  <a:pt x="155235" y="11571"/>
                </a:lnTo>
                <a:lnTo>
                  <a:pt x="107416" y="34007"/>
                </a:lnTo>
                <a:lnTo>
                  <a:pt x="66481" y="66481"/>
                </a:lnTo>
                <a:lnTo>
                  <a:pt x="34007" y="107416"/>
                </a:lnTo>
                <a:lnTo>
                  <a:pt x="11571" y="155235"/>
                </a:lnTo>
                <a:lnTo>
                  <a:pt x="752" y="208359"/>
                </a:lnTo>
                <a:lnTo>
                  <a:pt x="0" y="226974"/>
                </a:lnTo>
                <a:lnTo>
                  <a:pt x="0" y="2973425"/>
                </a:lnTo>
                <a:lnTo>
                  <a:pt x="6596" y="3027968"/>
                </a:lnTo>
                <a:lnTo>
                  <a:pt x="25335" y="3077730"/>
                </a:lnTo>
                <a:lnTo>
                  <a:pt x="54638" y="3121135"/>
                </a:lnTo>
                <a:lnTo>
                  <a:pt x="92928" y="3156605"/>
                </a:lnTo>
                <a:lnTo>
                  <a:pt x="138628" y="3182562"/>
                </a:lnTo>
                <a:lnTo>
                  <a:pt x="190159" y="3197429"/>
                </a:lnTo>
                <a:lnTo>
                  <a:pt x="226974" y="3200400"/>
                </a:lnTo>
                <a:lnTo>
                  <a:pt x="2414117" y="3200400"/>
                </a:lnTo>
                <a:lnTo>
                  <a:pt x="2468660" y="3193803"/>
                </a:lnTo>
                <a:lnTo>
                  <a:pt x="2518422" y="3175064"/>
                </a:lnTo>
                <a:lnTo>
                  <a:pt x="2561827" y="3145761"/>
                </a:lnTo>
                <a:lnTo>
                  <a:pt x="2597297" y="3107471"/>
                </a:lnTo>
                <a:lnTo>
                  <a:pt x="2623254" y="3061771"/>
                </a:lnTo>
                <a:lnTo>
                  <a:pt x="2638121" y="3010240"/>
                </a:lnTo>
                <a:lnTo>
                  <a:pt x="2641092" y="2973425"/>
                </a:lnTo>
                <a:lnTo>
                  <a:pt x="2641092" y="226974"/>
                </a:lnTo>
                <a:lnTo>
                  <a:pt x="2634495" y="172431"/>
                </a:lnTo>
                <a:lnTo>
                  <a:pt x="2615756" y="122669"/>
                </a:lnTo>
                <a:lnTo>
                  <a:pt x="2586453" y="79264"/>
                </a:lnTo>
                <a:lnTo>
                  <a:pt x="2548163" y="43794"/>
                </a:lnTo>
                <a:lnTo>
                  <a:pt x="2502463" y="17837"/>
                </a:lnTo>
                <a:lnTo>
                  <a:pt x="2450932" y="2970"/>
                </a:lnTo>
                <a:lnTo>
                  <a:pt x="2414117" y="0"/>
                </a:lnTo>
                <a:close/>
              </a:path>
            </a:pathLst>
          </a:custGeom>
          <a:solidFill>
            <a:srgbClr val="EDEDED"/>
          </a:solidFill>
        </p:spPr>
        <p:txBody>
          <a:bodyPr wrap="square" lIns="0" tIns="0" rIns="0" bIns="0" rtlCol="0"/>
          <a:lstStyle/>
          <a:p>
            <a:endParaRPr/>
          </a:p>
        </p:txBody>
      </p:sp>
      <p:sp>
        <p:nvSpPr>
          <p:cNvPr id="9" name="object 9"/>
          <p:cNvSpPr/>
          <p:nvPr/>
        </p:nvSpPr>
        <p:spPr>
          <a:xfrm>
            <a:off x="5881116" y="649223"/>
            <a:ext cx="2641091" cy="320039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11" name="object 11"/>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12" name="object 12"/>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13" name="object 13"/>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21</a:t>
            </a:fld>
            <a:endParaRPr spc="10" dirty="0"/>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7" name="object 17"/>
          <p:cNvSpPr txBox="1"/>
          <p:nvPr/>
        </p:nvSpPr>
        <p:spPr>
          <a:xfrm>
            <a:off x="718354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5"/>
              </a:rPr>
              <a:t>www.cswe.</a:t>
            </a:r>
            <a:r>
              <a:rPr sz="800" spc="10" dirty="0">
                <a:solidFill>
                  <a:srgbClr val="1A4A5D"/>
                </a:solidFill>
                <a:latin typeface="Corbel"/>
                <a:cs typeface="Corbel"/>
                <a:hlinkClick r:id="rId5"/>
              </a:rPr>
              <a:t>o</a:t>
            </a:r>
            <a:r>
              <a:rPr sz="800" spc="5" dirty="0">
                <a:solidFill>
                  <a:srgbClr val="1A4A5D"/>
                </a:solidFill>
                <a:latin typeface="Corbel"/>
                <a:cs typeface="Corbel"/>
                <a:hlinkClick r:id="rId5"/>
              </a:rPr>
              <a:t>rg</a:t>
            </a:r>
            <a:endParaRPr sz="800">
              <a:latin typeface="Corbel"/>
              <a:cs typeface="Corbe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1158" y="3116579"/>
            <a:ext cx="4745990" cy="434340"/>
          </a:xfrm>
          <a:custGeom>
            <a:avLst/>
            <a:gdLst/>
            <a:ahLst/>
            <a:cxnLst/>
            <a:rect l="l" t="t" r="r" b="b"/>
            <a:pathLst>
              <a:path w="4745990" h="434339">
                <a:moveTo>
                  <a:pt x="0" y="0"/>
                </a:moveTo>
                <a:lnTo>
                  <a:pt x="4745736" y="0"/>
                </a:lnTo>
                <a:lnTo>
                  <a:pt x="4745736"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p:nvPr/>
        </p:nvSpPr>
        <p:spPr>
          <a:xfrm>
            <a:off x="866190" y="3415284"/>
            <a:ext cx="3156585" cy="434340"/>
          </a:xfrm>
          <a:custGeom>
            <a:avLst/>
            <a:gdLst/>
            <a:ahLst/>
            <a:cxnLst/>
            <a:rect l="l" t="t" r="r" b="b"/>
            <a:pathLst>
              <a:path w="3156585" h="434339">
                <a:moveTo>
                  <a:pt x="0" y="0"/>
                </a:moveTo>
                <a:lnTo>
                  <a:pt x="3156204" y="0"/>
                </a:lnTo>
                <a:lnTo>
                  <a:pt x="3156204" y="434339"/>
                </a:lnTo>
                <a:lnTo>
                  <a:pt x="0" y="434339"/>
                </a:lnTo>
                <a:lnTo>
                  <a:pt x="0" y="0"/>
                </a:lnTo>
                <a:close/>
              </a:path>
            </a:pathLst>
          </a:custGeom>
          <a:solidFill>
            <a:srgbClr val="FFFF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5" name="object 5"/>
          <p:cNvSpPr txBox="1"/>
          <p:nvPr/>
        </p:nvSpPr>
        <p:spPr>
          <a:xfrm>
            <a:off x="696513" y="1783002"/>
            <a:ext cx="4979035" cy="207645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634365"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275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a:t>
            </a:r>
            <a:r>
              <a:rPr sz="2800" spc="-15" dirty="0">
                <a:latin typeface="Corbel"/>
                <a:cs typeface="Corbel"/>
              </a:rPr>
              <a:t>c</a:t>
            </a:r>
            <a:endParaRPr sz="2800">
              <a:latin typeface="Corbel"/>
              <a:cs typeface="Corbel"/>
            </a:endParaRPr>
          </a:p>
          <a:p>
            <a:pPr marL="169545">
              <a:lnSpc>
                <a:spcPts val="2855"/>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6" name="object 6"/>
          <p:cNvSpPr txBox="1"/>
          <p:nvPr/>
        </p:nvSpPr>
        <p:spPr>
          <a:xfrm>
            <a:off x="696513" y="3856029"/>
            <a:ext cx="3880485" cy="2405380"/>
          </a:xfrm>
          <a:prstGeom prst="rect">
            <a:avLst/>
          </a:prstGeom>
        </p:spPr>
        <p:txBody>
          <a:bodyPr vert="horz" wrap="square" lIns="0" tIns="0" rIns="0" bIns="0" rtlCol="0">
            <a:spAutoFit/>
          </a:bodyPr>
          <a:lstStyle/>
          <a:p>
            <a:pPr marL="12700">
              <a:lnSpc>
                <a:spcPts val="325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5"/>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7" name="object 7"/>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8" name="object 8"/>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9" name="object 9"/>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10" name="object 10"/>
          <p:cNvSpPr/>
          <p:nvPr/>
        </p:nvSpPr>
        <p:spPr>
          <a:xfrm>
            <a:off x="5923788" y="964691"/>
            <a:ext cx="2162555" cy="261670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22</a:t>
            </a:fld>
            <a:endParaRPr spc="10"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5" name="object 15"/>
          <p:cNvSpPr txBox="1"/>
          <p:nvPr/>
        </p:nvSpPr>
        <p:spPr>
          <a:xfrm>
            <a:off x="718354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1158" y="3116579"/>
            <a:ext cx="4745990" cy="434340"/>
          </a:xfrm>
          <a:custGeom>
            <a:avLst/>
            <a:gdLst/>
            <a:ahLst/>
            <a:cxnLst/>
            <a:rect l="l" t="t" r="r" b="b"/>
            <a:pathLst>
              <a:path w="4745990" h="434339">
                <a:moveTo>
                  <a:pt x="0" y="0"/>
                </a:moveTo>
                <a:lnTo>
                  <a:pt x="4745736" y="0"/>
                </a:lnTo>
                <a:lnTo>
                  <a:pt x="4745736"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p:nvPr/>
        </p:nvSpPr>
        <p:spPr>
          <a:xfrm>
            <a:off x="866190" y="3415284"/>
            <a:ext cx="3156585" cy="434340"/>
          </a:xfrm>
          <a:custGeom>
            <a:avLst/>
            <a:gdLst/>
            <a:ahLst/>
            <a:cxnLst/>
            <a:rect l="l" t="t" r="r" b="b"/>
            <a:pathLst>
              <a:path w="3156585" h="434339">
                <a:moveTo>
                  <a:pt x="0" y="0"/>
                </a:moveTo>
                <a:lnTo>
                  <a:pt x="3156204" y="0"/>
                </a:lnTo>
                <a:lnTo>
                  <a:pt x="3156204" y="434339"/>
                </a:lnTo>
                <a:lnTo>
                  <a:pt x="0" y="434339"/>
                </a:lnTo>
                <a:lnTo>
                  <a:pt x="0" y="0"/>
                </a:lnTo>
                <a:close/>
              </a:path>
            </a:pathLst>
          </a:custGeom>
          <a:solidFill>
            <a:srgbClr val="FFFF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5" name="object 5"/>
          <p:cNvSpPr txBox="1"/>
          <p:nvPr/>
        </p:nvSpPr>
        <p:spPr>
          <a:xfrm>
            <a:off x="696513" y="1783002"/>
            <a:ext cx="4979035" cy="207645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634365"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275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a:t>
            </a:r>
            <a:r>
              <a:rPr sz="2800" spc="-15" dirty="0">
                <a:latin typeface="Corbel"/>
                <a:cs typeface="Corbel"/>
              </a:rPr>
              <a:t>c</a:t>
            </a:r>
            <a:endParaRPr sz="2800">
              <a:latin typeface="Corbel"/>
              <a:cs typeface="Corbel"/>
            </a:endParaRPr>
          </a:p>
          <a:p>
            <a:pPr marL="169545">
              <a:lnSpc>
                <a:spcPts val="2855"/>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6" name="object 6"/>
          <p:cNvSpPr txBox="1"/>
          <p:nvPr/>
        </p:nvSpPr>
        <p:spPr>
          <a:xfrm>
            <a:off x="696513" y="3856029"/>
            <a:ext cx="3880485" cy="2405380"/>
          </a:xfrm>
          <a:prstGeom prst="rect">
            <a:avLst/>
          </a:prstGeom>
        </p:spPr>
        <p:txBody>
          <a:bodyPr vert="horz" wrap="square" lIns="0" tIns="0" rIns="0" bIns="0" rtlCol="0">
            <a:spAutoFit/>
          </a:bodyPr>
          <a:lstStyle/>
          <a:p>
            <a:pPr marL="12700">
              <a:lnSpc>
                <a:spcPts val="325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5"/>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7" name="object 7"/>
          <p:cNvSpPr/>
          <p:nvPr/>
        </p:nvSpPr>
        <p:spPr>
          <a:xfrm>
            <a:off x="5913120" y="995172"/>
            <a:ext cx="3230879" cy="258621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9" name="object 9"/>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10" name="object 10"/>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11" name="object 11"/>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23</a:t>
            </a:fld>
            <a:endParaRPr spc="10"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5" name="object 15"/>
          <p:cNvSpPr txBox="1"/>
          <p:nvPr/>
        </p:nvSpPr>
        <p:spPr>
          <a:xfrm>
            <a:off x="718354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41264" y="1162811"/>
            <a:ext cx="3209543" cy="226618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91158" y="3816096"/>
            <a:ext cx="2725420" cy="434340"/>
          </a:xfrm>
          <a:custGeom>
            <a:avLst/>
            <a:gdLst/>
            <a:ahLst/>
            <a:cxnLst/>
            <a:rect l="l" t="t" r="r" b="b"/>
            <a:pathLst>
              <a:path w="2725420" h="434339">
                <a:moveTo>
                  <a:pt x="0" y="0"/>
                </a:moveTo>
                <a:lnTo>
                  <a:pt x="2724912" y="0"/>
                </a:lnTo>
                <a:lnTo>
                  <a:pt x="2724912" y="434339"/>
                </a:lnTo>
                <a:lnTo>
                  <a:pt x="0" y="434339"/>
                </a:lnTo>
                <a:lnTo>
                  <a:pt x="0" y="0"/>
                </a:lnTo>
                <a:close/>
              </a:path>
            </a:pathLst>
          </a:custGeom>
          <a:solidFill>
            <a:srgbClr val="FFFF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5" name="object 5"/>
          <p:cNvSpPr txBox="1"/>
          <p:nvPr/>
        </p:nvSpPr>
        <p:spPr>
          <a:xfrm>
            <a:off x="696513" y="1783002"/>
            <a:ext cx="5072380" cy="207645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727710"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275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amic</a:t>
            </a:r>
            <a:r>
              <a:rPr sz="2800" spc="-10" dirty="0">
                <a:latin typeface="Corbel"/>
                <a:cs typeface="Corbel"/>
              </a:rPr>
              <a:t>,</a:t>
            </a:r>
            <a:endParaRPr sz="2800">
              <a:latin typeface="Corbel"/>
              <a:cs typeface="Corbel"/>
            </a:endParaRPr>
          </a:p>
          <a:p>
            <a:pPr marL="169545">
              <a:lnSpc>
                <a:spcPts val="2855"/>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6" name="object 6"/>
          <p:cNvSpPr txBox="1"/>
          <p:nvPr/>
        </p:nvSpPr>
        <p:spPr>
          <a:xfrm>
            <a:off x="696513" y="3856029"/>
            <a:ext cx="3032125" cy="404495"/>
          </a:xfrm>
          <a:prstGeom prst="rect">
            <a:avLst/>
          </a:prstGeom>
        </p:spPr>
        <p:txBody>
          <a:bodyPr vert="horz" wrap="square" lIns="0" tIns="0" rIns="0" bIns="0" rtlCol="0">
            <a:spAutoFit/>
          </a:bodyPr>
          <a:lstStyle/>
          <a:p>
            <a:pPr marL="12700">
              <a:lnSpc>
                <a:spcPct val="10000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7" name="object 7"/>
          <p:cNvSpPr txBox="1"/>
          <p:nvPr/>
        </p:nvSpPr>
        <p:spPr>
          <a:xfrm>
            <a:off x="696513" y="4255153"/>
            <a:ext cx="3880485" cy="2005964"/>
          </a:xfrm>
          <a:prstGeom prst="rect">
            <a:avLst/>
          </a:prstGeom>
        </p:spPr>
        <p:txBody>
          <a:bodyPr vert="horz" wrap="square" lIns="0" tIns="0" rIns="0" bIns="0" rtlCol="0">
            <a:spAutoFit/>
          </a:bodyPr>
          <a:lstStyle/>
          <a:p>
            <a:pPr marL="12700">
              <a:lnSpc>
                <a:spcPts val="326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5"/>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8" name="object 8"/>
          <p:cNvSpPr txBox="1"/>
          <p:nvPr/>
        </p:nvSpPr>
        <p:spPr>
          <a:xfrm>
            <a:off x="8663802" y="1909728"/>
            <a:ext cx="203835" cy="1464945"/>
          </a:xfrm>
          <a:prstGeom prst="rect">
            <a:avLst/>
          </a:prstGeom>
        </p:spPr>
        <p:txBody>
          <a:bodyPr vert="vert270" wrap="square" lIns="0" tIns="0" rIns="0" bIns="0" rtlCol="0">
            <a:spAutoFit/>
          </a:bodyPr>
          <a:lstStyle/>
          <a:p>
            <a:pPr marL="12700">
              <a:lnSpc>
                <a:spcPct val="100000"/>
              </a:lnSpc>
            </a:pPr>
            <a:r>
              <a:rPr sz="1400" dirty="0">
                <a:latin typeface="Corbel"/>
                <a:cs typeface="Corbel"/>
              </a:rPr>
              <a:t>©</a:t>
            </a:r>
            <a:r>
              <a:rPr sz="1400" spc="-70" dirty="0">
                <a:latin typeface="Corbel"/>
                <a:cs typeface="Corbel"/>
              </a:rPr>
              <a:t> </a:t>
            </a:r>
            <a:r>
              <a:rPr sz="1400" spc="-5" dirty="0">
                <a:latin typeface="Corbel"/>
                <a:cs typeface="Corbel"/>
              </a:rPr>
              <a:t>Aлeн</a:t>
            </a:r>
            <a:r>
              <a:rPr sz="1400" dirty="0">
                <a:latin typeface="Corbel"/>
                <a:cs typeface="Corbel"/>
              </a:rPr>
              <a:t>a </a:t>
            </a:r>
            <a:r>
              <a:rPr sz="1400" spc="-5" dirty="0">
                <a:latin typeface="Corbel"/>
                <a:cs typeface="Corbel"/>
              </a:rPr>
              <a:t>Mapyce</a:t>
            </a:r>
            <a:r>
              <a:rPr sz="1400" spc="-10" dirty="0">
                <a:latin typeface="Corbel"/>
                <a:cs typeface="Corbel"/>
              </a:rPr>
              <a:t>в</a:t>
            </a:r>
            <a:r>
              <a:rPr sz="1400" dirty="0">
                <a:latin typeface="Corbel"/>
                <a:cs typeface="Corbel"/>
              </a:rPr>
              <a:t>a</a:t>
            </a:r>
            <a:endParaRPr sz="1400">
              <a:latin typeface="Corbel"/>
              <a:cs typeface="Corbel"/>
            </a:endParaRPr>
          </a:p>
        </p:txBody>
      </p:sp>
      <p:sp>
        <p:nvSpPr>
          <p:cNvPr id="9" name="object 9"/>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10" name="object 10"/>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11" name="object 11"/>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12" name="object 12"/>
          <p:cNvSpPr txBox="1"/>
          <p:nvPr/>
        </p:nvSpPr>
        <p:spPr>
          <a:xfrm>
            <a:off x="696513" y="6336448"/>
            <a:ext cx="4352290" cy="254000"/>
          </a:xfrm>
          <a:prstGeom prst="rect">
            <a:avLst/>
          </a:prstGeom>
        </p:spPr>
        <p:txBody>
          <a:bodyPr vert="horz" wrap="square" lIns="0" tIns="0" rIns="0" bIns="0" rtlCol="0">
            <a:spAutoFit/>
          </a:bodyPr>
          <a:lstStyle/>
          <a:p>
            <a:pPr marL="12700">
              <a:lnSpc>
                <a:spcPct val="100000"/>
              </a:lnSpc>
            </a:pPr>
            <a:r>
              <a:rPr sz="1800" dirty="0">
                <a:latin typeface="Corbel"/>
                <a:cs typeface="Corbel"/>
              </a:rPr>
              <a:t>(s</a:t>
            </a:r>
            <a:r>
              <a:rPr sz="1800" spc="-10" dirty="0">
                <a:latin typeface="Corbel"/>
                <a:cs typeface="Corbel"/>
              </a:rPr>
              <a:t>ee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0b</a:t>
            </a:r>
            <a:r>
              <a:rPr sz="1800" spc="-5" dirty="0">
                <a:latin typeface="Corbel"/>
                <a:cs typeface="Corbel"/>
              </a:rPr>
              <a:t>;</a:t>
            </a:r>
            <a:r>
              <a:rPr sz="1800" spc="10" dirty="0">
                <a:latin typeface="Corbel"/>
                <a:cs typeface="Corbel"/>
              </a:rPr>
              <a:t> </a:t>
            </a:r>
            <a:r>
              <a:rPr sz="1800" dirty="0">
                <a:latin typeface="Corbel"/>
                <a:cs typeface="Corbel"/>
              </a:rPr>
              <a:t>F</a:t>
            </a:r>
            <a:r>
              <a:rPr sz="1800" spc="-10" dirty="0">
                <a:latin typeface="Corbel"/>
                <a:cs typeface="Corbel"/>
              </a:rPr>
              <a:t>e</a:t>
            </a:r>
            <a:r>
              <a:rPr sz="1800" dirty="0">
                <a:latin typeface="Corbel"/>
                <a:cs typeface="Corbel"/>
              </a:rPr>
              <a:t>h</a:t>
            </a:r>
            <a:r>
              <a:rPr sz="1800" spc="-15" dirty="0">
                <a:latin typeface="Corbel"/>
                <a:cs typeface="Corbel"/>
              </a:rPr>
              <a:t>rma</a:t>
            </a:r>
            <a:r>
              <a:rPr sz="1800" dirty="0">
                <a:latin typeface="Corbel"/>
                <a:cs typeface="Corbel"/>
              </a:rPr>
              <a:t>n</a:t>
            </a:r>
            <a:r>
              <a:rPr sz="1800" spc="10" dirty="0">
                <a:latin typeface="Corbel"/>
                <a:cs typeface="Corbel"/>
              </a:rPr>
              <a:t> </a:t>
            </a:r>
            <a:r>
              <a:rPr sz="1800" spc="-10" dirty="0">
                <a:latin typeface="Corbel"/>
                <a:cs typeface="Corbel"/>
              </a:rPr>
              <a:t>e</a:t>
            </a:r>
            <a:r>
              <a:rPr sz="1800" dirty="0">
                <a:latin typeface="Corbel"/>
                <a:cs typeface="Corbel"/>
              </a:rPr>
              <a:t>t</a:t>
            </a:r>
            <a:r>
              <a:rPr sz="1800" spc="10" dirty="0">
                <a:latin typeface="Corbel"/>
                <a:cs typeface="Corbel"/>
              </a:rPr>
              <a:t> </a:t>
            </a:r>
            <a:r>
              <a:rPr sz="1800" spc="-20" dirty="0">
                <a:latin typeface="Corbel"/>
                <a:cs typeface="Corbel"/>
              </a:rPr>
              <a:t>a</a:t>
            </a:r>
            <a:r>
              <a:rPr sz="1800" spc="-5" dirty="0">
                <a:latin typeface="Corbel"/>
                <a:cs typeface="Corbel"/>
              </a:rPr>
              <a:t>l,</a:t>
            </a:r>
            <a:r>
              <a:rPr sz="1800" spc="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10" dirty="0">
                <a:latin typeface="Corbel"/>
                <a:cs typeface="Corbel"/>
              </a:rPr>
              <a:t>)</a:t>
            </a:r>
            <a:endParaRPr sz="1800">
              <a:latin typeface="Corbel"/>
              <a:cs typeface="Corbe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24</a:t>
            </a:fld>
            <a:endParaRPr spc="10" dirty="0"/>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6" name="object 16"/>
          <p:cNvSpPr txBox="1"/>
          <p:nvPr/>
        </p:nvSpPr>
        <p:spPr>
          <a:xfrm>
            <a:off x="7183597"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1158" y="4215384"/>
            <a:ext cx="2390140" cy="401320"/>
          </a:xfrm>
          <a:custGeom>
            <a:avLst/>
            <a:gdLst/>
            <a:ahLst/>
            <a:cxnLst/>
            <a:rect l="l" t="t" r="r" b="b"/>
            <a:pathLst>
              <a:path w="2390140" h="401320">
                <a:moveTo>
                  <a:pt x="0" y="400812"/>
                </a:moveTo>
                <a:lnTo>
                  <a:pt x="2389632" y="400812"/>
                </a:lnTo>
                <a:lnTo>
                  <a:pt x="2389632" y="0"/>
                </a:lnTo>
                <a:lnTo>
                  <a:pt x="0" y="0"/>
                </a:lnTo>
                <a:lnTo>
                  <a:pt x="0" y="400812"/>
                </a:lnTo>
                <a:close/>
              </a:path>
            </a:pathLst>
          </a:custGeom>
          <a:solidFill>
            <a:srgbClr val="FFFF00"/>
          </a:solidFill>
        </p:spPr>
        <p:txBody>
          <a:bodyPr wrap="square" lIns="0" tIns="0" rIns="0" bIns="0" rtlCol="0"/>
          <a:lstStyle/>
          <a:p>
            <a:endParaRPr/>
          </a:p>
        </p:txBody>
      </p:sp>
      <p:sp>
        <p:nvSpPr>
          <p:cNvPr id="3" name="object 3"/>
          <p:cNvSpPr/>
          <p:nvPr/>
        </p:nvSpPr>
        <p:spPr>
          <a:xfrm>
            <a:off x="991158" y="4616196"/>
            <a:ext cx="3342640" cy="434340"/>
          </a:xfrm>
          <a:custGeom>
            <a:avLst/>
            <a:gdLst/>
            <a:ahLst/>
            <a:cxnLst/>
            <a:rect l="l" t="t" r="r" b="b"/>
            <a:pathLst>
              <a:path w="3342640" h="434339">
                <a:moveTo>
                  <a:pt x="0" y="0"/>
                </a:moveTo>
                <a:lnTo>
                  <a:pt x="3342132" y="0"/>
                </a:lnTo>
                <a:lnTo>
                  <a:pt x="3342132" y="434339"/>
                </a:lnTo>
                <a:lnTo>
                  <a:pt x="0" y="434339"/>
                </a:lnTo>
                <a:lnTo>
                  <a:pt x="0" y="0"/>
                </a:lnTo>
                <a:close/>
              </a:path>
            </a:pathLst>
          </a:custGeom>
          <a:solidFill>
            <a:srgbClr val="FFFF00"/>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5" name="object 5"/>
          <p:cNvSpPr txBox="1"/>
          <p:nvPr/>
        </p:nvSpPr>
        <p:spPr>
          <a:xfrm>
            <a:off x="696513" y="1783002"/>
            <a:ext cx="5072380" cy="207645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727710"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275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amic</a:t>
            </a:r>
            <a:r>
              <a:rPr sz="2800" spc="-10" dirty="0">
                <a:latin typeface="Corbel"/>
                <a:cs typeface="Corbel"/>
              </a:rPr>
              <a:t>,</a:t>
            </a:r>
            <a:endParaRPr sz="2800">
              <a:latin typeface="Corbel"/>
              <a:cs typeface="Corbel"/>
            </a:endParaRPr>
          </a:p>
          <a:p>
            <a:pPr marL="169545">
              <a:lnSpc>
                <a:spcPts val="2855"/>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6" name="object 6"/>
          <p:cNvSpPr txBox="1"/>
          <p:nvPr/>
        </p:nvSpPr>
        <p:spPr>
          <a:xfrm>
            <a:off x="696513" y="3856029"/>
            <a:ext cx="3032125" cy="404495"/>
          </a:xfrm>
          <a:prstGeom prst="rect">
            <a:avLst/>
          </a:prstGeom>
        </p:spPr>
        <p:txBody>
          <a:bodyPr vert="horz" wrap="square" lIns="0" tIns="0" rIns="0" bIns="0" rtlCol="0">
            <a:spAutoFit/>
          </a:bodyPr>
          <a:lstStyle/>
          <a:p>
            <a:pPr marL="12700">
              <a:lnSpc>
                <a:spcPct val="10000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7" name="object 7"/>
          <p:cNvSpPr txBox="1"/>
          <p:nvPr/>
        </p:nvSpPr>
        <p:spPr>
          <a:xfrm>
            <a:off x="696513" y="4255153"/>
            <a:ext cx="2696845" cy="404495"/>
          </a:xfrm>
          <a:prstGeom prst="rect">
            <a:avLst/>
          </a:prstGeom>
        </p:spPr>
        <p:txBody>
          <a:bodyPr vert="horz" wrap="square" lIns="0" tIns="0" rIns="0" bIns="0" rtlCol="0">
            <a:spAutoFit/>
          </a:bodyPr>
          <a:lstStyle/>
          <a:p>
            <a:pPr marL="12700">
              <a:lnSpc>
                <a:spcPct val="10000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8" name="object 8"/>
          <p:cNvSpPr txBox="1"/>
          <p:nvPr/>
        </p:nvSpPr>
        <p:spPr>
          <a:xfrm>
            <a:off x="696513" y="4656051"/>
            <a:ext cx="3880485" cy="1605280"/>
          </a:xfrm>
          <a:prstGeom prst="rect">
            <a:avLst/>
          </a:prstGeom>
        </p:spPr>
        <p:txBody>
          <a:bodyPr vert="horz" wrap="square" lIns="0" tIns="0" rIns="0" bIns="0" rtlCol="0">
            <a:spAutoFit/>
          </a:bodyPr>
          <a:lstStyle/>
          <a:p>
            <a:pPr marL="12700">
              <a:lnSpc>
                <a:spcPts val="3260"/>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9" name="object 9"/>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10" name="object 10"/>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11" name="object 11"/>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12" name="object 12"/>
          <p:cNvSpPr/>
          <p:nvPr/>
        </p:nvSpPr>
        <p:spPr>
          <a:xfrm>
            <a:off x="6365747" y="304800"/>
            <a:ext cx="2398775" cy="3276586"/>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25</a:t>
            </a:fld>
            <a:endParaRPr spc="10" dirty="0"/>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7" name="object 17"/>
          <p:cNvSpPr txBox="1"/>
          <p:nvPr/>
        </p:nvSpPr>
        <p:spPr>
          <a:xfrm>
            <a:off x="7183597"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1158" y="5017008"/>
            <a:ext cx="2723515" cy="434340"/>
          </a:xfrm>
          <a:custGeom>
            <a:avLst/>
            <a:gdLst/>
            <a:ahLst/>
            <a:cxnLst/>
            <a:rect l="l" t="t" r="r" b="b"/>
            <a:pathLst>
              <a:path w="2723515" h="434339">
                <a:moveTo>
                  <a:pt x="0" y="0"/>
                </a:moveTo>
                <a:lnTo>
                  <a:pt x="2723388" y="0"/>
                </a:lnTo>
                <a:lnTo>
                  <a:pt x="2723388" y="434340"/>
                </a:lnTo>
                <a:lnTo>
                  <a:pt x="0" y="434340"/>
                </a:lnTo>
                <a:lnTo>
                  <a:pt x="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4" name="object 4"/>
          <p:cNvSpPr txBox="1"/>
          <p:nvPr/>
        </p:nvSpPr>
        <p:spPr>
          <a:xfrm>
            <a:off x="696513" y="1783002"/>
            <a:ext cx="4741545" cy="177800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396240"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a:t>
            </a:r>
            <a:r>
              <a:rPr sz="2800" spc="-25" dirty="0">
                <a:latin typeface="Corbel"/>
                <a:cs typeface="Corbel"/>
              </a:rPr>
              <a:t>m</a:t>
            </a:r>
            <a:endParaRPr sz="2800">
              <a:latin typeface="Corbel"/>
              <a:cs typeface="Corbel"/>
            </a:endParaRPr>
          </a:p>
        </p:txBody>
      </p:sp>
      <p:sp>
        <p:nvSpPr>
          <p:cNvPr id="5" name="object 5"/>
          <p:cNvSpPr txBox="1"/>
          <p:nvPr/>
        </p:nvSpPr>
        <p:spPr>
          <a:xfrm>
            <a:off x="5404103" y="1251203"/>
            <a:ext cx="3122930" cy="2330450"/>
          </a:xfrm>
          <a:prstGeom prst="rect">
            <a:avLst/>
          </a:prstGeom>
        </p:spPr>
        <p:txBody>
          <a:bodyPr vert="horz" wrap="square" lIns="0" tIns="0" rIns="0" bIns="0" rtlCol="0">
            <a:spAutoFit/>
          </a:bodyPr>
          <a:lstStyle/>
          <a:p>
            <a:pPr marL="20320">
              <a:lnSpc>
                <a:spcPct val="100000"/>
              </a:lnSpc>
            </a:pPr>
            <a:r>
              <a:rPr sz="2800" spc="-15" dirty="0">
                <a:latin typeface="Corbel"/>
                <a:cs typeface="Corbel"/>
              </a:rPr>
              <a:t>ic</a:t>
            </a:r>
            <a:r>
              <a:rPr sz="2800" spc="-10" dirty="0">
                <a:latin typeface="Corbel"/>
                <a:cs typeface="Corbel"/>
              </a:rPr>
              <a:t>,</a:t>
            </a:r>
            <a:endParaRPr sz="2800">
              <a:latin typeface="Corbel"/>
              <a:cs typeface="Corbel"/>
            </a:endParaRPr>
          </a:p>
        </p:txBody>
      </p:sp>
      <p:sp>
        <p:nvSpPr>
          <p:cNvPr id="6" name="object 6"/>
          <p:cNvSpPr txBox="1"/>
          <p:nvPr/>
        </p:nvSpPr>
        <p:spPr>
          <a:xfrm>
            <a:off x="696513" y="3478669"/>
            <a:ext cx="3338195" cy="1181100"/>
          </a:xfrm>
          <a:prstGeom prst="rect">
            <a:avLst/>
          </a:prstGeom>
        </p:spPr>
        <p:txBody>
          <a:bodyPr vert="horz" wrap="square" lIns="0" tIns="0" rIns="0" bIns="0" rtlCol="0">
            <a:spAutoFit/>
          </a:bodyPr>
          <a:lstStyle/>
          <a:p>
            <a:pPr marL="169545">
              <a:lnSpc>
                <a:spcPts val="3260"/>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25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7" name="object 7"/>
          <p:cNvSpPr txBox="1"/>
          <p:nvPr/>
        </p:nvSpPr>
        <p:spPr>
          <a:xfrm>
            <a:off x="696513" y="4656051"/>
            <a:ext cx="3880485" cy="1605280"/>
          </a:xfrm>
          <a:prstGeom prst="rect">
            <a:avLst/>
          </a:prstGeom>
        </p:spPr>
        <p:txBody>
          <a:bodyPr vert="horz" wrap="square" lIns="0" tIns="0" rIns="0" bIns="0" rtlCol="0">
            <a:spAutoFit/>
          </a:bodyPr>
          <a:lstStyle/>
          <a:p>
            <a:pPr marL="12700">
              <a:lnSpc>
                <a:spcPts val="3260"/>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8" name="object 8"/>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9" name="object 9"/>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10" name="object 10"/>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11" name="object 11"/>
          <p:cNvSpPr/>
          <p:nvPr/>
        </p:nvSpPr>
        <p:spPr>
          <a:xfrm>
            <a:off x="5404103" y="1251203"/>
            <a:ext cx="3122675" cy="2330183"/>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26</a:t>
            </a:fld>
            <a:endParaRPr spc="10" dirty="0"/>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6" name="object 16"/>
          <p:cNvSpPr txBox="1"/>
          <p:nvPr/>
        </p:nvSpPr>
        <p:spPr>
          <a:xfrm>
            <a:off x="7183597"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8673" y="2069592"/>
            <a:ext cx="3134690" cy="242298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102608" y="1665734"/>
            <a:ext cx="1586865" cy="914400"/>
          </a:xfrm>
          <a:custGeom>
            <a:avLst/>
            <a:gdLst/>
            <a:ahLst/>
            <a:cxnLst/>
            <a:rect l="l" t="t" r="r" b="b"/>
            <a:pathLst>
              <a:path w="1586864" h="914400">
                <a:moveTo>
                  <a:pt x="1434084" y="0"/>
                </a:moveTo>
                <a:lnTo>
                  <a:pt x="138125" y="659"/>
                </a:lnTo>
                <a:lnTo>
                  <a:pt x="96611" y="10534"/>
                </a:lnTo>
                <a:lnTo>
                  <a:pt x="60377" y="30908"/>
                </a:lnTo>
                <a:lnTo>
                  <a:pt x="31158" y="60048"/>
                </a:lnTo>
                <a:lnTo>
                  <a:pt x="10687" y="96221"/>
                </a:lnTo>
                <a:lnTo>
                  <a:pt x="700" y="137696"/>
                </a:lnTo>
                <a:lnTo>
                  <a:pt x="0" y="152400"/>
                </a:lnTo>
                <a:lnTo>
                  <a:pt x="644" y="762000"/>
                </a:lnTo>
                <a:lnTo>
                  <a:pt x="5991" y="804451"/>
                </a:lnTo>
                <a:lnTo>
                  <a:pt x="23060" y="842638"/>
                </a:lnTo>
                <a:lnTo>
                  <a:pt x="49472" y="874388"/>
                </a:lnTo>
                <a:lnTo>
                  <a:pt x="83495" y="897967"/>
                </a:lnTo>
                <a:lnTo>
                  <a:pt x="123393" y="911642"/>
                </a:lnTo>
                <a:lnTo>
                  <a:pt x="152400" y="914400"/>
                </a:lnTo>
                <a:lnTo>
                  <a:pt x="1448358" y="913740"/>
                </a:lnTo>
                <a:lnTo>
                  <a:pt x="1489872" y="903863"/>
                </a:lnTo>
                <a:lnTo>
                  <a:pt x="1526106" y="883487"/>
                </a:lnTo>
                <a:lnTo>
                  <a:pt x="1555325" y="854346"/>
                </a:lnTo>
                <a:lnTo>
                  <a:pt x="1575796" y="818172"/>
                </a:lnTo>
                <a:lnTo>
                  <a:pt x="1585783" y="776701"/>
                </a:lnTo>
                <a:lnTo>
                  <a:pt x="1586484" y="762000"/>
                </a:lnTo>
                <a:lnTo>
                  <a:pt x="1585839" y="152400"/>
                </a:lnTo>
                <a:lnTo>
                  <a:pt x="1580492" y="109943"/>
                </a:lnTo>
                <a:lnTo>
                  <a:pt x="1563423" y="71755"/>
                </a:lnTo>
                <a:lnTo>
                  <a:pt x="1537011" y="40006"/>
                </a:lnTo>
                <a:lnTo>
                  <a:pt x="1502988" y="16429"/>
                </a:lnTo>
                <a:lnTo>
                  <a:pt x="1463090" y="2757"/>
                </a:lnTo>
                <a:lnTo>
                  <a:pt x="1434084" y="0"/>
                </a:lnTo>
                <a:close/>
              </a:path>
            </a:pathLst>
          </a:custGeom>
          <a:solidFill>
            <a:srgbClr val="FF0000"/>
          </a:solidFill>
        </p:spPr>
        <p:txBody>
          <a:bodyPr wrap="square" lIns="0" tIns="0" rIns="0" bIns="0" rtlCol="0"/>
          <a:lstStyle/>
          <a:p>
            <a:endParaRPr/>
          </a:p>
        </p:txBody>
      </p:sp>
      <p:sp>
        <p:nvSpPr>
          <p:cNvPr id="4" name="object 4"/>
          <p:cNvSpPr/>
          <p:nvPr/>
        </p:nvSpPr>
        <p:spPr>
          <a:xfrm>
            <a:off x="4102608" y="1665734"/>
            <a:ext cx="1586865" cy="914400"/>
          </a:xfrm>
          <a:custGeom>
            <a:avLst/>
            <a:gdLst/>
            <a:ahLst/>
            <a:cxnLst/>
            <a:rect l="l" t="t" r="r" b="b"/>
            <a:pathLst>
              <a:path w="1586864" h="914400">
                <a:moveTo>
                  <a:pt x="0" y="152400"/>
                </a:moveTo>
                <a:lnTo>
                  <a:pt x="6108" y="109543"/>
                </a:lnTo>
                <a:lnTo>
                  <a:pt x="23277" y="71410"/>
                </a:lnTo>
                <a:lnTo>
                  <a:pt x="49772" y="39733"/>
                </a:lnTo>
                <a:lnTo>
                  <a:pt x="83860" y="16244"/>
                </a:lnTo>
                <a:lnTo>
                  <a:pt x="123807" y="2677"/>
                </a:lnTo>
                <a:lnTo>
                  <a:pt x="1434084" y="0"/>
                </a:lnTo>
                <a:lnTo>
                  <a:pt x="1448785" y="699"/>
                </a:lnTo>
                <a:lnTo>
                  <a:pt x="1490256" y="10686"/>
                </a:lnTo>
                <a:lnTo>
                  <a:pt x="1526430" y="31154"/>
                </a:lnTo>
                <a:lnTo>
                  <a:pt x="1555571" y="60371"/>
                </a:lnTo>
                <a:lnTo>
                  <a:pt x="1575947" y="96605"/>
                </a:lnTo>
                <a:lnTo>
                  <a:pt x="1585824" y="138124"/>
                </a:lnTo>
                <a:lnTo>
                  <a:pt x="1586484" y="762000"/>
                </a:lnTo>
                <a:lnTo>
                  <a:pt x="1585783" y="776701"/>
                </a:lnTo>
                <a:lnTo>
                  <a:pt x="1575796" y="818172"/>
                </a:lnTo>
                <a:lnTo>
                  <a:pt x="1555325" y="854346"/>
                </a:lnTo>
                <a:lnTo>
                  <a:pt x="1526106" y="883487"/>
                </a:lnTo>
                <a:lnTo>
                  <a:pt x="1489872" y="903863"/>
                </a:lnTo>
                <a:lnTo>
                  <a:pt x="1448358" y="913740"/>
                </a:lnTo>
                <a:lnTo>
                  <a:pt x="152400" y="914400"/>
                </a:lnTo>
                <a:lnTo>
                  <a:pt x="137698" y="913699"/>
                </a:lnTo>
                <a:lnTo>
                  <a:pt x="96227" y="903712"/>
                </a:lnTo>
                <a:lnTo>
                  <a:pt x="60053" y="883241"/>
                </a:lnTo>
                <a:lnTo>
                  <a:pt x="30912" y="854022"/>
                </a:lnTo>
                <a:lnTo>
                  <a:pt x="10536" y="817788"/>
                </a:lnTo>
                <a:lnTo>
                  <a:pt x="659" y="776274"/>
                </a:lnTo>
                <a:lnTo>
                  <a:pt x="0" y="152400"/>
                </a:lnTo>
                <a:close/>
              </a:path>
            </a:pathLst>
          </a:custGeom>
          <a:ln w="12700">
            <a:solidFill>
              <a:srgbClr val="236B88"/>
            </a:solidFill>
          </a:ln>
        </p:spPr>
        <p:txBody>
          <a:bodyPr wrap="square" lIns="0" tIns="0" rIns="0" bIns="0" rtlCol="0"/>
          <a:lstStyle/>
          <a:p>
            <a:endParaRPr/>
          </a:p>
        </p:txBody>
      </p:sp>
      <p:sp>
        <p:nvSpPr>
          <p:cNvPr id="5" name="object 5"/>
          <p:cNvSpPr txBox="1"/>
          <p:nvPr/>
        </p:nvSpPr>
        <p:spPr>
          <a:xfrm>
            <a:off x="4439284" y="1985230"/>
            <a:ext cx="914400" cy="330200"/>
          </a:xfrm>
          <a:prstGeom prst="rect">
            <a:avLst/>
          </a:prstGeom>
        </p:spPr>
        <p:txBody>
          <a:bodyPr vert="horz" wrap="square" lIns="0" tIns="0" rIns="0" bIns="0" rtlCol="0">
            <a:spAutoFit/>
          </a:bodyPr>
          <a:lstStyle/>
          <a:p>
            <a:pPr marL="12700">
              <a:lnSpc>
                <a:spcPct val="100000"/>
              </a:lnSpc>
            </a:pPr>
            <a:r>
              <a:rPr sz="2400" spc="-20" dirty="0">
                <a:solidFill>
                  <a:srgbClr val="FFFFFF"/>
                </a:solidFill>
                <a:latin typeface="Corbel"/>
                <a:cs typeface="Corbel"/>
              </a:rPr>
              <a:t>d</a:t>
            </a:r>
            <a:r>
              <a:rPr sz="2400" spc="-15" dirty="0">
                <a:solidFill>
                  <a:srgbClr val="FFFFFF"/>
                </a:solidFill>
                <a:latin typeface="Corbel"/>
                <a:cs typeface="Corbel"/>
              </a:rPr>
              <a:t>a</a:t>
            </a:r>
            <a:r>
              <a:rPr sz="2400" spc="-10" dirty="0">
                <a:solidFill>
                  <a:srgbClr val="FFFFFF"/>
                </a:solidFill>
                <a:latin typeface="Corbel"/>
                <a:cs typeface="Corbel"/>
              </a:rPr>
              <a:t>n</a:t>
            </a:r>
            <a:r>
              <a:rPr sz="2400" spc="-20" dirty="0">
                <a:solidFill>
                  <a:srgbClr val="FFFFFF"/>
                </a:solidFill>
                <a:latin typeface="Corbel"/>
                <a:cs typeface="Corbel"/>
              </a:rPr>
              <a:t>g</a:t>
            </a:r>
            <a:r>
              <a:rPr sz="2400" spc="-10" dirty="0">
                <a:solidFill>
                  <a:srgbClr val="FFFFFF"/>
                </a:solidFill>
                <a:latin typeface="Corbel"/>
                <a:cs typeface="Corbel"/>
              </a:rPr>
              <a:t>er</a:t>
            </a:r>
            <a:endParaRPr sz="2400">
              <a:latin typeface="Corbel"/>
              <a:cs typeface="Corbel"/>
            </a:endParaRPr>
          </a:p>
        </p:txBody>
      </p:sp>
      <p:sp>
        <p:nvSpPr>
          <p:cNvPr id="6" name="object 6"/>
          <p:cNvSpPr/>
          <p:nvPr/>
        </p:nvSpPr>
        <p:spPr>
          <a:xfrm>
            <a:off x="4102608" y="4146806"/>
            <a:ext cx="1586865" cy="914400"/>
          </a:xfrm>
          <a:custGeom>
            <a:avLst/>
            <a:gdLst/>
            <a:ahLst/>
            <a:cxnLst/>
            <a:rect l="l" t="t" r="r" b="b"/>
            <a:pathLst>
              <a:path w="1586864" h="914400">
                <a:moveTo>
                  <a:pt x="1434084" y="0"/>
                </a:moveTo>
                <a:lnTo>
                  <a:pt x="138125" y="659"/>
                </a:lnTo>
                <a:lnTo>
                  <a:pt x="96611" y="10534"/>
                </a:lnTo>
                <a:lnTo>
                  <a:pt x="60377" y="30908"/>
                </a:lnTo>
                <a:lnTo>
                  <a:pt x="31158" y="60048"/>
                </a:lnTo>
                <a:lnTo>
                  <a:pt x="10687" y="96221"/>
                </a:lnTo>
                <a:lnTo>
                  <a:pt x="700" y="137696"/>
                </a:lnTo>
                <a:lnTo>
                  <a:pt x="0" y="152400"/>
                </a:lnTo>
                <a:lnTo>
                  <a:pt x="644" y="762000"/>
                </a:lnTo>
                <a:lnTo>
                  <a:pt x="5991" y="804451"/>
                </a:lnTo>
                <a:lnTo>
                  <a:pt x="23060" y="842638"/>
                </a:lnTo>
                <a:lnTo>
                  <a:pt x="49472" y="874388"/>
                </a:lnTo>
                <a:lnTo>
                  <a:pt x="83495" y="897967"/>
                </a:lnTo>
                <a:lnTo>
                  <a:pt x="123393" y="911642"/>
                </a:lnTo>
                <a:lnTo>
                  <a:pt x="152400" y="914400"/>
                </a:lnTo>
                <a:lnTo>
                  <a:pt x="1448358" y="913740"/>
                </a:lnTo>
                <a:lnTo>
                  <a:pt x="1489872" y="903863"/>
                </a:lnTo>
                <a:lnTo>
                  <a:pt x="1526106" y="883487"/>
                </a:lnTo>
                <a:lnTo>
                  <a:pt x="1555325" y="854346"/>
                </a:lnTo>
                <a:lnTo>
                  <a:pt x="1575796" y="818172"/>
                </a:lnTo>
                <a:lnTo>
                  <a:pt x="1585783" y="776701"/>
                </a:lnTo>
                <a:lnTo>
                  <a:pt x="1586484" y="762000"/>
                </a:lnTo>
                <a:lnTo>
                  <a:pt x="1585839" y="152400"/>
                </a:lnTo>
                <a:lnTo>
                  <a:pt x="1580492" y="109943"/>
                </a:lnTo>
                <a:lnTo>
                  <a:pt x="1563423" y="71755"/>
                </a:lnTo>
                <a:lnTo>
                  <a:pt x="1537011" y="40006"/>
                </a:lnTo>
                <a:lnTo>
                  <a:pt x="1502988" y="16429"/>
                </a:lnTo>
                <a:lnTo>
                  <a:pt x="1463090" y="2757"/>
                </a:lnTo>
                <a:lnTo>
                  <a:pt x="1434084" y="0"/>
                </a:lnTo>
                <a:close/>
              </a:path>
            </a:pathLst>
          </a:custGeom>
          <a:solidFill>
            <a:srgbClr val="3494BA"/>
          </a:solidFill>
        </p:spPr>
        <p:txBody>
          <a:bodyPr wrap="square" lIns="0" tIns="0" rIns="0" bIns="0" rtlCol="0"/>
          <a:lstStyle/>
          <a:p>
            <a:endParaRPr/>
          </a:p>
        </p:txBody>
      </p:sp>
      <p:sp>
        <p:nvSpPr>
          <p:cNvPr id="7" name="object 7"/>
          <p:cNvSpPr/>
          <p:nvPr/>
        </p:nvSpPr>
        <p:spPr>
          <a:xfrm>
            <a:off x="4102608" y="4146806"/>
            <a:ext cx="1586865" cy="914400"/>
          </a:xfrm>
          <a:custGeom>
            <a:avLst/>
            <a:gdLst/>
            <a:ahLst/>
            <a:cxnLst/>
            <a:rect l="l" t="t" r="r" b="b"/>
            <a:pathLst>
              <a:path w="1586864" h="914400">
                <a:moveTo>
                  <a:pt x="0" y="152400"/>
                </a:moveTo>
                <a:lnTo>
                  <a:pt x="6108" y="109543"/>
                </a:lnTo>
                <a:lnTo>
                  <a:pt x="23277" y="71410"/>
                </a:lnTo>
                <a:lnTo>
                  <a:pt x="49772" y="39733"/>
                </a:lnTo>
                <a:lnTo>
                  <a:pt x="83860" y="16244"/>
                </a:lnTo>
                <a:lnTo>
                  <a:pt x="123807" y="2677"/>
                </a:lnTo>
                <a:lnTo>
                  <a:pt x="1434084" y="0"/>
                </a:lnTo>
                <a:lnTo>
                  <a:pt x="1448785" y="699"/>
                </a:lnTo>
                <a:lnTo>
                  <a:pt x="1490256" y="10686"/>
                </a:lnTo>
                <a:lnTo>
                  <a:pt x="1526430" y="31154"/>
                </a:lnTo>
                <a:lnTo>
                  <a:pt x="1555571" y="60371"/>
                </a:lnTo>
                <a:lnTo>
                  <a:pt x="1575947" y="96605"/>
                </a:lnTo>
                <a:lnTo>
                  <a:pt x="1585824" y="138124"/>
                </a:lnTo>
                <a:lnTo>
                  <a:pt x="1586484" y="762000"/>
                </a:lnTo>
                <a:lnTo>
                  <a:pt x="1585783" y="776701"/>
                </a:lnTo>
                <a:lnTo>
                  <a:pt x="1575796" y="818172"/>
                </a:lnTo>
                <a:lnTo>
                  <a:pt x="1555325" y="854346"/>
                </a:lnTo>
                <a:lnTo>
                  <a:pt x="1526106" y="883487"/>
                </a:lnTo>
                <a:lnTo>
                  <a:pt x="1489872" y="903863"/>
                </a:lnTo>
                <a:lnTo>
                  <a:pt x="1448358" y="913740"/>
                </a:lnTo>
                <a:lnTo>
                  <a:pt x="152400" y="914400"/>
                </a:lnTo>
                <a:lnTo>
                  <a:pt x="137698" y="913699"/>
                </a:lnTo>
                <a:lnTo>
                  <a:pt x="96227" y="903712"/>
                </a:lnTo>
                <a:lnTo>
                  <a:pt x="60053" y="883241"/>
                </a:lnTo>
                <a:lnTo>
                  <a:pt x="30912" y="854022"/>
                </a:lnTo>
                <a:lnTo>
                  <a:pt x="10536" y="817788"/>
                </a:lnTo>
                <a:lnTo>
                  <a:pt x="659" y="776274"/>
                </a:lnTo>
                <a:lnTo>
                  <a:pt x="0" y="152400"/>
                </a:lnTo>
                <a:close/>
              </a:path>
            </a:pathLst>
          </a:custGeom>
          <a:ln w="12700">
            <a:solidFill>
              <a:srgbClr val="236B88"/>
            </a:solidFill>
          </a:ln>
        </p:spPr>
        <p:txBody>
          <a:bodyPr wrap="square" lIns="0" tIns="0" rIns="0" bIns="0" rtlCol="0"/>
          <a:lstStyle/>
          <a:p>
            <a:endParaRPr/>
          </a:p>
        </p:txBody>
      </p:sp>
      <p:sp>
        <p:nvSpPr>
          <p:cNvPr id="8" name="object 8"/>
          <p:cNvSpPr txBox="1"/>
          <p:nvPr/>
        </p:nvSpPr>
        <p:spPr>
          <a:xfrm>
            <a:off x="4277740" y="4467286"/>
            <a:ext cx="1235710" cy="330200"/>
          </a:xfrm>
          <a:prstGeom prst="rect">
            <a:avLst/>
          </a:prstGeom>
        </p:spPr>
        <p:txBody>
          <a:bodyPr vert="horz" wrap="square" lIns="0" tIns="0" rIns="0" bIns="0" rtlCol="0">
            <a:spAutoFit/>
          </a:bodyPr>
          <a:lstStyle/>
          <a:p>
            <a:pPr marL="12700">
              <a:lnSpc>
                <a:spcPct val="100000"/>
              </a:lnSpc>
            </a:pPr>
            <a:r>
              <a:rPr sz="2400" spc="-15" dirty="0">
                <a:solidFill>
                  <a:srgbClr val="FFFFFF"/>
                </a:solidFill>
                <a:latin typeface="Corbel"/>
                <a:cs typeface="Corbel"/>
              </a:rPr>
              <a:t>a</a:t>
            </a:r>
            <a:r>
              <a:rPr sz="2400" spc="-25" dirty="0">
                <a:solidFill>
                  <a:srgbClr val="FFFFFF"/>
                </a:solidFill>
                <a:latin typeface="Corbel"/>
                <a:cs typeface="Corbel"/>
              </a:rPr>
              <a:t>w</a:t>
            </a:r>
            <a:r>
              <a:rPr sz="2400" spc="-10" dirty="0">
                <a:solidFill>
                  <a:srgbClr val="FFFFFF"/>
                </a:solidFill>
                <a:latin typeface="Corbel"/>
                <a:cs typeface="Corbel"/>
              </a:rPr>
              <a:t>e</a:t>
            </a:r>
            <a:r>
              <a:rPr sz="2400" dirty="0">
                <a:solidFill>
                  <a:srgbClr val="FFFFFF"/>
                </a:solidFill>
                <a:latin typeface="Corbel"/>
                <a:cs typeface="Corbel"/>
              </a:rPr>
              <a:t>so</a:t>
            </a:r>
            <a:r>
              <a:rPr sz="2400" spc="-20" dirty="0">
                <a:solidFill>
                  <a:srgbClr val="FFFFFF"/>
                </a:solidFill>
                <a:latin typeface="Corbel"/>
                <a:cs typeface="Corbel"/>
              </a:rPr>
              <a:t>me</a:t>
            </a:r>
            <a:endParaRPr sz="2400">
              <a:latin typeface="Corbel"/>
              <a:cs typeface="Corbel"/>
            </a:endParaRPr>
          </a:p>
        </p:txBody>
      </p:sp>
      <p:sp>
        <p:nvSpPr>
          <p:cNvPr id="9" name="object 9"/>
          <p:cNvSpPr/>
          <p:nvPr/>
        </p:nvSpPr>
        <p:spPr>
          <a:xfrm>
            <a:off x="3293364" y="2240164"/>
            <a:ext cx="727075" cy="1043305"/>
          </a:xfrm>
          <a:custGeom>
            <a:avLst/>
            <a:gdLst/>
            <a:ahLst/>
            <a:cxnLst/>
            <a:rect l="l" t="t" r="r" b="b"/>
            <a:pathLst>
              <a:path w="727075" h="1043304">
                <a:moveTo>
                  <a:pt x="0" y="1043228"/>
                </a:moveTo>
                <a:lnTo>
                  <a:pt x="726732" y="0"/>
                </a:lnTo>
              </a:path>
            </a:pathLst>
          </a:custGeom>
          <a:ln w="57150">
            <a:solidFill>
              <a:srgbClr val="7030A0"/>
            </a:solidFill>
          </a:ln>
        </p:spPr>
        <p:txBody>
          <a:bodyPr wrap="square" lIns="0" tIns="0" rIns="0" bIns="0" rtlCol="0"/>
          <a:lstStyle/>
          <a:p>
            <a:endParaRPr/>
          </a:p>
        </p:txBody>
      </p:sp>
      <p:sp>
        <p:nvSpPr>
          <p:cNvPr id="10" name="object 10"/>
          <p:cNvSpPr/>
          <p:nvPr/>
        </p:nvSpPr>
        <p:spPr>
          <a:xfrm>
            <a:off x="3933426" y="2122927"/>
            <a:ext cx="168910" cy="189865"/>
          </a:xfrm>
          <a:custGeom>
            <a:avLst/>
            <a:gdLst/>
            <a:ahLst/>
            <a:cxnLst/>
            <a:rect l="l" t="t" r="r" b="b"/>
            <a:pathLst>
              <a:path w="168910" h="189864">
                <a:moveTo>
                  <a:pt x="168338" y="0"/>
                </a:moveTo>
                <a:lnTo>
                  <a:pt x="0" y="91693"/>
                </a:lnTo>
                <a:lnTo>
                  <a:pt x="140690" y="189687"/>
                </a:lnTo>
                <a:lnTo>
                  <a:pt x="168338" y="0"/>
                </a:lnTo>
                <a:close/>
              </a:path>
            </a:pathLst>
          </a:custGeom>
          <a:solidFill>
            <a:srgbClr val="7030A0"/>
          </a:solidFill>
        </p:spPr>
        <p:txBody>
          <a:bodyPr wrap="square" lIns="0" tIns="0" rIns="0" bIns="0" rtlCol="0"/>
          <a:lstStyle/>
          <a:p>
            <a:endParaRPr/>
          </a:p>
        </p:txBody>
      </p:sp>
      <p:sp>
        <p:nvSpPr>
          <p:cNvPr id="11" name="object 11"/>
          <p:cNvSpPr/>
          <p:nvPr/>
        </p:nvSpPr>
        <p:spPr>
          <a:xfrm>
            <a:off x="3293364" y="3282696"/>
            <a:ext cx="734060" cy="1200150"/>
          </a:xfrm>
          <a:custGeom>
            <a:avLst/>
            <a:gdLst/>
            <a:ahLst/>
            <a:cxnLst/>
            <a:rect l="l" t="t" r="r" b="b"/>
            <a:pathLst>
              <a:path w="734060" h="1200150">
                <a:moveTo>
                  <a:pt x="0" y="0"/>
                </a:moveTo>
                <a:lnTo>
                  <a:pt x="733856" y="1199718"/>
                </a:lnTo>
              </a:path>
            </a:pathLst>
          </a:custGeom>
          <a:ln w="57150">
            <a:solidFill>
              <a:srgbClr val="7030A0"/>
            </a:solidFill>
          </a:ln>
        </p:spPr>
        <p:txBody>
          <a:bodyPr wrap="square" lIns="0" tIns="0" rIns="0" bIns="0" rtlCol="0"/>
          <a:lstStyle/>
          <a:p>
            <a:endParaRPr/>
          </a:p>
        </p:txBody>
      </p:sp>
      <p:sp>
        <p:nvSpPr>
          <p:cNvPr id="12" name="object 12"/>
          <p:cNvSpPr/>
          <p:nvPr/>
        </p:nvSpPr>
        <p:spPr>
          <a:xfrm>
            <a:off x="3939176" y="4413299"/>
            <a:ext cx="163195" cy="191135"/>
          </a:xfrm>
          <a:custGeom>
            <a:avLst/>
            <a:gdLst/>
            <a:ahLst/>
            <a:cxnLst/>
            <a:rect l="l" t="t" r="r" b="b"/>
            <a:pathLst>
              <a:path w="163195" h="191135">
                <a:moveTo>
                  <a:pt x="146265" y="0"/>
                </a:moveTo>
                <a:lnTo>
                  <a:pt x="0" y="89458"/>
                </a:lnTo>
                <a:lnTo>
                  <a:pt x="162598" y="190995"/>
                </a:lnTo>
                <a:lnTo>
                  <a:pt x="146265" y="0"/>
                </a:lnTo>
                <a:close/>
              </a:path>
            </a:pathLst>
          </a:custGeom>
          <a:solidFill>
            <a:srgbClr val="7030A0"/>
          </a:solidFill>
        </p:spPr>
        <p:txBody>
          <a:bodyPr wrap="square" lIns="0" tIns="0" rIns="0" bIns="0" rtlCol="0"/>
          <a:lstStyle/>
          <a:p>
            <a:endParaRPr/>
          </a:p>
        </p:txBody>
      </p:sp>
      <p:sp>
        <p:nvSpPr>
          <p:cNvPr id="13" name="object 13"/>
          <p:cNvSpPr/>
          <p:nvPr/>
        </p:nvSpPr>
        <p:spPr>
          <a:xfrm>
            <a:off x="6156959" y="742188"/>
            <a:ext cx="2987040" cy="1685513"/>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689091" y="1955455"/>
            <a:ext cx="599440" cy="167005"/>
          </a:xfrm>
          <a:custGeom>
            <a:avLst/>
            <a:gdLst/>
            <a:ahLst/>
            <a:cxnLst/>
            <a:rect l="l" t="t" r="r" b="b"/>
            <a:pathLst>
              <a:path w="599439" h="167005">
                <a:moveTo>
                  <a:pt x="0" y="166522"/>
                </a:moveTo>
                <a:lnTo>
                  <a:pt x="598944" y="0"/>
                </a:lnTo>
              </a:path>
            </a:pathLst>
          </a:custGeom>
          <a:ln w="57150">
            <a:solidFill>
              <a:srgbClr val="7030A0"/>
            </a:solidFill>
          </a:ln>
        </p:spPr>
        <p:txBody>
          <a:bodyPr wrap="square" lIns="0" tIns="0" rIns="0" bIns="0" rtlCol="0"/>
          <a:lstStyle/>
          <a:p>
            <a:endParaRPr/>
          </a:p>
        </p:txBody>
      </p:sp>
      <p:sp>
        <p:nvSpPr>
          <p:cNvPr id="15" name="object 15"/>
          <p:cNvSpPr/>
          <p:nvPr/>
        </p:nvSpPr>
        <p:spPr>
          <a:xfrm>
            <a:off x="6237539" y="1880525"/>
            <a:ext cx="188595" cy="165735"/>
          </a:xfrm>
          <a:custGeom>
            <a:avLst/>
            <a:gdLst/>
            <a:ahLst/>
            <a:cxnLst/>
            <a:rect l="l" t="t" r="r" b="b"/>
            <a:pathLst>
              <a:path w="188595" h="165735">
                <a:moveTo>
                  <a:pt x="0" y="0"/>
                </a:moveTo>
                <a:lnTo>
                  <a:pt x="45935" y="165188"/>
                </a:lnTo>
                <a:lnTo>
                  <a:pt x="188150" y="36664"/>
                </a:lnTo>
                <a:lnTo>
                  <a:pt x="0" y="0"/>
                </a:lnTo>
                <a:close/>
              </a:path>
            </a:pathLst>
          </a:custGeom>
          <a:solidFill>
            <a:srgbClr val="7030A0"/>
          </a:solidFill>
        </p:spPr>
        <p:txBody>
          <a:bodyPr wrap="square" lIns="0" tIns="0" rIns="0" bIns="0" rtlCol="0"/>
          <a:lstStyle/>
          <a:p>
            <a:endParaRPr/>
          </a:p>
        </p:txBody>
      </p:sp>
      <p:sp>
        <p:nvSpPr>
          <p:cNvPr id="16" name="object 16"/>
          <p:cNvSpPr/>
          <p:nvPr/>
        </p:nvSpPr>
        <p:spPr>
          <a:xfrm>
            <a:off x="6787896" y="4075176"/>
            <a:ext cx="2054351" cy="1321307"/>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5696711" y="4578096"/>
            <a:ext cx="661035" cy="130175"/>
          </a:xfrm>
          <a:custGeom>
            <a:avLst/>
            <a:gdLst/>
            <a:ahLst/>
            <a:cxnLst/>
            <a:rect l="l" t="t" r="r" b="b"/>
            <a:pathLst>
              <a:path w="661035" h="130175">
                <a:moveTo>
                  <a:pt x="0" y="0"/>
                </a:moveTo>
                <a:lnTo>
                  <a:pt x="660908" y="129654"/>
                </a:lnTo>
              </a:path>
            </a:pathLst>
          </a:custGeom>
          <a:ln w="57150">
            <a:solidFill>
              <a:srgbClr val="7030A0"/>
            </a:solidFill>
          </a:ln>
        </p:spPr>
        <p:txBody>
          <a:bodyPr wrap="square" lIns="0" tIns="0" rIns="0" bIns="0" rtlCol="0"/>
          <a:lstStyle/>
          <a:p>
            <a:endParaRPr/>
          </a:p>
        </p:txBody>
      </p:sp>
      <p:sp>
        <p:nvSpPr>
          <p:cNvPr id="18" name="object 18"/>
          <p:cNvSpPr/>
          <p:nvPr/>
        </p:nvSpPr>
        <p:spPr>
          <a:xfrm>
            <a:off x="6313084" y="4618123"/>
            <a:ext cx="184785" cy="168275"/>
          </a:xfrm>
          <a:custGeom>
            <a:avLst/>
            <a:gdLst/>
            <a:ahLst/>
            <a:cxnLst/>
            <a:rect l="l" t="t" r="r" b="b"/>
            <a:pathLst>
              <a:path w="184785" h="168275">
                <a:moveTo>
                  <a:pt x="33007" y="0"/>
                </a:moveTo>
                <a:lnTo>
                  <a:pt x="0" y="168236"/>
                </a:lnTo>
                <a:lnTo>
                  <a:pt x="184746" y="117132"/>
                </a:lnTo>
                <a:lnTo>
                  <a:pt x="33007" y="0"/>
                </a:lnTo>
                <a:close/>
              </a:path>
            </a:pathLst>
          </a:custGeom>
          <a:solidFill>
            <a:srgbClr val="7030A0"/>
          </a:solidFill>
        </p:spPr>
        <p:txBody>
          <a:bodyPr wrap="square" lIns="0" tIns="0" rIns="0" bIns="0" rtlCol="0"/>
          <a:lstStyle/>
          <a:p>
            <a:endParaRPr/>
          </a:p>
        </p:txBody>
      </p:sp>
      <p:sp>
        <p:nvSpPr>
          <p:cNvPr id="19" name="object 19"/>
          <p:cNvSpPr txBox="1"/>
          <p:nvPr/>
        </p:nvSpPr>
        <p:spPr>
          <a:xfrm>
            <a:off x="1169288" y="4515426"/>
            <a:ext cx="2030730" cy="659130"/>
          </a:xfrm>
          <a:prstGeom prst="rect">
            <a:avLst/>
          </a:prstGeom>
        </p:spPr>
        <p:txBody>
          <a:bodyPr vert="horz" wrap="square" lIns="0" tIns="0" rIns="0" bIns="0" rtlCol="0">
            <a:spAutoFit/>
          </a:bodyPr>
          <a:lstStyle/>
          <a:p>
            <a:pPr marL="1201420">
              <a:lnSpc>
                <a:spcPct val="100000"/>
              </a:lnSpc>
            </a:pPr>
            <a:r>
              <a:rPr sz="1400" spc="-5" dirty="0">
                <a:latin typeface="Corbel"/>
                <a:cs typeface="Corbel"/>
              </a:rPr>
              <a:t>©A</a:t>
            </a:r>
            <a:r>
              <a:rPr sz="1400" dirty="0">
                <a:latin typeface="Corbel"/>
                <a:cs typeface="Corbel"/>
              </a:rPr>
              <a:t>.</a:t>
            </a:r>
            <a:r>
              <a:rPr sz="1400" spc="-5" dirty="0">
                <a:latin typeface="Corbel"/>
                <a:cs typeface="Corbel"/>
              </a:rPr>
              <a:t> Beg</a:t>
            </a:r>
            <a:r>
              <a:rPr sz="1400" spc="5" dirty="0">
                <a:latin typeface="Corbel"/>
                <a:cs typeface="Corbel"/>
              </a:rPr>
              <a:t>u</a:t>
            </a:r>
            <a:r>
              <a:rPr sz="1400" dirty="0">
                <a:latin typeface="Corbel"/>
                <a:cs typeface="Corbel"/>
              </a:rPr>
              <a:t>n</a:t>
            </a:r>
            <a:endParaRPr sz="1400">
              <a:latin typeface="Corbel"/>
              <a:cs typeface="Corbel"/>
            </a:endParaRPr>
          </a:p>
          <a:p>
            <a:pPr marL="12700">
              <a:lnSpc>
                <a:spcPct val="100000"/>
              </a:lnSpc>
              <a:spcBef>
                <a:spcPts val="145"/>
              </a:spcBef>
            </a:pPr>
            <a:r>
              <a:rPr sz="2800" spc="-20" dirty="0">
                <a:latin typeface="Corbel"/>
                <a:cs typeface="Corbel"/>
              </a:rPr>
              <a:t>s</a:t>
            </a:r>
            <a:r>
              <a:rPr sz="2800" spc="-10" dirty="0">
                <a:latin typeface="Corbel"/>
                <a:cs typeface="Corbel"/>
              </a:rPr>
              <a:t>ti</a:t>
            </a:r>
            <a:r>
              <a:rPr sz="2800" spc="-30" dirty="0">
                <a:latin typeface="Corbel"/>
                <a:cs typeface="Corbel"/>
              </a:rPr>
              <a:t>m</a:t>
            </a:r>
            <a:r>
              <a:rPr sz="2800" spc="-15" dirty="0">
                <a:latin typeface="Corbel"/>
                <a:cs typeface="Corbel"/>
              </a:rPr>
              <a:t>ulus</a:t>
            </a:r>
            <a:endParaRPr sz="2800">
              <a:latin typeface="Corbel"/>
              <a:cs typeface="Corbel"/>
            </a:endParaRPr>
          </a:p>
        </p:txBody>
      </p:sp>
      <p:sp>
        <p:nvSpPr>
          <p:cNvPr id="22" name="object 22"/>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27</a:t>
            </a:fld>
            <a:endParaRPr spc="10" dirty="0"/>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6" name="object 26"/>
          <p:cNvSpPr txBox="1"/>
          <p:nvPr/>
        </p:nvSpPr>
        <p:spPr>
          <a:xfrm>
            <a:off x="7183597"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6"/>
              </a:rPr>
              <a:t>www.cswe.</a:t>
            </a:r>
            <a:r>
              <a:rPr sz="800" spc="10" dirty="0">
                <a:solidFill>
                  <a:srgbClr val="1A4A5D"/>
                </a:solidFill>
                <a:latin typeface="Corbel"/>
                <a:cs typeface="Corbel"/>
                <a:hlinkClick r:id="rId6"/>
              </a:rPr>
              <a:t>o</a:t>
            </a:r>
            <a:r>
              <a:rPr sz="800" spc="5" dirty="0">
                <a:solidFill>
                  <a:srgbClr val="1A4A5D"/>
                </a:solidFill>
                <a:latin typeface="Corbel"/>
                <a:cs typeface="Corbel"/>
                <a:hlinkClick r:id="rId6"/>
              </a:rPr>
              <a:t>rg</a:t>
            </a:r>
            <a:endParaRPr sz="800">
              <a:latin typeface="Corbel"/>
              <a:cs typeface="Corbel"/>
            </a:endParaRPr>
          </a:p>
        </p:txBody>
      </p:sp>
      <p:sp>
        <p:nvSpPr>
          <p:cNvPr id="20" name="object 20"/>
          <p:cNvSpPr txBox="1"/>
          <p:nvPr/>
        </p:nvSpPr>
        <p:spPr>
          <a:xfrm>
            <a:off x="4163069" y="3053292"/>
            <a:ext cx="1730375" cy="807720"/>
          </a:xfrm>
          <a:prstGeom prst="rect">
            <a:avLst/>
          </a:prstGeom>
        </p:spPr>
        <p:txBody>
          <a:bodyPr vert="horz" wrap="square" lIns="0" tIns="0" rIns="0" bIns="0" rtlCol="0">
            <a:spAutoFit/>
          </a:bodyPr>
          <a:lstStyle/>
          <a:p>
            <a:pPr marL="12700" marR="5080" indent="142875">
              <a:lnSpc>
                <a:spcPct val="100000"/>
              </a:lnSpc>
            </a:pPr>
            <a:r>
              <a:rPr sz="2800" spc="-20" dirty="0">
                <a:latin typeface="Corbel"/>
                <a:cs typeface="Corbel"/>
              </a:rPr>
              <a:t>co</a:t>
            </a:r>
            <a:r>
              <a:rPr sz="2800" spc="-15" dirty="0">
                <a:latin typeface="Corbel"/>
                <a:cs typeface="Corbel"/>
              </a:rPr>
              <a:t>gnitive</a:t>
            </a:r>
            <a:r>
              <a:rPr sz="2800" spc="-10" dirty="0">
                <a:latin typeface="Corbel"/>
                <a:cs typeface="Corbel"/>
              </a:rPr>
              <a:t> </a:t>
            </a:r>
            <a:r>
              <a:rPr sz="2800" spc="-20" dirty="0">
                <a:latin typeface="Corbel"/>
                <a:cs typeface="Corbel"/>
              </a:rPr>
              <a:t>assessm</a:t>
            </a:r>
            <a:r>
              <a:rPr sz="2800" spc="-15" dirty="0">
                <a:latin typeface="Corbel"/>
                <a:cs typeface="Corbel"/>
              </a:rPr>
              <a:t>ent</a:t>
            </a:r>
            <a:endParaRPr sz="2800">
              <a:latin typeface="Corbel"/>
              <a:cs typeface="Corbel"/>
            </a:endParaRPr>
          </a:p>
        </p:txBody>
      </p:sp>
      <p:sp>
        <p:nvSpPr>
          <p:cNvPr id="21" name="object 21"/>
          <p:cNvSpPr txBox="1"/>
          <p:nvPr/>
        </p:nvSpPr>
        <p:spPr>
          <a:xfrm>
            <a:off x="6693455" y="2978368"/>
            <a:ext cx="1566545" cy="807720"/>
          </a:xfrm>
          <a:prstGeom prst="rect">
            <a:avLst/>
          </a:prstGeom>
        </p:spPr>
        <p:txBody>
          <a:bodyPr vert="horz" wrap="square" lIns="0" tIns="0" rIns="0" bIns="0" rtlCol="0">
            <a:spAutoFit/>
          </a:bodyPr>
          <a:lstStyle/>
          <a:p>
            <a:pPr marL="127000" marR="5080" indent="-114935">
              <a:lnSpc>
                <a:spcPct val="100000"/>
              </a:lnSpc>
            </a:pPr>
            <a:r>
              <a:rPr sz="2800" spc="-15" dirty="0">
                <a:latin typeface="Corbel"/>
                <a:cs typeface="Corbel"/>
              </a:rPr>
              <a:t>beh</a:t>
            </a:r>
            <a:r>
              <a:rPr sz="2800" spc="-20" dirty="0">
                <a:latin typeface="Corbel"/>
                <a:cs typeface="Corbel"/>
              </a:rPr>
              <a:t>a</a:t>
            </a:r>
            <a:r>
              <a:rPr sz="2800" spc="-10" dirty="0">
                <a:latin typeface="Corbel"/>
                <a:cs typeface="Corbel"/>
              </a:rPr>
              <a:t>vi</a:t>
            </a:r>
            <a:r>
              <a:rPr sz="2800" spc="-20" dirty="0">
                <a:latin typeface="Corbel"/>
                <a:cs typeface="Corbel"/>
              </a:rPr>
              <a:t>o</a:t>
            </a:r>
            <a:r>
              <a:rPr sz="2800" spc="-10" dirty="0">
                <a:latin typeface="Corbel"/>
                <a:cs typeface="Corbel"/>
              </a:rPr>
              <a:t>r</a:t>
            </a:r>
            <a:r>
              <a:rPr sz="2800" spc="-20" dirty="0">
                <a:latin typeface="Corbel"/>
                <a:cs typeface="Corbel"/>
              </a:rPr>
              <a:t>a</a:t>
            </a:r>
            <a:r>
              <a:rPr sz="2800" spc="-10" dirty="0">
                <a:latin typeface="Corbel"/>
                <a:cs typeface="Corbel"/>
              </a:rPr>
              <a:t>l </a:t>
            </a:r>
            <a:r>
              <a:rPr sz="2800" spc="-20" dirty="0">
                <a:latin typeface="Corbel"/>
                <a:cs typeface="Corbel"/>
              </a:rPr>
              <a:t>o</a:t>
            </a:r>
            <a:r>
              <a:rPr sz="2800" spc="-15" dirty="0">
                <a:latin typeface="Corbel"/>
                <a:cs typeface="Corbel"/>
              </a:rPr>
              <a:t>ut</a:t>
            </a:r>
            <a:r>
              <a:rPr sz="2800" spc="-25" dirty="0">
                <a:latin typeface="Corbel"/>
                <a:cs typeface="Corbel"/>
              </a:rPr>
              <a:t>come</a:t>
            </a:r>
            <a:endParaRPr sz="2800">
              <a:latin typeface="Corbel"/>
              <a:cs typeface="Corbe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02608" y="1665734"/>
            <a:ext cx="1586865" cy="914400"/>
          </a:xfrm>
          <a:custGeom>
            <a:avLst/>
            <a:gdLst/>
            <a:ahLst/>
            <a:cxnLst/>
            <a:rect l="l" t="t" r="r" b="b"/>
            <a:pathLst>
              <a:path w="1586864" h="914400">
                <a:moveTo>
                  <a:pt x="1434084" y="0"/>
                </a:moveTo>
                <a:lnTo>
                  <a:pt x="138125" y="659"/>
                </a:lnTo>
                <a:lnTo>
                  <a:pt x="96611" y="10534"/>
                </a:lnTo>
                <a:lnTo>
                  <a:pt x="60377" y="30908"/>
                </a:lnTo>
                <a:lnTo>
                  <a:pt x="31158" y="60048"/>
                </a:lnTo>
                <a:lnTo>
                  <a:pt x="10687" y="96221"/>
                </a:lnTo>
                <a:lnTo>
                  <a:pt x="700" y="137696"/>
                </a:lnTo>
                <a:lnTo>
                  <a:pt x="0" y="152400"/>
                </a:lnTo>
                <a:lnTo>
                  <a:pt x="644" y="762000"/>
                </a:lnTo>
                <a:lnTo>
                  <a:pt x="5991" y="804451"/>
                </a:lnTo>
                <a:lnTo>
                  <a:pt x="23060" y="842638"/>
                </a:lnTo>
                <a:lnTo>
                  <a:pt x="49472" y="874388"/>
                </a:lnTo>
                <a:lnTo>
                  <a:pt x="83495" y="897967"/>
                </a:lnTo>
                <a:lnTo>
                  <a:pt x="123393" y="911642"/>
                </a:lnTo>
                <a:lnTo>
                  <a:pt x="152400" y="914400"/>
                </a:lnTo>
                <a:lnTo>
                  <a:pt x="1448358" y="913740"/>
                </a:lnTo>
                <a:lnTo>
                  <a:pt x="1489872" y="903863"/>
                </a:lnTo>
                <a:lnTo>
                  <a:pt x="1526106" y="883487"/>
                </a:lnTo>
                <a:lnTo>
                  <a:pt x="1555325" y="854346"/>
                </a:lnTo>
                <a:lnTo>
                  <a:pt x="1575796" y="818172"/>
                </a:lnTo>
                <a:lnTo>
                  <a:pt x="1585783" y="776701"/>
                </a:lnTo>
                <a:lnTo>
                  <a:pt x="1586484" y="762000"/>
                </a:lnTo>
                <a:lnTo>
                  <a:pt x="1585839" y="152400"/>
                </a:lnTo>
                <a:lnTo>
                  <a:pt x="1580492" y="109943"/>
                </a:lnTo>
                <a:lnTo>
                  <a:pt x="1563423" y="71755"/>
                </a:lnTo>
                <a:lnTo>
                  <a:pt x="1537011" y="40006"/>
                </a:lnTo>
                <a:lnTo>
                  <a:pt x="1502988" y="16429"/>
                </a:lnTo>
                <a:lnTo>
                  <a:pt x="1463090" y="2757"/>
                </a:lnTo>
                <a:lnTo>
                  <a:pt x="1434084" y="0"/>
                </a:lnTo>
                <a:close/>
              </a:path>
            </a:pathLst>
          </a:custGeom>
          <a:solidFill>
            <a:srgbClr val="FF0000"/>
          </a:solidFill>
        </p:spPr>
        <p:txBody>
          <a:bodyPr wrap="square" lIns="0" tIns="0" rIns="0" bIns="0" rtlCol="0"/>
          <a:lstStyle/>
          <a:p>
            <a:endParaRPr/>
          </a:p>
        </p:txBody>
      </p:sp>
      <p:sp>
        <p:nvSpPr>
          <p:cNvPr id="3" name="object 3"/>
          <p:cNvSpPr/>
          <p:nvPr/>
        </p:nvSpPr>
        <p:spPr>
          <a:xfrm>
            <a:off x="4102608" y="1665734"/>
            <a:ext cx="1586865" cy="914400"/>
          </a:xfrm>
          <a:custGeom>
            <a:avLst/>
            <a:gdLst/>
            <a:ahLst/>
            <a:cxnLst/>
            <a:rect l="l" t="t" r="r" b="b"/>
            <a:pathLst>
              <a:path w="1586864" h="914400">
                <a:moveTo>
                  <a:pt x="0" y="152400"/>
                </a:moveTo>
                <a:lnTo>
                  <a:pt x="6108" y="109543"/>
                </a:lnTo>
                <a:lnTo>
                  <a:pt x="23277" y="71410"/>
                </a:lnTo>
                <a:lnTo>
                  <a:pt x="49772" y="39733"/>
                </a:lnTo>
                <a:lnTo>
                  <a:pt x="83860" y="16244"/>
                </a:lnTo>
                <a:lnTo>
                  <a:pt x="123807" y="2677"/>
                </a:lnTo>
                <a:lnTo>
                  <a:pt x="1434084" y="0"/>
                </a:lnTo>
                <a:lnTo>
                  <a:pt x="1448785" y="699"/>
                </a:lnTo>
                <a:lnTo>
                  <a:pt x="1490256" y="10686"/>
                </a:lnTo>
                <a:lnTo>
                  <a:pt x="1526430" y="31154"/>
                </a:lnTo>
                <a:lnTo>
                  <a:pt x="1555571" y="60371"/>
                </a:lnTo>
                <a:lnTo>
                  <a:pt x="1575947" y="96605"/>
                </a:lnTo>
                <a:lnTo>
                  <a:pt x="1585824" y="138124"/>
                </a:lnTo>
                <a:lnTo>
                  <a:pt x="1586484" y="762000"/>
                </a:lnTo>
                <a:lnTo>
                  <a:pt x="1585783" y="776701"/>
                </a:lnTo>
                <a:lnTo>
                  <a:pt x="1575796" y="818172"/>
                </a:lnTo>
                <a:lnTo>
                  <a:pt x="1555325" y="854346"/>
                </a:lnTo>
                <a:lnTo>
                  <a:pt x="1526106" y="883487"/>
                </a:lnTo>
                <a:lnTo>
                  <a:pt x="1489872" y="903863"/>
                </a:lnTo>
                <a:lnTo>
                  <a:pt x="1448358" y="913740"/>
                </a:lnTo>
                <a:lnTo>
                  <a:pt x="152400" y="914400"/>
                </a:lnTo>
                <a:lnTo>
                  <a:pt x="137698" y="913699"/>
                </a:lnTo>
                <a:lnTo>
                  <a:pt x="96227" y="903712"/>
                </a:lnTo>
                <a:lnTo>
                  <a:pt x="60053" y="883241"/>
                </a:lnTo>
                <a:lnTo>
                  <a:pt x="30912" y="854022"/>
                </a:lnTo>
                <a:lnTo>
                  <a:pt x="10536" y="817788"/>
                </a:lnTo>
                <a:lnTo>
                  <a:pt x="659" y="776274"/>
                </a:lnTo>
                <a:lnTo>
                  <a:pt x="0" y="152400"/>
                </a:lnTo>
                <a:close/>
              </a:path>
            </a:pathLst>
          </a:custGeom>
          <a:ln w="12700">
            <a:solidFill>
              <a:srgbClr val="236B88"/>
            </a:solidFill>
          </a:ln>
        </p:spPr>
        <p:txBody>
          <a:bodyPr wrap="square" lIns="0" tIns="0" rIns="0" bIns="0" rtlCol="0"/>
          <a:lstStyle/>
          <a:p>
            <a:endParaRPr/>
          </a:p>
        </p:txBody>
      </p:sp>
      <p:sp>
        <p:nvSpPr>
          <p:cNvPr id="4" name="object 4"/>
          <p:cNvSpPr txBox="1"/>
          <p:nvPr/>
        </p:nvSpPr>
        <p:spPr>
          <a:xfrm>
            <a:off x="4661789" y="1985230"/>
            <a:ext cx="469900" cy="330200"/>
          </a:xfrm>
          <a:prstGeom prst="rect">
            <a:avLst/>
          </a:prstGeom>
        </p:spPr>
        <p:txBody>
          <a:bodyPr vert="horz" wrap="square" lIns="0" tIns="0" rIns="0" bIns="0" rtlCol="0">
            <a:spAutoFit/>
          </a:bodyPr>
          <a:lstStyle/>
          <a:p>
            <a:pPr marL="12700">
              <a:lnSpc>
                <a:spcPct val="100000"/>
              </a:lnSpc>
            </a:pPr>
            <a:r>
              <a:rPr sz="2400" spc="-10" dirty="0">
                <a:solidFill>
                  <a:srgbClr val="FFFFFF"/>
                </a:solidFill>
                <a:latin typeface="Corbel"/>
                <a:cs typeface="Corbel"/>
              </a:rPr>
              <a:t>r</a:t>
            </a:r>
            <a:r>
              <a:rPr sz="2400" spc="-5" dirty="0">
                <a:solidFill>
                  <a:srgbClr val="FFFFFF"/>
                </a:solidFill>
                <a:latin typeface="Corbel"/>
                <a:cs typeface="Corbel"/>
              </a:rPr>
              <a:t>i</a:t>
            </a:r>
            <a:r>
              <a:rPr sz="2400" dirty="0">
                <a:solidFill>
                  <a:srgbClr val="FFFFFF"/>
                </a:solidFill>
                <a:latin typeface="Corbel"/>
                <a:cs typeface="Corbel"/>
              </a:rPr>
              <a:t>s</a:t>
            </a:r>
            <a:r>
              <a:rPr sz="2400" spc="-15" dirty="0">
                <a:solidFill>
                  <a:srgbClr val="FFFFFF"/>
                </a:solidFill>
                <a:latin typeface="Corbel"/>
                <a:cs typeface="Corbel"/>
              </a:rPr>
              <a:t>k</a:t>
            </a:r>
            <a:endParaRPr sz="2400">
              <a:latin typeface="Corbel"/>
              <a:cs typeface="Corbel"/>
            </a:endParaRPr>
          </a:p>
        </p:txBody>
      </p:sp>
      <p:sp>
        <p:nvSpPr>
          <p:cNvPr id="5" name="object 5"/>
          <p:cNvSpPr/>
          <p:nvPr/>
        </p:nvSpPr>
        <p:spPr>
          <a:xfrm>
            <a:off x="4102608" y="4146806"/>
            <a:ext cx="1586865" cy="914400"/>
          </a:xfrm>
          <a:custGeom>
            <a:avLst/>
            <a:gdLst/>
            <a:ahLst/>
            <a:cxnLst/>
            <a:rect l="l" t="t" r="r" b="b"/>
            <a:pathLst>
              <a:path w="1586864" h="914400">
                <a:moveTo>
                  <a:pt x="1434084" y="0"/>
                </a:moveTo>
                <a:lnTo>
                  <a:pt x="138125" y="659"/>
                </a:lnTo>
                <a:lnTo>
                  <a:pt x="96611" y="10534"/>
                </a:lnTo>
                <a:lnTo>
                  <a:pt x="60377" y="30908"/>
                </a:lnTo>
                <a:lnTo>
                  <a:pt x="31158" y="60048"/>
                </a:lnTo>
                <a:lnTo>
                  <a:pt x="10687" y="96221"/>
                </a:lnTo>
                <a:lnTo>
                  <a:pt x="700" y="137696"/>
                </a:lnTo>
                <a:lnTo>
                  <a:pt x="0" y="152400"/>
                </a:lnTo>
                <a:lnTo>
                  <a:pt x="644" y="762000"/>
                </a:lnTo>
                <a:lnTo>
                  <a:pt x="5991" y="804451"/>
                </a:lnTo>
                <a:lnTo>
                  <a:pt x="23060" y="842638"/>
                </a:lnTo>
                <a:lnTo>
                  <a:pt x="49472" y="874388"/>
                </a:lnTo>
                <a:lnTo>
                  <a:pt x="83495" y="897967"/>
                </a:lnTo>
                <a:lnTo>
                  <a:pt x="123393" y="911642"/>
                </a:lnTo>
                <a:lnTo>
                  <a:pt x="152400" y="914400"/>
                </a:lnTo>
                <a:lnTo>
                  <a:pt x="1448358" y="913740"/>
                </a:lnTo>
                <a:lnTo>
                  <a:pt x="1489872" y="903863"/>
                </a:lnTo>
                <a:lnTo>
                  <a:pt x="1526106" y="883487"/>
                </a:lnTo>
                <a:lnTo>
                  <a:pt x="1555325" y="854346"/>
                </a:lnTo>
                <a:lnTo>
                  <a:pt x="1575796" y="818172"/>
                </a:lnTo>
                <a:lnTo>
                  <a:pt x="1585783" y="776701"/>
                </a:lnTo>
                <a:lnTo>
                  <a:pt x="1586484" y="762000"/>
                </a:lnTo>
                <a:lnTo>
                  <a:pt x="1585839" y="152400"/>
                </a:lnTo>
                <a:lnTo>
                  <a:pt x="1580492" y="109943"/>
                </a:lnTo>
                <a:lnTo>
                  <a:pt x="1563423" y="71755"/>
                </a:lnTo>
                <a:lnTo>
                  <a:pt x="1537011" y="40006"/>
                </a:lnTo>
                <a:lnTo>
                  <a:pt x="1502988" y="16429"/>
                </a:lnTo>
                <a:lnTo>
                  <a:pt x="1463090" y="2757"/>
                </a:lnTo>
                <a:lnTo>
                  <a:pt x="1434084" y="0"/>
                </a:lnTo>
                <a:close/>
              </a:path>
            </a:pathLst>
          </a:custGeom>
          <a:solidFill>
            <a:srgbClr val="3494BA"/>
          </a:solidFill>
        </p:spPr>
        <p:txBody>
          <a:bodyPr wrap="square" lIns="0" tIns="0" rIns="0" bIns="0" rtlCol="0"/>
          <a:lstStyle/>
          <a:p>
            <a:endParaRPr/>
          </a:p>
        </p:txBody>
      </p:sp>
      <p:sp>
        <p:nvSpPr>
          <p:cNvPr id="6" name="object 6"/>
          <p:cNvSpPr/>
          <p:nvPr/>
        </p:nvSpPr>
        <p:spPr>
          <a:xfrm>
            <a:off x="4102608" y="4146806"/>
            <a:ext cx="1586865" cy="914400"/>
          </a:xfrm>
          <a:custGeom>
            <a:avLst/>
            <a:gdLst/>
            <a:ahLst/>
            <a:cxnLst/>
            <a:rect l="l" t="t" r="r" b="b"/>
            <a:pathLst>
              <a:path w="1586864" h="914400">
                <a:moveTo>
                  <a:pt x="0" y="152400"/>
                </a:moveTo>
                <a:lnTo>
                  <a:pt x="6108" y="109543"/>
                </a:lnTo>
                <a:lnTo>
                  <a:pt x="23277" y="71410"/>
                </a:lnTo>
                <a:lnTo>
                  <a:pt x="49772" y="39733"/>
                </a:lnTo>
                <a:lnTo>
                  <a:pt x="83860" y="16244"/>
                </a:lnTo>
                <a:lnTo>
                  <a:pt x="123807" y="2677"/>
                </a:lnTo>
                <a:lnTo>
                  <a:pt x="1434084" y="0"/>
                </a:lnTo>
                <a:lnTo>
                  <a:pt x="1448785" y="699"/>
                </a:lnTo>
                <a:lnTo>
                  <a:pt x="1490256" y="10686"/>
                </a:lnTo>
                <a:lnTo>
                  <a:pt x="1526430" y="31154"/>
                </a:lnTo>
                <a:lnTo>
                  <a:pt x="1555571" y="60371"/>
                </a:lnTo>
                <a:lnTo>
                  <a:pt x="1575947" y="96605"/>
                </a:lnTo>
                <a:lnTo>
                  <a:pt x="1585824" y="138124"/>
                </a:lnTo>
                <a:lnTo>
                  <a:pt x="1586484" y="762000"/>
                </a:lnTo>
                <a:lnTo>
                  <a:pt x="1585783" y="776701"/>
                </a:lnTo>
                <a:lnTo>
                  <a:pt x="1575796" y="818172"/>
                </a:lnTo>
                <a:lnTo>
                  <a:pt x="1555325" y="854346"/>
                </a:lnTo>
                <a:lnTo>
                  <a:pt x="1526106" y="883487"/>
                </a:lnTo>
                <a:lnTo>
                  <a:pt x="1489872" y="903863"/>
                </a:lnTo>
                <a:lnTo>
                  <a:pt x="1448358" y="913740"/>
                </a:lnTo>
                <a:lnTo>
                  <a:pt x="152400" y="914400"/>
                </a:lnTo>
                <a:lnTo>
                  <a:pt x="137698" y="913699"/>
                </a:lnTo>
                <a:lnTo>
                  <a:pt x="96227" y="903712"/>
                </a:lnTo>
                <a:lnTo>
                  <a:pt x="60053" y="883241"/>
                </a:lnTo>
                <a:lnTo>
                  <a:pt x="30912" y="854022"/>
                </a:lnTo>
                <a:lnTo>
                  <a:pt x="10536" y="817788"/>
                </a:lnTo>
                <a:lnTo>
                  <a:pt x="659" y="776274"/>
                </a:lnTo>
                <a:lnTo>
                  <a:pt x="0" y="152400"/>
                </a:lnTo>
                <a:close/>
              </a:path>
            </a:pathLst>
          </a:custGeom>
          <a:ln w="12700">
            <a:solidFill>
              <a:srgbClr val="236B88"/>
            </a:solidFill>
          </a:ln>
        </p:spPr>
        <p:txBody>
          <a:bodyPr wrap="square" lIns="0" tIns="0" rIns="0" bIns="0" rtlCol="0"/>
          <a:lstStyle/>
          <a:p>
            <a:endParaRPr/>
          </a:p>
        </p:txBody>
      </p:sp>
      <p:sp>
        <p:nvSpPr>
          <p:cNvPr id="7" name="object 7"/>
          <p:cNvSpPr/>
          <p:nvPr/>
        </p:nvSpPr>
        <p:spPr>
          <a:xfrm>
            <a:off x="2887979" y="2223562"/>
            <a:ext cx="1112520" cy="1104265"/>
          </a:xfrm>
          <a:custGeom>
            <a:avLst/>
            <a:gdLst/>
            <a:ahLst/>
            <a:cxnLst/>
            <a:rect l="l" t="t" r="r" b="b"/>
            <a:pathLst>
              <a:path w="1112520" h="1104264">
                <a:moveTo>
                  <a:pt x="0" y="1103706"/>
                </a:moveTo>
                <a:lnTo>
                  <a:pt x="1112367" y="0"/>
                </a:lnTo>
              </a:path>
            </a:pathLst>
          </a:custGeom>
          <a:ln w="57149">
            <a:solidFill>
              <a:srgbClr val="7030A0"/>
            </a:solidFill>
          </a:ln>
        </p:spPr>
        <p:txBody>
          <a:bodyPr wrap="square" lIns="0" tIns="0" rIns="0" bIns="0" rtlCol="0"/>
          <a:lstStyle/>
          <a:p>
            <a:endParaRPr/>
          </a:p>
        </p:txBody>
      </p:sp>
      <p:sp>
        <p:nvSpPr>
          <p:cNvPr id="8" name="object 8"/>
          <p:cNvSpPr/>
          <p:nvPr/>
        </p:nvSpPr>
        <p:spPr>
          <a:xfrm>
            <a:off x="3919687" y="2122937"/>
            <a:ext cx="182245" cy="181610"/>
          </a:xfrm>
          <a:custGeom>
            <a:avLst/>
            <a:gdLst/>
            <a:ahLst/>
            <a:cxnLst/>
            <a:rect l="l" t="t" r="r" b="b"/>
            <a:pathLst>
              <a:path w="182245" h="181610">
                <a:moveTo>
                  <a:pt x="182079" y="0"/>
                </a:moveTo>
                <a:lnTo>
                  <a:pt x="0" y="59905"/>
                </a:lnTo>
                <a:lnTo>
                  <a:pt x="120764" y="181610"/>
                </a:lnTo>
                <a:lnTo>
                  <a:pt x="182079" y="0"/>
                </a:lnTo>
                <a:close/>
              </a:path>
            </a:pathLst>
          </a:custGeom>
          <a:solidFill>
            <a:srgbClr val="7030A0"/>
          </a:solidFill>
        </p:spPr>
        <p:txBody>
          <a:bodyPr wrap="square" lIns="0" tIns="0" rIns="0" bIns="0" rtlCol="0"/>
          <a:lstStyle/>
          <a:p>
            <a:endParaRPr/>
          </a:p>
        </p:txBody>
      </p:sp>
      <p:sp>
        <p:nvSpPr>
          <p:cNvPr id="9" name="object 9"/>
          <p:cNvSpPr/>
          <p:nvPr/>
        </p:nvSpPr>
        <p:spPr>
          <a:xfrm>
            <a:off x="2895600" y="3316223"/>
            <a:ext cx="1109345" cy="1184275"/>
          </a:xfrm>
          <a:custGeom>
            <a:avLst/>
            <a:gdLst/>
            <a:ahLst/>
            <a:cxnLst/>
            <a:rect l="l" t="t" r="r" b="b"/>
            <a:pathLst>
              <a:path w="1109345" h="1184275">
                <a:moveTo>
                  <a:pt x="0" y="0"/>
                </a:moveTo>
                <a:lnTo>
                  <a:pt x="1108837" y="1184122"/>
                </a:lnTo>
              </a:path>
            </a:pathLst>
          </a:custGeom>
          <a:ln w="57150">
            <a:solidFill>
              <a:srgbClr val="7030A0"/>
            </a:solidFill>
          </a:ln>
        </p:spPr>
        <p:txBody>
          <a:bodyPr wrap="square" lIns="0" tIns="0" rIns="0" bIns="0" rtlCol="0"/>
          <a:lstStyle/>
          <a:p>
            <a:endParaRPr/>
          </a:p>
        </p:txBody>
      </p:sp>
      <p:sp>
        <p:nvSpPr>
          <p:cNvPr id="10" name="object 10"/>
          <p:cNvSpPr/>
          <p:nvPr/>
        </p:nvSpPr>
        <p:spPr>
          <a:xfrm>
            <a:off x="3922345" y="4420895"/>
            <a:ext cx="180340" cy="184150"/>
          </a:xfrm>
          <a:custGeom>
            <a:avLst/>
            <a:gdLst/>
            <a:ahLst/>
            <a:cxnLst/>
            <a:rect l="l" t="t" r="r" b="b"/>
            <a:pathLst>
              <a:path w="180339" h="184150">
                <a:moveTo>
                  <a:pt x="125145" y="0"/>
                </a:moveTo>
                <a:lnTo>
                  <a:pt x="0" y="117182"/>
                </a:lnTo>
                <a:lnTo>
                  <a:pt x="179755" y="183743"/>
                </a:lnTo>
                <a:lnTo>
                  <a:pt x="125145" y="0"/>
                </a:lnTo>
                <a:close/>
              </a:path>
            </a:pathLst>
          </a:custGeom>
          <a:solidFill>
            <a:srgbClr val="7030A0"/>
          </a:solidFill>
        </p:spPr>
        <p:txBody>
          <a:bodyPr wrap="square" lIns="0" tIns="0" rIns="0" bIns="0" rtlCol="0"/>
          <a:lstStyle/>
          <a:p>
            <a:endParaRPr/>
          </a:p>
        </p:txBody>
      </p:sp>
      <p:sp>
        <p:nvSpPr>
          <p:cNvPr id="11" name="object 11"/>
          <p:cNvSpPr/>
          <p:nvPr/>
        </p:nvSpPr>
        <p:spPr>
          <a:xfrm>
            <a:off x="5689091" y="1674959"/>
            <a:ext cx="688975" cy="447675"/>
          </a:xfrm>
          <a:custGeom>
            <a:avLst/>
            <a:gdLst/>
            <a:ahLst/>
            <a:cxnLst/>
            <a:rect l="l" t="t" r="r" b="b"/>
            <a:pathLst>
              <a:path w="688975" h="447675">
                <a:moveTo>
                  <a:pt x="0" y="447103"/>
                </a:moveTo>
                <a:lnTo>
                  <a:pt x="688581" y="0"/>
                </a:lnTo>
              </a:path>
            </a:pathLst>
          </a:custGeom>
          <a:ln w="57150">
            <a:solidFill>
              <a:srgbClr val="7030A0"/>
            </a:solidFill>
          </a:ln>
        </p:spPr>
        <p:txBody>
          <a:bodyPr wrap="square" lIns="0" tIns="0" rIns="0" bIns="0" rtlCol="0"/>
          <a:lstStyle/>
          <a:p>
            <a:endParaRPr/>
          </a:p>
        </p:txBody>
      </p:sp>
      <p:sp>
        <p:nvSpPr>
          <p:cNvPr id="12" name="object 12"/>
          <p:cNvSpPr/>
          <p:nvPr/>
        </p:nvSpPr>
        <p:spPr>
          <a:xfrm>
            <a:off x="6307023" y="1597145"/>
            <a:ext cx="190500" cy="165735"/>
          </a:xfrm>
          <a:custGeom>
            <a:avLst/>
            <a:gdLst/>
            <a:ahLst/>
            <a:cxnLst/>
            <a:rect l="l" t="t" r="r" b="b"/>
            <a:pathLst>
              <a:path w="190500" h="165735">
                <a:moveTo>
                  <a:pt x="190474" y="0"/>
                </a:moveTo>
                <a:lnTo>
                  <a:pt x="0" y="21488"/>
                </a:lnTo>
                <a:lnTo>
                  <a:pt x="93370" y="165277"/>
                </a:lnTo>
                <a:lnTo>
                  <a:pt x="190474" y="0"/>
                </a:lnTo>
                <a:close/>
              </a:path>
            </a:pathLst>
          </a:custGeom>
          <a:solidFill>
            <a:srgbClr val="7030A0"/>
          </a:solidFill>
        </p:spPr>
        <p:txBody>
          <a:bodyPr wrap="square" lIns="0" tIns="0" rIns="0" bIns="0" rtlCol="0"/>
          <a:lstStyle/>
          <a:p>
            <a:endParaRPr/>
          </a:p>
        </p:txBody>
      </p:sp>
      <p:sp>
        <p:nvSpPr>
          <p:cNvPr id="13" name="object 13"/>
          <p:cNvSpPr/>
          <p:nvPr/>
        </p:nvSpPr>
        <p:spPr>
          <a:xfrm>
            <a:off x="5696711" y="4578096"/>
            <a:ext cx="770255" cy="176530"/>
          </a:xfrm>
          <a:custGeom>
            <a:avLst/>
            <a:gdLst/>
            <a:ahLst/>
            <a:cxnLst/>
            <a:rect l="l" t="t" r="r" b="b"/>
            <a:pathLst>
              <a:path w="770254" h="176529">
                <a:moveTo>
                  <a:pt x="0" y="0"/>
                </a:moveTo>
                <a:lnTo>
                  <a:pt x="770166" y="176148"/>
                </a:lnTo>
              </a:path>
            </a:pathLst>
          </a:custGeom>
          <a:ln w="57150">
            <a:solidFill>
              <a:srgbClr val="7030A0"/>
            </a:solidFill>
          </a:ln>
        </p:spPr>
        <p:txBody>
          <a:bodyPr wrap="square" lIns="0" tIns="0" rIns="0" bIns="0" rtlCol="0"/>
          <a:lstStyle/>
          <a:p>
            <a:endParaRPr/>
          </a:p>
        </p:txBody>
      </p:sp>
      <p:sp>
        <p:nvSpPr>
          <p:cNvPr id="14" name="object 14"/>
          <p:cNvSpPr/>
          <p:nvPr/>
        </p:nvSpPr>
        <p:spPr>
          <a:xfrm>
            <a:off x="6419913" y="4664297"/>
            <a:ext cx="186690" cy="167640"/>
          </a:xfrm>
          <a:custGeom>
            <a:avLst/>
            <a:gdLst/>
            <a:ahLst/>
            <a:cxnLst/>
            <a:rect l="l" t="t" r="r" b="b"/>
            <a:pathLst>
              <a:path w="186690" h="167639">
                <a:moveTo>
                  <a:pt x="38226" y="0"/>
                </a:moveTo>
                <a:lnTo>
                  <a:pt x="0" y="167131"/>
                </a:lnTo>
                <a:lnTo>
                  <a:pt x="186245" y="121805"/>
                </a:lnTo>
                <a:lnTo>
                  <a:pt x="38226" y="0"/>
                </a:lnTo>
                <a:close/>
              </a:path>
            </a:pathLst>
          </a:custGeom>
          <a:solidFill>
            <a:srgbClr val="7030A0"/>
          </a:solidFill>
        </p:spPr>
        <p:txBody>
          <a:bodyPr wrap="square" lIns="0" tIns="0" rIns="0" bIns="0" rtlCol="0"/>
          <a:lstStyle/>
          <a:p>
            <a:endParaRPr/>
          </a:p>
        </p:txBody>
      </p:sp>
      <p:sp>
        <p:nvSpPr>
          <p:cNvPr id="15" name="object 15"/>
          <p:cNvSpPr txBox="1"/>
          <p:nvPr/>
        </p:nvSpPr>
        <p:spPr>
          <a:xfrm>
            <a:off x="1169288" y="4467286"/>
            <a:ext cx="4377690" cy="707390"/>
          </a:xfrm>
          <a:prstGeom prst="rect">
            <a:avLst/>
          </a:prstGeom>
        </p:spPr>
        <p:txBody>
          <a:bodyPr vert="horz" wrap="square" lIns="0" tIns="0" rIns="0" bIns="0" rtlCol="0">
            <a:spAutoFit/>
          </a:bodyPr>
          <a:lstStyle/>
          <a:p>
            <a:pPr marR="5080" algn="r">
              <a:lnSpc>
                <a:spcPts val="2670"/>
              </a:lnSpc>
            </a:pPr>
            <a:r>
              <a:rPr sz="2400" spc="-10" dirty="0">
                <a:solidFill>
                  <a:srgbClr val="FFFFFF"/>
                </a:solidFill>
                <a:latin typeface="Corbel"/>
                <a:cs typeface="Corbel"/>
              </a:rPr>
              <a:t>re</a:t>
            </a:r>
            <a:r>
              <a:rPr sz="2400" spc="-25" dirty="0">
                <a:solidFill>
                  <a:srgbClr val="FFFFFF"/>
                </a:solidFill>
                <a:latin typeface="Corbel"/>
                <a:cs typeface="Corbel"/>
              </a:rPr>
              <a:t>w</a:t>
            </a:r>
            <a:r>
              <a:rPr sz="2400" spc="-10" dirty="0">
                <a:solidFill>
                  <a:srgbClr val="FFFFFF"/>
                </a:solidFill>
                <a:latin typeface="Corbel"/>
                <a:cs typeface="Corbel"/>
              </a:rPr>
              <a:t>ar</a:t>
            </a:r>
            <a:r>
              <a:rPr sz="2400" spc="-20" dirty="0">
                <a:solidFill>
                  <a:srgbClr val="FFFFFF"/>
                </a:solidFill>
                <a:latin typeface="Corbel"/>
                <a:cs typeface="Corbel"/>
              </a:rPr>
              <a:t>d</a:t>
            </a:r>
            <a:r>
              <a:rPr sz="2400" spc="-5" dirty="0">
                <a:solidFill>
                  <a:srgbClr val="FFFFFF"/>
                </a:solidFill>
                <a:latin typeface="Corbel"/>
                <a:cs typeface="Corbel"/>
              </a:rPr>
              <a:t>ing</a:t>
            </a:r>
            <a:endParaRPr sz="2400">
              <a:latin typeface="Corbel"/>
              <a:cs typeface="Corbel"/>
            </a:endParaRPr>
          </a:p>
          <a:p>
            <a:pPr marL="12700">
              <a:lnSpc>
                <a:spcPts val="3150"/>
              </a:lnSpc>
            </a:pPr>
            <a:r>
              <a:rPr sz="2800" spc="-20" dirty="0">
                <a:latin typeface="Corbel"/>
                <a:cs typeface="Corbel"/>
              </a:rPr>
              <a:t>s</a:t>
            </a:r>
            <a:r>
              <a:rPr sz="2800" spc="-10" dirty="0">
                <a:latin typeface="Corbel"/>
                <a:cs typeface="Corbel"/>
              </a:rPr>
              <a:t>ti</a:t>
            </a:r>
            <a:r>
              <a:rPr sz="2800" spc="-30" dirty="0">
                <a:latin typeface="Corbel"/>
                <a:cs typeface="Corbel"/>
              </a:rPr>
              <a:t>m</a:t>
            </a:r>
            <a:r>
              <a:rPr sz="2800" spc="-15" dirty="0">
                <a:latin typeface="Corbel"/>
                <a:cs typeface="Corbel"/>
              </a:rPr>
              <a:t>ulus</a:t>
            </a:r>
            <a:endParaRPr sz="2800">
              <a:latin typeface="Corbel"/>
              <a:cs typeface="Corbel"/>
            </a:endParaRPr>
          </a:p>
        </p:txBody>
      </p:sp>
      <p:sp>
        <p:nvSpPr>
          <p:cNvPr id="16" name="object 16"/>
          <p:cNvSpPr txBox="1"/>
          <p:nvPr/>
        </p:nvSpPr>
        <p:spPr>
          <a:xfrm>
            <a:off x="4163069" y="3053292"/>
            <a:ext cx="1730375" cy="807720"/>
          </a:xfrm>
          <a:prstGeom prst="rect">
            <a:avLst/>
          </a:prstGeom>
        </p:spPr>
        <p:txBody>
          <a:bodyPr vert="horz" wrap="square" lIns="0" tIns="0" rIns="0" bIns="0" rtlCol="0">
            <a:spAutoFit/>
          </a:bodyPr>
          <a:lstStyle/>
          <a:p>
            <a:pPr marL="12700" marR="5080" indent="142875">
              <a:lnSpc>
                <a:spcPct val="100000"/>
              </a:lnSpc>
            </a:pPr>
            <a:r>
              <a:rPr sz="2800" spc="-20" dirty="0">
                <a:latin typeface="Corbel"/>
                <a:cs typeface="Corbel"/>
              </a:rPr>
              <a:t>co</a:t>
            </a:r>
            <a:r>
              <a:rPr sz="2800" spc="-15" dirty="0">
                <a:latin typeface="Corbel"/>
                <a:cs typeface="Corbel"/>
              </a:rPr>
              <a:t>gnitive</a:t>
            </a:r>
            <a:r>
              <a:rPr sz="2800" spc="-10" dirty="0">
                <a:latin typeface="Corbel"/>
                <a:cs typeface="Corbel"/>
              </a:rPr>
              <a:t> </a:t>
            </a:r>
            <a:r>
              <a:rPr sz="2800" spc="-20" dirty="0">
                <a:latin typeface="Corbel"/>
                <a:cs typeface="Corbel"/>
              </a:rPr>
              <a:t>assessm</a:t>
            </a:r>
            <a:r>
              <a:rPr sz="2800" spc="-15" dirty="0">
                <a:latin typeface="Corbel"/>
                <a:cs typeface="Corbel"/>
              </a:rPr>
              <a:t>ent</a:t>
            </a:r>
            <a:endParaRPr sz="2800">
              <a:latin typeface="Corbel"/>
              <a:cs typeface="Corbel"/>
            </a:endParaRPr>
          </a:p>
        </p:txBody>
      </p:sp>
      <p:sp>
        <p:nvSpPr>
          <p:cNvPr id="17" name="object 17"/>
          <p:cNvSpPr txBox="1"/>
          <p:nvPr/>
        </p:nvSpPr>
        <p:spPr>
          <a:xfrm>
            <a:off x="6693455" y="2978368"/>
            <a:ext cx="1566545" cy="807720"/>
          </a:xfrm>
          <a:prstGeom prst="rect">
            <a:avLst/>
          </a:prstGeom>
        </p:spPr>
        <p:txBody>
          <a:bodyPr vert="horz" wrap="square" lIns="0" tIns="0" rIns="0" bIns="0" rtlCol="0">
            <a:spAutoFit/>
          </a:bodyPr>
          <a:lstStyle/>
          <a:p>
            <a:pPr marL="127000" marR="5080" indent="-114935">
              <a:lnSpc>
                <a:spcPct val="100000"/>
              </a:lnSpc>
            </a:pPr>
            <a:r>
              <a:rPr sz="2800" spc="-15" dirty="0">
                <a:latin typeface="Corbel"/>
                <a:cs typeface="Corbel"/>
              </a:rPr>
              <a:t>beh</a:t>
            </a:r>
            <a:r>
              <a:rPr sz="2800" spc="-20" dirty="0">
                <a:latin typeface="Corbel"/>
                <a:cs typeface="Corbel"/>
              </a:rPr>
              <a:t>a</a:t>
            </a:r>
            <a:r>
              <a:rPr sz="2800" spc="-10" dirty="0">
                <a:latin typeface="Corbel"/>
                <a:cs typeface="Corbel"/>
              </a:rPr>
              <a:t>vi</a:t>
            </a:r>
            <a:r>
              <a:rPr sz="2800" spc="-20" dirty="0">
                <a:latin typeface="Corbel"/>
                <a:cs typeface="Corbel"/>
              </a:rPr>
              <a:t>o</a:t>
            </a:r>
            <a:r>
              <a:rPr sz="2800" spc="-10" dirty="0">
                <a:latin typeface="Corbel"/>
                <a:cs typeface="Corbel"/>
              </a:rPr>
              <a:t>r</a:t>
            </a:r>
            <a:r>
              <a:rPr sz="2800" spc="-20" dirty="0">
                <a:latin typeface="Corbel"/>
                <a:cs typeface="Corbel"/>
              </a:rPr>
              <a:t>a</a:t>
            </a:r>
            <a:r>
              <a:rPr sz="2800" spc="-10" dirty="0">
                <a:latin typeface="Corbel"/>
                <a:cs typeface="Corbel"/>
              </a:rPr>
              <a:t>l </a:t>
            </a:r>
            <a:r>
              <a:rPr sz="2800" spc="-20" dirty="0">
                <a:latin typeface="Corbel"/>
                <a:cs typeface="Corbel"/>
              </a:rPr>
              <a:t>o</a:t>
            </a:r>
            <a:r>
              <a:rPr sz="2800" spc="-15" dirty="0">
                <a:latin typeface="Corbel"/>
                <a:cs typeface="Corbel"/>
              </a:rPr>
              <a:t>ut</a:t>
            </a:r>
            <a:r>
              <a:rPr sz="2800" spc="-25" dirty="0">
                <a:latin typeface="Corbel"/>
                <a:cs typeface="Corbel"/>
              </a:rPr>
              <a:t>come</a:t>
            </a:r>
            <a:endParaRPr sz="2800">
              <a:latin typeface="Corbel"/>
              <a:cs typeface="Corbel"/>
            </a:endParaRPr>
          </a:p>
        </p:txBody>
      </p:sp>
      <p:sp>
        <p:nvSpPr>
          <p:cNvPr id="18" name="object 18"/>
          <p:cNvSpPr/>
          <p:nvPr/>
        </p:nvSpPr>
        <p:spPr>
          <a:xfrm>
            <a:off x="1123188" y="2188476"/>
            <a:ext cx="1764791" cy="2275318"/>
          </a:xfrm>
          <a:prstGeom prst="rect">
            <a:avLst/>
          </a:prstGeom>
          <a:blipFill>
            <a:blip r:embed="rId3" cstate="print"/>
            <a:stretch>
              <a:fillRect/>
            </a:stretch>
          </a:blipFill>
        </p:spPr>
        <p:txBody>
          <a:bodyPr wrap="square" lIns="0" tIns="0" rIns="0" bIns="0" rtlCol="0"/>
          <a:lstStyle/>
          <a:p>
            <a:endParaRPr/>
          </a:p>
        </p:txBody>
      </p:sp>
      <p:sp>
        <p:nvSpPr>
          <p:cNvPr id="19" name="object 19"/>
          <p:cNvSpPr txBox="1"/>
          <p:nvPr/>
        </p:nvSpPr>
        <p:spPr>
          <a:xfrm>
            <a:off x="1151882" y="1476941"/>
            <a:ext cx="1951355" cy="752475"/>
          </a:xfrm>
          <a:prstGeom prst="rect">
            <a:avLst/>
          </a:prstGeom>
        </p:spPr>
        <p:txBody>
          <a:bodyPr vert="horz" wrap="square" lIns="0" tIns="0" rIns="0" bIns="0" rtlCol="0">
            <a:spAutoFit/>
          </a:bodyPr>
          <a:lstStyle/>
          <a:p>
            <a:pPr marL="12700" marR="5080">
              <a:lnSpc>
                <a:spcPct val="100000"/>
              </a:lnSpc>
            </a:pPr>
            <a:r>
              <a:rPr sz="2600" i="1" dirty="0">
                <a:latin typeface="Corbel"/>
                <a:cs typeface="Corbel"/>
              </a:rPr>
              <a:t>“</a:t>
            </a:r>
            <a:r>
              <a:rPr sz="2600" i="1" spc="-5" dirty="0">
                <a:latin typeface="Corbel"/>
                <a:cs typeface="Corbel"/>
              </a:rPr>
              <a:t>Here</a:t>
            </a:r>
            <a:r>
              <a:rPr sz="2600" i="1" dirty="0">
                <a:latin typeface="Corbel"/>
                <a:cs typeface="Corbel"/>
              </a:rPr>
              <a:t>,</a:t>
            </a:r>
            <a:r>
              <a:rPr sz="2600" i="1" spc="-10" dirty="0">
                <a:latin typeface="Corbel"/>
                <a:cs typeface="Corbel"/>
              </a:rPr>
              <a:t> </a:t>
            </a:r>
            <a:r>
              <a:rPr sz="2600" i="1" spc="-5" dirty="0">
                <a:latin typeface="Corbel"/>
                <a:cs typeface="Corbel"/>
              </a:rPr>
              <a:t>h</a:t>
            </a:r>
            <a:r>
              <a:rPr sz="2600" i="1" dirty="0">
                <a:latin typeface="Corbel"/>
                <a:cs typeface="Corbel"/>
              </a:rPr>
              <a:t>a</a:t>
            </a:r>
            <a:r>
              <a:rPr sz="2600" i="1" spc="-5" dirty="0">
                <a:latin typeface="Corbel"/>
                <a:cs typeface="Corbel"/>
              </a:rPr>
              <a:t>v</a:t>
            </a:r>
            <a:r>
              <a:rPr sz="2600" i="1" dirty="0">
                <a:latin typeface="Corbel"/>
                <a:cs typeface="Corbel"/>
              </a:rPr>
              <a:t>e </a:t>
            </a:r>
            <a:r>
              <a:rPr sz="2600" i="1" spc="5" dirty="0">
                <a:latin typeface="Corbel"/>
                <a:cs typeface="Corbel"/>
              </a:rPr>
              <a:t>o</a:t>
            </a:r>
            <a:r>
              <a:rPr sz="2600" i="1" spc="-5" dirty="0">
                <a:latin typeface="Corbel"/>
                <a:cs typeface="Corbel"/>
              </a:rPr>
              <a:t>n</a:t>
            </a:r>
            <a:r>
              <a:rPr sz="2600" i="1" dirty="0">
                <a:latin typeface="Corbel"/>
                <a:cs typeface="Corbel"/>
              </a:rPr>
              <a:t>e</a:t>
            </a:r>
            <a:r>
              <a:rPr sz="2600" i="1" spc="-5" dirty="0">
                <a:latin typeface="Corbel"/>
                <a:cs typeface="Corbel"/>
              </a:rPr>
              <a:t> </a:t>
            </a:r>
            <a:r>
              <a:rPr sz="2600" i="1" spc="5" dirty="0">
                <a:latin typeface="Corbel"/>
                <a:cs typeface="Corbel"/>
              </a:rPr>
              <a:t>o</a:t>
            </a:r>
            <a:r>
              <a:rPr sz="2600" i="1" dirty="0">
                <a:latin typeface="Corbel"/>
                <a:cs typeface="Corbel"/>
              </a:rPr>
              <a:t>f</a:t>
            </a:r>
            <a:r>
              <a:rPr sz="2600" i="1" spc="-10" dirty="0">
                <a:latin typeface="Corbel"/>
                <a:cs typeface="Corbel"/>
              </a:rPr>
              <a:t> </a:t>
            </a:r>
            <a:r>
              <a:rPr sz="2600" i="1" dirty="0">
                <a:latin typeface="Corbel"/>
                <a:cs typeface="Corbel"/>
              </a:rPr>
              <a:t>m</a:t>
            </a:r>
            <a:r>
              <a:rPr sz="2600" i="1" spc="-5" dirty="0">
                <a:latin typeface="Corbel"/>
                <a:cs typeface="Corbel"/>
              </a:rPr>
              <a:t>in</a:t>
            </a:r>
            <a:r>
              <a:rPr sz="2600" i="1" dirty="0">
                <a:latin typeface="Corbel"/>
                <a:cs typeface="Corbel"/>
              </a:rPr>
              <a:t>e</a:t>
            </a:r>
            <a:r>
              <a:rPr sz="2600" i="1" spc="-5" dirty="0">
                <a:latin typeface="Corbel"/>
                <a:cs typeface="Corbel"/>
              </a:rPr>
              <a:t>…”</a:t>
            </a:r>
            <a:endParaRPr sz="2600">
              <a:latin typeface="Corbel"/>
              <a:cs typeface="Corbel"/>
            </a:endParaRPr>
          </a:p>
        </p:txBody>
      </p:sp>
      <p:sp>
        <p:nvSpPr>
          <p:cNvPr id="20" name="object 20"/>
          <p:cNvSpPr/>
          <p:nvPr/>
        </p:nvSpPr>
        <p:spPr>
          <a:xfrm>
            <a:off x="6606540" y="460248"/>
            <a:ext cx="2274430" cy="2274606"/>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6946392" y="4090415"/>
            <a:ext cx="1593469" cy="1184148"/>
          </a:xfrm>
          <a:prstGeom prst="rect">
            <a:avLst/>
          </a:prstGeom>
          <a:blipFill>
            <a:blip r:embed="rId5" cstate="print"/>
            <a:stretch>
              <a:fillRect/>
            </a:stretch>
          </a:blipFill>
        </p:spPr>
        <p:txBody>
          <a:bodyPr wrap="square" lIns="0" tIns="0" rIns="0" bIns="0" rtlCol="0"/>
          <a:lstStyle/>
          <a:p>
            <a:endParaRPr/>
          </a:p>
        </p:txBody>
      </p:sp>
      <p:sp>
        <p:nvSpPr>
          <p:cNvPr id="22" name="object 22"/>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28</a:t>
            </a:fld>
            <a:endParaRPr spc="10" dirty="0"/>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6" name="object 26"/>
          <p:cNvSpPr txBox="1"/>
          <p:nvPr/>
        </p:nvSpPr>
        <p:spPr>
          <a:xfrm>
            <a:off x="7183597"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6"/>
              </a:rPr>
              <a:t>www.cswe.</a:t>
            </a:r>
            <a:r>
              <a:rPr sz="800" spc="10" dirty="0">
                <a:solidFill>
                  <a:srgbClr val="1A4A5D"/>
                </a:solidFill>
                <a:latin typeface="Corbel"/>
                <a:cs typeface="Corbel"/>
                <a:hlinkClick r:id="rId6"/>
              </a:rPr>
              <a:t>o</a:t>
            </a:r>
            <a:r>
              <a:rPr sz="800" spc="5" dirty="0">
                <a:solidFill>
                  <a:srgbClr val="1A4A5D"/>
                </a:solidFill>
                <a:latin typeface="Corbel"/>
                <a:cs typeface="Corbel"/>
                <a:hlinkClick r:id="rId6"/>
              </a:rPr>
              <a:t>rg</a:t>
            </a:r>
            <a:endParaRPr sz="800">
              <a:latin typeface="Corbel"/>
              <a:cs typeface="Corbe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9915" rIns="0" bIns="0" rtlCol="0">
            <a:spAutoFit/>
          </a:bodyPr>
          <a:lstStyle/>
          <a:p>
            <a:pPr marL="2416810">
              <a:lnSpc>
                <a:spcPct val="100000"/>
              </a:lnSpc>
            </a:pPr>
            <a:r>
              <a:rPr spc="-5" dirty="0"/>
              <a:t>E</a:t>
            </a:r>
            <a:r>
              <a:rPr spc="5" dirty="0"/>
              <a:t>x</a:t>
            </a:r>
            <a:r>
              <a:rPr spc="-25" dirty="0"/>
              <a:t>pe</a:t>
            </a:r>
            <a:r>
              <a:rPr spc="-15" dirty="0"/>
              <a:t>c</a:t>
            </a:r>
            <a:r>
              <a:rPr spc="-5" dirty="0"/>
              <a:t>t</a:t>
            </a:r>
            <a:r>
              <a:rPr spc="-20" dirty="0"/>
              <a:t>a</a:t>
            </a:r>
            <a:r>
              <a:rPr spc="-5" dirty="0"/>
              <a:t>n</a:t>
            </a:r>
            <a:r>
              <a:rPr spc="5" dirty="0"/>
              <a:t>c</a:t>
            </a:r>
            <a:r>
              <a:rPr spc="-5" dirty="0"/>
              <a:t>i</a:t>
            </a:r>
            <a:r>
              <a:rPr spc="-25" dirty="0"/>
              <a:t>es</a:t>
            </a:r>
          </a:p>
        </p:txBody>
      </p:sp>
      <p:sp>
        <p:nvSpPr>
          <p:cNvPr id="3" name="object 3"/>
          <p:cNvSpPr txBox="1"/>
          <p:nvPr/>
        </p:nvSpPr>
        <p:spPr>
          <a:xfrm>
            <a:off x="2739058" y="1841956"/>
            <a:ext cx="1412240" cy="432434"/>
          </a:xfrm>
          <a:prstGeom prst="rect">
            <a:avLst/>
          </a:prstGeom>
        </p:spPr>
        <p:txBody>
          <a:bodyPr vert="horz" wrap="square" lIns="0" tIns="0" rIns="0" bIns="0" rtlCol="0">
            <a:spAutoFit/>
          </a:bodyPr>
          <a:lstStyle/>
          <a:p>
            <a:pPr marL="12700">
              <a:lnSpc>
                <a:spcPct val="100000"/>
              </a:lnSpc>
            </a:pPr>
            <a:r>
              <a:rPr sz="3200" b="1" spc="-150" dirty="0">
                <a:latin typeface="Corbel"/>
                <a:cs typeface="Corbel"/>
              </a:rPr>
              <a:t>P</a:t>
            </a:r>
            <a:r>
              <a:rPr sz="3200" b="1" dirty="0">
                <a:latin typeface="Corbel"/>
                <a:cs typeface="Corbel"/>
              </a:rPr>
              <a:t>o</a:t>
            </a:r>
            <a:r>
              <a:rPr sz="3200" b="1" spc="-5" dirty="0">
                <a:latin typeface="Corbel"/>
                <a:cs typeface="Corbel"/>
              </a:rPr>
              <a:t>sitiv</a:t>
            </a:r>
            <a:r>
              <a:rPr sz="3200" b="1" dirty="0">
                <a:latin typeface="Corbel"/>
                <a:cs typeface="Corbel"/>
              </a:rPr>
              <a:t>e</a:t>
            </a:r>
            <a:endParaRPr sz="3200">
              <a:latin typeface="Corbel"/>
              <a:cs typeface="Corbel"/>
            </a:endParaRPr>
          </a:p>
        </p:txBody>
      </p:sp>
      <p:sp>
        <p:nvSpPr>
          <p:cNvPr id="4" name="object 4"/>
          <p:cNvSpPr/>
          <p:nvPr/>
        </p:nvSpPr>
        <p:spPr>
          <a:xfrm>
            <a:off x="2751758" y="2207547"/>
            <a:ext cx="1386840" cy="0"/>
          </a:xfrm>
          <a:custGeom>
            <a:avLst/>
            <a:gdLst/>
            <a:ahLst/>
            <a:cxnLst/>
            <a:rect l="l" t="t" r="r" b="b"/>
            <a:pathLst>
              <a:path w="1386839">
                <a:moveTo>
                  <a:pt x="0" y="0"/>
                </a:moveTo>
                <a:lnTo>
                  <a:pt x="1386839" y="0"/>
                </a:lnTo>
              </a:path>
            </a:pathLst>
          </a:custGeom>
          <a:ln w="25654">
            <a:solidFill>
              <a:srgbClr val="000000"/>
            </a:solidFill>
          </a:ln>
        </p:spPr>
        <p:txBody>
          <a:bodyPr wrap="square" lIns="0" tIns="0" rIns="0" bIns="0" rtlCol="0"/>
          <a:lstStyle/>
          <a:p>
            <a:endParaRPr/>
          </a:p>
        </p:txBody>
      </p:sp>
      <p:sp>
        <p:nvSpPr>
          <p:cNvPr id="5" name="object 5"/>
          <p:cNvSpPr txBox="1"/>
          <p:nvPr/>
        </p:nvSpPr>
        <p:spPr>
          <a:xfrm>
            <a:off x="823390" y="4553586"/>
            <a:ext cx="1739264" cy="381000"/>
          </a:xfrm>
          <a:prstGeom prst="rect">
            <a:avLst/>
          </a:prstGeom>
        </p:spPr>
        <p:txBody>
          <a:bodyPr vert="horz" wrap="square" lIns="0" tIns="0" rIns="0" bIns="0" rtlCol="0">
            <a:spAutoFit/>
          </a:bodyPr>
          <a:lstStyle/>
          <a:p>
            <a:pPr marL="12700">
              <a:lnSpc>
                <a:spcPct val="100000"/>
              </a:lnSpc>
            </a:pPr>
            <a:r>
              <a:rPr sz="2800" spc="-30" dirty="0">
                <a:latin typeface="Corbel"/>
                <a:cs typeface="Corbel"/>
              </a:rPr>
              <a:t>E</a:t>
            </a:r>
            <a:r>
              <a:rPr sz="2800" spc="-15" dirty="0">
                <a:latin typeface="Corbel"/>
                <a:cs typeface="Corbel"/>
              </a:rPr>
              <a:t>n</a:t>
            </a:r>
            <a:r>
              <a:rPr sz="2800" spc="-20" dirty="0">
                <a:latin typeface="Corbel"/>
                <a:cs typeface="Corbel"/>
              </a:rPr>
              <a:t>co</a:t>
            </a:r>
            <a:r>
              <a:rPr sz="2800" spc="-15" dirty="0">
                <a:latin typeface="Corbel"/>
                <a:cs typeface="Corbel"/>
              </a:rPr>
              <a:t>ur</a:t>
            </a:r>
            <a:r>
              <a:rPr sz="2800" spc="-20" dirty="0">
                <a:latin typeface="Corbel"/>
                <a:cs typeface="Corbel"/>
              </a:rPr>
              <a:t>a</a:t>
            </a:r>
            <a:r>
              <a:rPr sz="2800" spc="-15" dirty="0">
                <a:latin typeface="Corbel"/>
                <a:cs typeface="Corbel"/>
              </a:rPr>
              <a:t>ges</a:t>
            </a:r>
            <a:endParaRPr sz="2800">
              <a:latin typeface="Corbel"/>
              <a:cs typeface="Corbel"/>
            </a:endParaRPr>
          </a:p>
        </p:txBody>
      </p:sp>
      <p:sp>
        <p:nvSpPr>
          <p:cNvPr id="6" name="object 6"/>
          <p:cNvSpPr txBox="1"/>
          <p:nvPr/>
        </p:nvSpPr>
        <p:spPr>
          <a:xfrm>
            <a:off x="4991933" y="1807501"/>
            <a:ext cx="1625600" cy="432434"/>
          </a:xfrm>
          <a:prstGeom prst="rect">
            <a:avLst/>
          </a:prstGeom>
        </p:spPr>
        <p:txBody>
          <a:bodyPr vert="horz" wrap="square" lIns="0" tIns="0" rIns="0" bIns="0" rtlCol="0">
            <a:spAutoFit/>
          </a:bodyPr>
          <a:lstStyle/>
          <a:p>
            <a:pPr marL="12700">
              <a:lnSpc>
                <a:spcPct val="100000"/>
              </a:lnSpc>
            </a:pPr>
            <a:r>
              <a:rPr sz="3200" b="1" u="heavy" spc="-5" dirty="0">
                <a:latin typeface="Corbel"/>
                <a:cs typeface="Corbel"/>
              </a:rPr>
              <a:t>N</a:t>
            </a:r>
            <a:r>
              <a:rPr sz="3200" b="1" u="heavy" dirty="0">
                <a:latin typeface="Corbel"/>
                <a:cs typeface="Corbel"/>
              </a:rPr>
              <a:t>eg</a:t>
            </a:r>
            <a:r>
              <a:rPr sz="3200" b="1" u="heavy" spc="-5" dirty="0">
                <a:latin typeface="Corbel"/>
                <a:cs typeface="Corbel"/>
              </a:rPr>
              <a:t>ativ</a:t>
            </a:r>
            <a:r>
              <a:rPr sz="3200" b="1" u="heavy" dirty="0">
                <a:latin typeface="Corbel"/>
                <a:cs typeface="Corbel"/>
              </a:rPr>
              <a:t>e</a:t>
            </a:r>
            <a:endParaRPr sz="3200">
              <a:latin typeface="Corbel"/>
              <a:cs typeface="Corbel"/>
            </a:endParaRPr>
          </a:p>
        </p:txBody>
      </p:sp>
      <p:sp>
        <p:nvSpPr>
          <p:cNvPr id="7" name="object 7"/>
          <p:cNvSpPr txBox="1"/>
          <p:nvPr/>
        </p:nvSpPr>
        <p:spPr>
          <a:xfrm>
            <a:off x="6808541" y="4441406"/>
            <a:ext cx="1819275" cy="381000"/>
          </a:xfrm>
          <a:prstGeom prst="rect">
            <a:avLst/>
          </a:prstGeom>
        </p:spPr>
        <p:txBody>
          <a:bodyPr vert="horz" wrap="square" lIns="0" tIns="0" rIns="0" bIns="0" rtlCol="0">
            <a:spAutoFit/>
          </a:bodyPr>
          <a:lstStyle/>
          <a:p>
            <a:pPr marL="12700">
              <a:lnSpc>
                <a:spcPct val="100000"/>
              </a:lnSpc>
            </a:pPr>
            <a:r>
              <a:rPr sz="2800" spc="-20" dirty="0">
                <a:latin typeface="Corbel"/>
                <a:cs typeface="Corbel"/>
              </a:rPr>
              <a:t>Disco</a:t>
            </a:r>
            <a:r>
              <a:rPr sz="2800" spc="-15" dirty="0">
                <a:latin typeface="Corbel"/>
                <a:cs typeface="Corbel"/>
              </a:rPr>
              <a:t>u</a:t>
            </a:r>
            <a:r>
              <a:rPr sz="2800" spc="-20" dirty="0">
                <a:latin typeface="Corbel"/>
                <a:cs typeface="Corbel"/>
              </a:rPr>
              <a:t>ra</a:t>
            </a:r>
            <a:r>
              <a:rPr sz="2800" spc="-15" dirty="0">
                <a:latin typeface="Corbel"/>
                <a:cs typeface="Corbel"/>
              </a:rPr>
              <a:t>ges</a:t>
            </a:r>
            <a:endParaRPr sz="2800">
              <a:latin typeface="Corbel"/>
              <a:cs typeface="Corbel"/>
            </a:endParaRPr>
          </a:p>
        </p:txBody>
      </p:sp>
      <p:sp>
        <p:nvSpPr>
          <p:cNvPr id="8" name="object 8"/>
          <p:cNvSpPr/>
          <p:nvPr/>
        </p:nvSpPr>
        <p:spPr>
          <a:xfrm>
            <a:off x="2017891" y="2415539"/>
            <a:ext cx="996315" cy="1779270"/>
          </a:xfrm>
          <a:custGeom>
            <a:avLst/>
            <a:gdLst/>
            <a:ahLst/>
            <a:cxnLst/>
            <a:rect l="l" t="t" r="r" b="b"/>
            <a:pathLst>
              <a:path w="996314" h="1779270">
                <a:moveTo>
                  <a:pt x="996226" y="0"/>
                </a:moveTo>
                <a:lnTo>
                  <a:pt x="0" y="1779066"/>
                </a:lnTo>
              </a:path>
            </a:pathLst>
          </a:custGeom>
          <a:ln w="76200">
            <a:solidFill>
              <a:srgbClr val="3494BA"/>
            </a:solidFill>
          </a:ln>
        </p:spPr>
        <p:txBody>
          <a:bodyPr wrap="square" lIns="0" tIns="0" rIns="0" bIns="0" rtlCol="0"/>
          <a:lstStyle/>
          <a:p>
            <a:endParaRPr/>
          </a:p>
        </p:txBody>
      </p:sp>
      <p:sp>
        <p:nvSpPr>
          <p:cNvPr id="9" name="object 9"/>
          <p:cNvSpPr/>
          <p:nvPr/>
        </p:nvSpPr>
        <p:spPr>
          <a:xfrm>
            <a:off x="1924810" y="4105523"/>
            <a:ext cx="211454" cy="255904"/>
          </a:xfrm>
          <a:custGeom>
            <a:avLst/>
            <a:gdLst/>
            <a:ahLst/>
            <a:cxnLst/>
            <a:rect l="l" t="t" r="r" b="b"/>
            <a:pathLst>
              <a:path w="211455" h="255904">
                <a:moveTo>
                  <a:pt x="11950" y="0"/>
                </a:moveTo>
                <a:lnTo>
                  <a:pt x="0" y="255308"/>
                </a:lnTo>
                <a:lnTo>
                  <a:pt x="211416" y="111683"/>
                </a:lnTo>
                <a:lnTo>
                  <a:pt x="11950" y="0"/>
                </a:lnTo>
                <a:close/>
              </a:path>
            </a:pathLst>
          </a:custGeom>
          <a:solidFill>
            <a:srgbClr val="3494BA"/>
          </a:solidFill>
        </p:spPr>
        <p:txBody>
          <a:bodyPr wrap="square" lIns="0" tIns="0" rIns="0" bIns="0" rtlCol="0"/>
          <a:lstStyle/>
          <a:p>
            <a:endParaRPr/>
          </a:p>
        </p:txBody>
      </p:sp>
      <p:sp>
        <p:nvSpPr>
          <p:cNvPr id="10" name="object 10"/>
          <p:cNvSpPr/>
          <p:nvPr/>
        </p:nvSpPr>
        <p:spPr>
          <a:xfrm>
            <a:off x="6496811" y="2415539"/>
            <a:ext cx="1107440" cy="1783714"/>
          </a:xfrm>
          <a:custGeom>
            <a:avLst/>
            <a:gdLst/>
            <a:ahLst/>
            <a:cxnLst/>
            <a:rect l="l" t="t" r="r" b="b"/>
            <a:pathLst>
              <a:path w="1107440" h="1783714">
                <a:moveTo>
                  <a:pt x="0" y="0"/>
                </a:moveTo>
                <a:lnTo>
                  <a:pt x="1107300" y="1783448"/>
                </a:lnTo>
              </a:path>
            </a:pathLst>
          </a:custGeom>
          <a:ln w="76199">
            <a:solidFill>
              <a:srgbClr val="3494BA"/>
            </a:solidFill>
          </a:ln>
        </p:spPr>
        <p:txBody>
          <a:bodyPr wrap="square" lIns="0" tIns="0" rIns="0" bIns="0" rtlCol="0"/>
          <a:lstStyle/>
          <a:p>
            <a:endParaRPr/>
          </a:p>
        </p:txBody>
      </p:sp>
      <p:sp>
        <p:nvSpPr>
          <p:cNvPr id="11" name="object 11"/>
          <p:cNvSpPr/>
          <p:nvPr/>
        </p:nvSpPr>
        <p:spPr>
          <a:xfrm>
            <a:off x="7486916" y="4106324"/>
            <a:ext cx="217804" cy="254635"/>
          </a:xfrm>
          <a:custGeom>
            <a:avLst/>
            <a:gdLst/>
            <a:ahLst/>
            <a:cxnLst/>
            <a:rect l="l" t="t" r="r" b="b"/>
            <a:pathLst>
              <a:path w="217804" h="254635">
                <a:moveTo>
                  <a:pt x="194221" y="0"/>
                </a:moveTo>
                <a:lnTo>
                  <a:pt x="0" y="120573"/>
                </a:lnTo>
                <a:lnTo>
                  <a:pt x="217690" y="254508"/>
                </a:lnTo>
                <a:lnTo>
                  <a:pt x="194221" y="0"/>
                </a:lnTo>
                <a:close/>
              </a:path>
            </a:pathLst>
          </a:custGeom>
          <a:solidFill>
            <a:srgbClr val="3494BA"/>
          </a:solidFill>
        </p:spPr>
        <p:txBody>
          <a:bodyPr wrap="square" lIns="0" tIns="0" rIns="0" bIns="0" rtlCol="0"/>
          <a:lstStyle/>
          <a:p>
            <a:endParaRPr/>
          </a:p>
        </p:txBody>
      </p:sp>
      <p:sp>
        <p:nvSpPr>
          <p:cNvPr id="12" name="object 12"/>
          <p:cNvSpPr/>
          <p:nvPr/>
        </p:nvSpPr>
        <p:spPr>
          <a:xfrm>
            <a:off x="3012948" y="2517660"/>
            <a:ext cx="3342131" cy="330554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4572761" y="1529333"/>
            <a:ext cx="0" cy="887094"/>
          </a:xfrm>
          <a:custGeom>
            <a:avLst/>
            <a:gdLst/>
            <a:ahLst/>
            <a:cxnLst/>
            <a:rect l="l" t="t" r="r" b="b"/>
            <a:pathLst>
              <a:path h="887094">
                <a:moveTo>
                  <a:pt x="0" y="0"/>
                </a:moveTo>
                <a:lnTo>
                  <a:pt x="0" y="887107"/>
                </a:lnTo>
              </a:path>
            </a:pathLst>
          </a:custGeom>
          <a:ln w="38100">
            <a:solidFill>
              <a:srgbClr val="FF0000"/>
            </a:solidFill>
          </a:ln>
        </p:spPr>
        <p:txBody>
          <a:bodyPr wrap="square" lIns="0" tIns="0" rIns="0" bIns="0" rtlCol="0"/>
          <a:lstStyle/>
          <a:p>
            <a:endParaRPr/>
          </a:p>
        </p:txBody>
      </p:sp>
      <p:sp>
        <p:nvSpPr>
          <p:cNvPr id="14" name="object 14"/>
          <p:cNvSpPr txBox="1"/>
          <p:nvPr/>
        </p:nvSpPr>
        <p:spPr>
          <a:xfrm>
            <a:off x="679240" y="6326602"/>
            <a:ext cx="518922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20" dirty="0">
                <a:latin typeface="Corbel"/>
                <a:cs typeface="Corbel"/>
              </a:rPr>
              <a:t> </a:t>
            </a:r>
            <a:r>
              <a:rPr sz="1400" dirty="0">
                <a:latin typeface="Corbel"/>
                <a:cs typeface="Corbel"/>
              </a:rPr>
              <a:t>J</a:t>
            </a:r>
            <a:r>
              <a:rPr sz="1400" spc="-5" dirty="0">
                <a:latin typeface="Corbel"/>
                <a:cs typeface="Corbel"/>
              </a:rPr>
              <a:t>es</a:t>
            </a:r>
            <a:r>
              <a:rPr sz="1400" dirty="0">
                <a:latin typeface="Corbel"/>
                <a:cs typeface="Corbel"/>
              </a:rPr>
              <a:t>t</a:t>
            </a:r>
            <a:r>
              <a:rPr sz="1400" spc="-5" dirty="0">
                <a:latin typeface="Corbel"/>
                <a:cs typeface="Corbel"/>
              </a:rPr>
              <a:t>e</a:t>
            </a:r>
            <a:r>
              <a:rPr sz="1400" dirty="0">
                <a:latin typeface="Corbel"/>
                <a:cs typeface="Corbel"/>
              </a:rPr>
              <a:t>r</a:t>
            </a:r>
            <a:r>
              <a:rPr sz="1400" spc="-10" dirty="0">
                <a:latin typeface="Corbel"/>
                <a:cs typeface="Corbel"/>
              </a:rPr>
              <a:t> </a:t>
            </a:r>
            <a:r>
              <a:rPr sz="1400" spc="-5" dirty="0">
                <a:latin typeface="Corbel"/>
                <a:cs typeface="Corbel"/>
              </a:rPr>
              <a:t>e</a:t>
            </a:r>
            <a:r>
              <a:rPr sz="1400" dirty="0">
                <a:latin typeface="Corbel"/>
                <a:cs typeface="Corbel"/>
              </a:rPr>
              <a:t>t</a:t>
            </a:r>
            <a:r>
              <a:rPr sz="1400" spc="-5" dirty="0">
                <a:latin typeface="Corbel"/>
                <a:cs typeface="Corbel"/>
              </a:rPr>
              <a:t> al</a:t>
            </a:r>
            <a:r>
              <a:rPr sz="1400" dirty="0">
                <a:latin typeface="Corbel"/>
                <a:cs typeface="Corbel"/>
              </a:rPr>
              <a:t>,</a:t>
            </a:r>
            <a:r>
              <a:rPr sz="1400" spc="-5"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5</a:t>
            </a:r>
            <a:r>
              <a:rPr sz="1400" dirty="0">
                <a:latin typeface="Corbel"/>
                <a:cs typeface="Corbel"/>
              </a:rPr>
              <a:t>;</a:t>
            </a:r>
            <a:r>
              <a:rPr sz="1400" spc="-10" dirty="0">
                <a:latin typeface="Corbel"/>
                <a:cs typeface="Corbel"/>
              </a:rPr>
              <a:t> </a:t>
            </a:r>
            <a:r>
              <a:rPr sz="1400" dirty="0">
                <a:latin typeface="Corbel"/>
                <a:cs typeface="Corbel"/>
              </a:rPr>
              <a:t>K</a:t>
            </a:r>
            <a:r>
              <a:rPr sz="1400" spc="-5" dirty="0">
                <a:latin typeface="Corbel"/>
                <a:cs typeface="Corbel"/>
              </a:rPr>
              <a:t>ris</a:t>
            </a:r>
            <a:r>
              <a:rPr sz="1400" dirty="0">
                <a:latin typeface="Corbel"/>
                <a:cs typeface="Corbel"/>
              </a:rPr>
              <a:t>t</a:t>
            </a:r>
            <a:r>
              <a:rPr sz="1400" spc="-5" dirty="0">
                <a:latin typeface="Corbel"/>
                <a:cs typeface="Corbel"/>
              </a:rPr>
              <a:t>ja</a:t>
            </a:r>
            <a:r>
              <a:rPr sz="1400" dirty="0">
                <a:latin typeface="Corbel"/>
                <a:cs typeface="Corbel"/>
              </a:rPr>
              <a:t>n</a:t>
            </a:r>
            <a:r>
              <a:rPr sz="1400" spc="-5" dirty="0">
                <a:latin typeface="Corbel"/>
                <a:cs typeface="Corbel"/>
              </a:rPr>
              <a:t>sso</a:t>
            </a:r>
            <a:r>
              <a:rPr sz="1400" dirty="0">
                <a:latin typeface="Corbel"/>
                <a:cs typeface="Corbel"/>
              </a:rPr>
              <a:t>n,</a:t>
            </a:r>
            <a:r>
              <a:rPr sz="1400" spc="-65" dirty="0">
                <a:latin typeface="Corbel"/>
                <a:cs typeface="Corbel"/>
              </a:rPr>
              <a:t> </a:t>
            </a:r>
            <a:r>
              <a:rPr sz="1400" spc="-5" dirty="0">
                <a:latin typeface="Corbel"/>
                <a:cs typeface="Corbel"/>
              </a:rPr>
              <a:t>Agrawal</a:t>
            </a:r>
            <a:r>
              <a:rPr sz="1400" dirty="0">
                <a:latin typeface="Corbel"/>
                <a:cs typeface="Corbel"/>
              </a:rPr>
              <a:t>,</a:t>
            </a:r>
            <a:r>
              <a:rPr sz="1400" spc="5" dirty="0">
                <a:latin typeface="Corbel"/>
                <a:cs typeface="Corbel"/>
              </a:rPr>
              <a:t> </a:t>
            </a:r>
            <a:r>
              <a:rPr sz="1400" spc="-75" dirty="0">
                <a:latin typeface="Corbel"/>
                <a:cs typeface="Corbel"/>
              </a:rPr>
              <a:t>L</a:t>
            </a:r>
            <a:r>
              <a:rPr sz="1400" spc="-5" dirty="0">
                <a:latin typeface="Corbel"/>
                <a:cs typeface="Corbel"/>
              </a:rPr>
              <a:t>y</a:t>
            </a:r>
            <a:r>
              <a:rPr sz="1400" dirty="0">
                <a:latin typeface="Corbel"/>
                <a:cs typeface="Corbel"/>
              </a:rPr>
              <a:t>n</a:t>
            </a:r>
            <a:r>
              <a:rPr sz="1400" spc="-5" dirty="0">
                <a:latin typeface="Corbel"/>
                <a:cs typeface="Corbel"/>
              </a:rPr>
              <a:t>s</a:t>
            </a:r>
            <a:r>
              <a:rPr sz="1400" spc="-25" dirty="0">
                <a:latin typeface="Corbel"/>
                <a:cs typeface="Corbel"/>
              </a:rPr>
              <a:t>k</a:t>
            </a:r>
            <a:r>
              <a:rPr sz="1400" spc="-15" dirty="0">
                <a:latin typeface="Corbel"/>
                <a:cs typeface="Corbel"/>
              </a:rPr>
              <a:t>e</a:t>
            </a:r>
            <a:r>
              <a:rPr sz="1400" spc="-50" dirty="0">
                <a:latin typeface="Corbel"/>
                <a:cs typeface="Corbel"/>
              </a:rPr>
              <a:t>y</a:t>
            </a:r>
            <a:r>
              <a:rPr sz="1400" dirty="0">
                <a:latin typeface="Corbel"/>
                <a:cs typeface="Corbel"/>
              </a:rPr>
              <a:t>,</a:t>
            </a:r>
            <a:r>
              <a:rPr sz="1400" spc="-5" dirty="0">
                <a:latin typeface="Corbel"/>
                <a:cs typeface="Corbel"/>
              </a:rPr>
              <a:t> </a:t>
            </a:r>
            <a:r>
              <a:rPr sz="1400" dirty="0">
                <a:latin typeface="Corbel"/>
                <a:cs typeface="Corbel"/>
              </a:rPr>
              <a:t>&amp;</a:t>
            </a:r>
            <a:r>
              <a:rPr sz="1400" spc="-55" dirty="0">
                <a:latin typeface="Corbel"/>
                <a:cs typeface="Corbel"/>
              </a:rPr>
              <a:t> </a:t>
            </a:r>
            <a:r>
              <a:rPr sz="1400" dirty="0">
                <a:latin typeface="Corbel"/>
                <a:cs typeface="Corbel"/>
              </a:rPr>
              <a:t>C</a:t>
            </a:r>
            <a:r>
              <a:rPr sz="1400" spc="-5" dirty="0">
                <a:latin typeface="Corbel"/>
                <a:cs typeface="Corbel"/>
              </a:rPr>
              <a:t>hassi</a:t>
            </a:r>
            <a:r>
              <a:rPr sz="1400" dirty="0">
                <a:latin typeface="Corbel"/>
                <a:cs typeface="Corbel"/>
              </a:rPr>
              <a:t>n,</a:t>
            </a:r>
            <a:r>
              <a:rPr sz="1400" spc="-5"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dirty="0">
                <a:latin typeface="Corbel"/>
                <a:cs typeface="Corbel"/>
              </a:rPr>
              <a:t>2)</a:t>
            </a:r>
            <a:endParaRPr sz="1400">
              <a:latin typeface="Corbel"/>
              <a:cs typeface="Corbe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29</a:t>
            </a:fld>
            <a:endParaRPr spc="10" dirty="0"/>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8" name="object 18"/>
          <p:cNvSpPr txBox="1"/>
          <p:nvPr/>
        </p:nvSpPr>
        <p:spPr>
          <a:xfrm>
            <a:off x="7183597"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6437" y="1694723"/>
            <a:ext cx="2446655" cy="1031240"/>
          </a:xfrm>
          <a:prstGeom prst="rect">
            <a:avLst/>
          </a:prstGeom>
        </p:spPr>
        <p:txBody>
          <a:bodyPr vert="horz" wrap="square" lIns="0" tIns="0" rIns="0" bIns="0" rtlCol="0">
            <a:spAutoFit/>
          </a:bodyPr>
          <a:lstStyle/>
          <a:p>
            <a:pPr marL="12700" marR="5080">
              <a:lnSpc>
                <a:spcPct val="100000"/>
              </a:lnSpc>
            </a:pPr>
            <a:r>
              <a:rPr sz="3600" spc="-30" dirty="0">
                <a:solidFill>
                  <a:srgbClr val="276F8B"/>
                </a:solidFill>
                <a:latin typeface="Corbel"/>
                <a:cs typeface="Corbel"/>
              </a:rPr>
              <a:t>W</a:t>
            </a:r>
            <a:r>
              <a:rPr sz="3600" dirty="0">
                <a:solidFill>
                  <a:srgbClr val="276F8B"/>
                </a:solidFill>
                <a:latin typeface="Corbel"/>
                <a:cs typeface="Corbel"/>
              </a:rPr>
              <a:t>hy</a:t>
            </a:r>
            <a:r>
              <a:rPr sz="3600" spc="-10" dirty="0">
                <a:solidFill>
                  <a:srgbClr val="276F8B"/>
                </a:solidFill>
                <a:latin typeface="Corbel"/>
                <a:cs typeface="Corbel"/>
              </a:rPr>
              <a:t> </a:t>
            </a:r>
            <a:r>
              <a:rPr sz="3600" spc="-5" dirty="0">
                <a:solidFill>
                  <a:srgbClr val="276F8B"/>
                </a:solidFill>
                <a:latin typeface="Corbel"/>
                <a:cs typeface="Corbel"/>
              </a:rPr>
              <a:t>Bot</a:t>
            </a:r>
            <a:r>
              <a:rPr sz="3600" dirty="0">
                <a:solidFill>
                  <a:srgbClr val="276F8B"/>
                </a:solidFill>
                <a:latin typeface="Corbel"/>
                <a:cs typeface="Corbel"/>
              </a:rPr>
              <a:t>h</a:t>
            </a:r>
            <a:r>
              <a:rPr sz="3600" spc="-25" dirty="0">
                <a:solidFill>
                  <a:srgbClr val="276F8B"/>
                </a:solidFill>
                <a:latin typeface="Corbel"/>
                <a:cs typeface="Corbel"/>
              </a:rPr>
              <a:t>e</a:t>
            </a:r>
            <a:r>
              <a:rPr sz="3600" spc="-15" dirty="0">
                <a:solidFill>
                  <a:srgbClr val="276F8B"/>
                </a:solidFill>
                <a:latin typeface="Corbel"/>
                <a:cs typeface="Corbel"/>
              </a:rPr>
              <a:t>r</a:t>
            </a:r>
            <a:r>
              <a:rPr sz="3600" spc="-10" dirty="0">
                <a:solidFill>
                  <a:srgbClr val="276F8B"/>
                </a:solidFill>
                <a:latin typeface="Corbel"/>
                <a:cs typeface="Corbel"/>
              </a:rPr>
              <a:t> </a:t>
            </a:r>
            <a:r>
              <a:rPr sz="3600" dirty="0">
                <a:solidFill>
                  <a:srgbClr val="276F8B"/>
                </a:solidFill>
                <a:latin typeface="Corbel"/>
                <a:cs typeface="Corbel"/>
              </a:rPr>
              <a:t>wi</a:t>
            </a:r>
            <a:r>
              <a:rPr sz="3600" spc="-5" dirty="0">
                <a:solidFill>
                  <a:srgbClr val="276F8B"/>
                </a:solidFill>
                <a:latin typeface="Corbel"/>
                <a:cs typeface="Corbel"/>
              </a:rPr>
              <a:t>t</a:t>
            </a:r>
            <a:r>
              <a:rPr sz="3600" dirty="0">
                <a:solidFill>
                  <a:srgbClr val="276F8B"/>
                </a:solidFill>
                <a:latin typeface="Corbel"/>
                <a:cs typeface="Corbel"/>
              </a:rPr>
              <a:t>h</a:t>
            </a:r>
            <a:r>
              <a:rPr sz="3600" spc="-250" dirty="0">
                <a:solidFill>
                  <a:srgbClr val="276F8B"/>
                </a:solidFill>
                <a:latin typeface="Corbel"/>
                <a:cs typeface="Corbel"/>
              </a:rPr>
              <a:t> </a:t>
            </a:r>
            <a:r>
              <a:rPr sz="3600" spc="5" dirty="0">
                <a:solidFill>
                  <a:srgbClr val="276F8B"/>
                </a:solidFill>
                <a:latin typeface="Corbel"/>
                <a:cs typeface="Corbel"/>
              </a:rPr>
              <a:t>T</a:t>
            </a:r>
            <a:r>
              <a:rPr sz="3600" spc="-20" dirty="0">
                <a:solidFill>
                  <a:srgbClr val="276F8B"/>
                </a:solidFill>
                <a:latin typeface="Corbel"/>
                <a:cs typeface="Corbel"/>
              </a:rPr>
              <a:t>h</a:t>
            </a:r>
            <a:r>
              <a:rPr sz="3600" spc="-25" dirty="0">
                <a:solidFill>
                  <a:srgbClr val="276F8B"/>
                </a:solidFill>
                <a:latin typeface="Corbel"/>
                <a:cs typeface="Corbel"/>
              </a:rPr>
              <a:t>e</a:t>
            </a:r>
            <a:r>
              <a:rPr sz="3600" dirty="0">
                <a:solidFill>
                  <a:srgbClr val="276F8B"/>
                </a:solidFill>
                <a:latin typeface="Corbel"/>
                <a:cs typeface="Corbel"/>
              </a:rPr>
              <a:t>o</a:t>
            </a:r>
            <a:r>
              <a:rPr sz="3600" spc="-25" dirty="0">
                <a:solidFill>
                  <a:srgbClr val="276F8B"/>
                </a:solidFill>
                <a:latin typeface="Corbel"/>
                <a:cs typeface="Corbel"/>
              </a:rPr>
              <a:t>r</a:t>
            </a:r>
            <a:r>
              <a:rPr sz="3600" spc="-75" dirty="0">
                <a:solidFill>
                  <a:srgbClr val="276F8B"/>
                </a:solidFill>
                <a:latin typeface="Corbel"/>
                <a:cs typeface="Corbel"/>
              </a:rPr>
              <a:t>y</a:t>
            </a:r>
            <a:r>
              <a:rPr sz="3600" dirty="0">
                <a:solidFill>
                  <a:srgbClr val="276F8B"/>
                </a:solidFill>
                <a:latin typeface="Corbel"/>
                <a:cs typeface="Corbel"/>
              </a:rPr>
              <a:t>?</a:t>
            </a:r>
            <a:endParaRPr sz="3600">
              <a:latin typeface="Corbel"/>
              <a:cs typeface="Corbel"/>
            </a:endParaRPr>
          </a:p>
        </p:txBody>
      </p:sp>
      <p:sp>
        <p:nvSpPr>
          <p:cNvPr id="3" name="object 3"/>
          <p:cNvSpPr/>
          <p:nvPr/>
        </p:nvSpPr>
        <p:spPr>
          <a:xfrm>
            <a:off x="582168" y="786383"/>
            <a:ext cx="4180331" cy="507949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264889" y="3279004"/>
            <a:ext cx="3256279" cy="1491615"/>
          </a:xfrm>
          <a:prstGeom prst="rect">
            <a:avLst/>
          </a:prstGeom>
        </p:spPr>
        <p:txBody>
          <a:bodyPr vert="horz" wrap="square" lIns="0" tIns="0" rIns="0" bIns="0" rtlCol="0">
            <a:spAutoFit/>
          </a:bodyPr>
          <a:lstStyle/>
          <a:p>
            <a:pPr marL="12700" marR="5080">
              <a:lnSpc>
                <a:spcPct val="99800"/>
              </a:lnSpc>
            </a:pPr>
            <a:r>
              <a:rPr sz="3400" i="1" spc="-25" dirty="0">
                <a:latin typeface="Corbel"/>
                <a:cs typeface="Corbel"/>
              </a:rPr>
              <a:t>“T</a:t>
            </a:r>
            <a:r>
              <a:rPr sz="3400" i="1" spc="-20" dirty="0">
                <a:latin typeface="Corbel"/>
                <a:cs typeface="Corbel"/>
              </a:rPr>
              <a:t>heory</a:t>
            </a:r>
            <a:r>
              <a:rPr sz="3400" i="1" spc="15" dirty="0">
                <a:latin typeface="Corbel"/>
                <a:cs typeface="Corbel"/>
              </a:rPr>
              <a:t> </a:t>
            </a:r>
            <a:r>
              <a:rPr sz="3400" i="1" spc="-5" dirty="0">
                <a:latin typeface="Corbel"/>
                <a:cs typeface="Corbel"/>
              </a:rPr>
              <a:t>i</a:t>
            </a:r>
            <a:r>
              <a:rPr sz="3400" i="1" spc="-15" dirty="0">
                <a:latin typeface="Corbel"/>
                <a:cs typeface="Corbel"/>
              </a:rPr>
              <a:t>s</a:t>
            </a:r>
            <a:r>
              <a:rPr sz="3400" i="1" spc="-5" dirty="0">
                <a:latin typeface="Corbel"/>
                <a:cs typeface="Corbel"/>
              </a:rPr>
              <a:t> </a:t>
            </a:r>
            <a:r>
              <a:rPr sz="3400" i="1" spc="-15" dirty="0">
                <a:latin typeface="Corbel"/>
                <a:cs typeface="Corbel"/>
              </a:rPr>
              <a:t>bor</a:t>
            </a:r>
            <a:r>
              <a:rPr sz="3400" i="1" spc="-25" dirty="0">
                <a:latin typeface="Corbel"/>
                <a:cs typeface="Corbel"/>
              </a:rPr>
              <a:t>ing</a:t>
            </a:r>
            <a:r>
              <a:rPr sz="3400" i="1" spc="-30" dirty="0">
                <a:latin typeface="Corbel"/>
                <a:cs typeface="Corbel"/>
              </a:rPr>
              <a:t>…</a:t>
            </a:r>
            <a:r>
              <a:rPr sz="3400" i="1" spc="-10" dirty="0">
                <a:latin typeface="Corbel"/>
                <a:cs typeface="Corbel"/>
              </a:rPr>
              <a:t> I</a:t>
            </a:r>
            <a:r>
              <a:rPr sz="3400" i="1" spc="-5" dirty="0">
                <a:latin typeface="Corbel"/>
                <a:cs typeface="Corbel"/>
              </a:rPr>
              <a:t> </a:t>
            </a:r>
            <a:r>
              <a:rPr sz="3400" i="1" spc="-25" dirty="0">
                <a:latin typeface="Corbel"/>
                <a:cs typeface="Corbel"/>
              </a:rPr>
              <a:t>wa</a:t>
            </a:r>
            <a:r>
              <a:rPr sz="3400" i="1" spc="-30" dirty="0">
                <a:latin typeface="Corbel"/>
                <a:cs typeface="Corbel"/>
              </a:rPr>
              <a:t>n</a:t>
            </a:r>
            <a:r>
              <a:rPr sz="3400" i="1" spc="-15" dirty="0">
                <a:latin typeface="Corbel"/>
                <a:cs typeface="Corbel"/>
              </a:rPr>
              <a:t>t</a:t>
            </a:r>
            <a:r>
              <a:rPr sz="3400" i="1" spc="20" dirty="0">
                <a:latin typeface="Corbel"/>
                <a:cs typeface="Corbel"/>
              </a:rPr>
              <a:t> </a:t>
            </a:r>
            <a:r>
              <a:rPr sz="3400" i="1" spc="-10" dirty="0">
                <a:latin typeface="Corbel"/>
                <a:cs typeface="Corbel"/>
              </a:rPr>
              <a:t>t</a:t>
            </a:r>
            <a:r>
              <a:rPr sz="3400" i="1" spc="-20" dirty="0">
                <a:latin typeface="Corbel"/>
                <a:cs typeface="Corbel"/>
              </a:rPr>
              <a:t>o</a:t>
            </a:r>
            <a:r>
              <a:rPr sz="3400" i="1" dirty="0">
                <a:latin typeface="Corbel"/>
                <a:cs typeface="Corbel"/>
              </a:rPr>
              <a:t> </a:t>
            </a:r>
            <a:r>
              <a:rPr sz="3400" i="1" spc="-20" dirty="0">
                <a:latin typeface="Corbel"/>
                <a:cs typeface="Corbel"/>
              </a:rPr>
              <a:t>h</a:t>
            </a:r>
            <a:r>
              <a:rPr sz="3400" i="1" spc="-25" dirty="0">
                <a:latin typeface="Corbel"/>
                <a:cs typeface="Corbel"/>
              </a:rPr>
              <a:t>e</a:t>
            </a:r>
            <a:r>
              <a:rPr sz="3400" i="1" spc="-15" dirty="0">
                <a:latin typeface="Corbel"/>
                <a:cs typeface="Corbel"/>
              </a:rPr>
              <a:t>lp</a:t>
            </a:r>
            <a:r>
              <a:rPr sz="3400" i="1" spc="-10" dirty="0">
                <a:latin typeface="Corbel"/>
                <a:cs typeface="Corbel"/>
              </a:rPr>
              <a:t> </a:t>
            </a:r>
            <a:r>
              <a:rPr sz="3400" i="1" spc="-25" dirty="0">
                <a:latin typeface="Corbel"/>
                <a:cs typeface="Corbel"/>
              </a:rPr>
              <a:t>peop</a:t>
            </a:r>
            <a:r>
              <a:rPr sz="3400" i="1" spc="-15" dirty="0">
                <a:latin typeface="Corbel"/>
                <a:cs typeface="Corbel"/>
              </a:rPr>
              <a:t>le!”</a:t>
            </a:r>
            <a:endParaRPr sz="3400">
              <a:latin typeface="Corbel"/>
              <a:cs typeface="Corbe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69215">
              <a:lnSpc>
                <a:spcPct val="100000"/>
              </a:lnSpc>
            </a:pPr>
            <a:fld id="{81D60167-4931-47E6-BA6A-407CBD079E47}" type="slidenum">
              <a:rPr spc="10" dirty="0"/>
              <a:t>3</a:t>
            </a:fld>
            <a:endParaRPr spc="10"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9" name="object 9"/>
          <p:cNvSpPr txBox="1"/>
          <p:nvPr/>
        </p:nvSpPr>
        <p:spPr>
          <a:xfrm>
            <a:off x="7183518"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
        <p:nvSpPr>
          <p:cNvPr id="5" name="object 5"/>
          <p:cNvSpPr txBox="1"/>
          <p:nvPr/>
        </p:nvSpPr>
        <p:spPr>
          <a:xfrm>
            <a:off x="1169288" y="6377258"/>
            <a:ext cx="120078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Ba</a:t>
            </a:r>
            <a:r>
              <a:rPr sz="1400" spc="5" dirty="0">
                <a:latin typeface="Corbel"/>
                <a:cs typeface="Corbel"/>
              </a:rPr>
              <a:t>t</a:t>
            </a:r>
            <a:r>
              <a:rPr sz="1400" spc="-5" dirty="0">
                <a:latin typeface="Corbel"/>
                <a:cs typeface="Corbel"/>
              </a:rPr>
              <a:t>i</a:t>
            </a:r>
            <a:r>
              <a:rPr sz="1400" dirty="0">
                <a:latin typeface="Corbel"/>
                <a:cs typeface="Corbel"/>
              </a:rPr>
              <a:t>k</a:t>
            </a:r>
            <a:r>
              <a:rPr sz="1400" spc="-5" dirty="0">
                <a:latin typeface="Corbel"/>
                <a:cs typeface="Corbel"/>
              </a:rPr>
              <a:t> fro</a:t>
            </a:r>
            <a:r>
              <a:rPr sz="1400" dirty="0">
                <a:latin typeface="Corbel"/>
                <a:cs typeface="Corbel"/>
              </a:rPr>
              <a:t>m</a:t>
            </a:r>
            <a:r>
              <a:rPr sz="1400" spc="5" dirty="0">
                <a:latin typeface="Corbel"/>
                <a:cs typeface="Corbel"/>
              </a:rPr>
              <a:t> </a:t>
            </a:r>
            <a:r>
              <a:rPr sz="1400" spc="-10" dirty="0">
                <a:latin typeface="Corbel"/>
                <a:cs typeface="Corbel"/>
              </a:rPr>
              <a:t>1</a:t>
            </a:r>
            <a:r>
              <a:rPr sz="1400" spc="-35" dirty="0">
                <a:latin typeface="Corbel"/>
                <a:cs typeface="Corbel"/>
              </a:rPr>
              <a:t>2</a:t>
            </a:r>
            <a:r>
              <a:rPr sz="1400" spc="-5" dirty="0">
                <a:latin typeface="Corbel"/>
                <a:cs typeface="Corbel"/>
              </a:rPr>
              <a:t>3r</a:t>
            </a:r>
            <a:r>
              <a:rPr sz="1400" dirty="0">
                <a:latin typeface="Corbel"/>
                <a:cs typeface="Corbel"/>
              </a:rPr>
              <a:t>f</a:t>
            </a:r>
            <a:endParaRPr sz="1400">
              <a:latin typeface="Corbel"/>
              <a:cs typeface="Corbe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1158" y="5416296"/>
            <a:ext cx="3572510" cy="434340"/>
          </a:xfrm>
          <a:custGeom>
            <a:avLst/>
            <a:gdLst/>
            <a:ahLst/>
            <a:cxnLst/>
            <a:rect l="l" t="t" r="r" b="b"/>
            <a:pathLst>
              <a:path w="3572510" h="434339">
                <a:moveTo>
                  <a:pt x="0" y="0"/>
                </a:moveTo>
                <a:lnTo>
                  <a:pt x="3572255" y="0"/>
                </a:lnTo>
                <a:lnTo>
                  <a:pt x="3572255"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4" name="object 4"/>
          <p:cNvSpPr txBox="1"/>
          <p:nvPr/>
        </p:nvSpPr>
        <p:spPr>
          <a:xfrm>
            <a:off x="696513" y="1783002"/>
            <a:ext cx="5072380" cy="177800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727710"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amic</a:t>
            </a:r>
            <a:r>
              <a:rPr sz="2800" spc="-10" dirty="0">
                <a:latin typeface="Corbel"/>
                <a:cs typeface="Corbel"/>
              </a:rPr>
              <a:t>,</a:t>
            </a:r>
            <a:endParaRPr sz="2800">
              <a:latin typeface="Corbel"/>
              <a:cs typeface="Corbel"/>
            </a:endParaRPr>
          </a:p>
        </p:txBody>
      </p:sp>
      <p:sp>
        <p:nvSpPr>
          <p:cNvPr id="5" name="object 5"/>
          <p:cNvSpPr txBox="1"/>
          <p:nvPr/>
        </p:nvSpPr>
        <p:spPr>
          <a:xfrm>
            <a:off x="696513" y="3478669"/>
            <a:ext cx="3649979" cy="1581785"/>
          </a:xfrm>
          <a:prstGeom prst="rect">
            <a:avLst/>
          </a:prstGeom>
        </p:spPr>
        <p:txBody>
          <a:bodyPr vert="horz" wrap="square" lIns="0" tIns="0" rIns="0" bIns="0" rtlCol="0">
            <a:spAutoFit/>
          </a:bodyPr>
          <a:lstStyle/>
          <a:p>
            <a:pPr marL="169545">
              <a:lnSpc>
                <a:spcPts val="3260"/>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6" name="object 6"/>
          <p:cNvSpPr txBox="1"/>
          <p:nvPr/>
        </p:nvSpPr>
        <p:spPr>
          <a:xfrm>
            <a:off x="696513" y="5056950"/>
            <a:ext cx="3880485" cy="1204595"/>
          </a:xfrm>
          <a:prstGeom prst="rect">
            <a:avLst/>
          </a:prstGeom>
        </p:spPr>
        <p:txBody>
          <a:bodyPr vert="horz" wrap="square" lIns="0" tIns="0" rIns="0" bIns="0" rtlCol="0">
            <a:spAutoFit/>
          </a:bodyPr>
          <a:lstStyle/>
          <a:p>
            <a:pPr marL="12700">
              <a:lnSpc>
                <a:spcPts val="32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7" name="object 7"/>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8" name="object 8"/>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9" name="object 9"/>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10" name="object 10"/>
          <p:cNvSpPr/>
          <p:nvPr/>
        </p:nvSpPr>
        <p:spPr>
          <a:xfrm>
            <a:off x="5908547" y="1187196"/>
            <a:ext cx="2724899" cy="2394191"/>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57256" y="6336448"/>
            <a:ext cx="3509010" cy="254000"/>
          </a:xfrm>
          <a:prstGeom prst="rect">
            <a:avLst/>
          </a:prstGeom>
        </p:spPr>
        <p:txBody>
          <a:bodyPr vert="horz" wrap="square" lIns="0" tIns="0" rIns="0" bIns="0" rtlCol="0">
            <a:spAutoFit/>
          </a:bodyPr>
          <a:lstStyle/>
          <a:p>
            <a:pPr marL="12700">
              <a:lnSpc>
                <a:spcPct val="100000"/>
              </a:lnSpc>
            </a:pPr>
            <a:r>
              <a:rPr sz="1800" dirty="0">
                <a:latin typeface="Corbel"/>
                <a:cs typeface="Corbel"/>
              </a:rPr>
              <a:t>(s</a:t>
            </a:r>
            <a:r>
              <a:rPr sz="1800" spc="-10" dirty="0">
                <a:latin typeface="Corbel"/>
                <a:cs typeface="Corbel"/>
              </a:rPr>
              <a:t>ee </a:t>
            </a:r>
            <a:r>
              <a:rPr sz="1800" spc="5" dirty="0">
                <a:latin typeface="Corbel"/>
                <a:cs typeface="Corbel"/>
              </a:rPr>
              <a:t>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2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0b</a:t>
            </a:r>
            <a:r>
              <a:rPr sz="1800" spc="-5" dirty="0">
                <a:latin typeface="Corbel"/>
                <a:cs typeface="Corbel"/>
              </a:rPr>
              <a:t>;</a:t>
            </a:r>
            <a:r>
              <a:rPr sz="1800" spc="10" dirty="0">
                <a:latin typeface="Corbel"/>
                <a:cs typeface="Corbel"/>
              </a:rPr>
              <a:t> </a:t>
            </a:r>
            <a:r>
              <a:rPr sz="1800" spc="-50" dirty="0">
                <a:latin typeface="Corbel"/>
                <a:cs typeface="Corbel"/>
              </a:rPr>
              <a:t>K</a:t>
            </a:r>
            <a:r>
              <a:rPr sz="1800" spc="-5" dirty="0">
                <a:latin typeface="Corbel"/>
                <a:cs typeface="Corbel"/>
              </a:rPr>
              <a:t>oo</a:t>
            </a:r>
            <a:r>
              <a:rPr sz="1800" spc="-10" dirty="0">
                <a:latin typeface="Corbel"/>
                <a:cs typeface="Corbel"/>
              </a:rPr>
              <a:t>b</a:t>
            </a:r>
            <a:r>
              <a:rPr sz="1800" spc="-5" dirty="0">
                <a:latin typeface="Corbel"/>
                <a:cs typeface="Corbel"/>
              </a:rPr>
              <a:t>,</a:t>
            </a:r>
            <a:r>
              <a:rPr sz="1800" spc="5" dirty="0">
                <a:latin typeface="Corbel"/>
                <a:cs typeface="Corbel"/>
              </a:rPr>
              <a:t> </a:t>
            </a:r>
            <a:r>
              <a:rPr sz="1800" spc="-5" dirty="0">
                <a:latin typeface="Corbel"/>
                <a:cs typeface="Corbel"/>
              </a:rPr>
              <a:t>n</a:t>
            </a:r>
            <a:r>
              <a:rPr sz="1800" dirty="0">
                <a:latin typeface="Corbel"/>
                <a:cs typeface="Corbel"/>
              </a:rPr>
              <a:t>.</a:t>
            </a:r>
            <a:r>
              <a:rPr sz="1800" spc="-15" dirty="0">
                <a:latin typeface="Corbel"/>
                <a:cs typeface="Corbel"/>
              </a:rPr>
              <a:t>d</a:t>
            </a:r>
            <a:r>
              <a:rPr sz="1800" dirty="0">
                <a:latin typeface="Corbel"/>
                <a:cs typeface="Corbel"/>
              </a:rPr>
              <a:t>.)</a:t>
            </a:r>
            <a:endParaRPr sz="1800">
              <a:latin typeface="Corbel"/>
              <a:cs typeface="Corbel"/>
            </a:endParaRPr>
          </a:p>
        </p:txBody>
      </p:sp>
      <p:sp>
        <p:nvSpPr>
          <p:cNvPr id="12" name="object 12"/>
          <p:cNvSpPr txBox="1"/>
          <p:nvPr/>
        </p:nvSpPr>
        <p:spPr>
          <a:xfrm>
            <a:off x="101600" y="6687471"/>
            <a:ext cx="126364"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rPr>
              <a:t>30</a:t>
            </a:r>
            <a:endParaRPr sz="800">
              <a:latin typeface="Corbel"/>
              <a:cs typeface="Corbel"/>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5" name="object 15"/>
          <p:cNvSpPr txBox="1"/>
          <p:nvPr/>
        </p:nvSpPr>
        <p:spPr>
          <a:xfrm>
            <a:off x="7183541"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0" y="1702307"/>
            <a:ext cx="7226934" cy="4516120"/>
          </a:xfrm>
          <a:custGeom>
            <a:avLst/>
            <a:gdLst/>
            <a:ahLst/>
            <a:cxnLst/>
            <a:rect l="l" t="t" r="r" b="b"/>
            <a:pathLst>
              <a:path w="7226934" h="4516120">
                <a:moveTo>
                  <a:pt x="6034303" y="0"/>
                </a:moveTo>
                <a:lnTo>
                  <a:pt x="6097905" y="564451"/>
                </a:lnTo>
                <a:lnTo>
                  <a:pt x="5617784" y="663700"/>
                </a:lnTo>
                <a:lnTo>
                  <a:pt x="5156108" y="773297"/>
                </a:lnTo>
                <a:lnTo>
                  <a:pt x="4712877" y="893242"/>
                </a:lnTo>
                <a:lnTo>
                  <a:pt x="4288090" y="1023536"/>
                </a:lnTo>
                <a:lnTo>
                  <a:pt x="3881749" y="1164178"/>
                </a:lnTo>
                <a:lnTo>
                  <a:pt x="3493852" y="1315169"/>
                </a:lnTo>
                <a:lnTo>
                  <a:pt x="3124400" y="1476508"/>
                </a:lnTo>
                <a:lnTo>
                  <a:pt x="2773393" y="1648195"/>
                </a:lnTo>
                <a:lnTo>
                  <a:pt x="2440831" y="1830230"/>
                </a:lnTo>
                <a:lnTo>
                  <a:pt x="2126713" y="2022614"/>
                </a:lnTo>
                <a:lnTo>
                  <a:pt x="1831040" y="2225346"/>
                </a:lnTo>
                <a:lnTo>
                  <a:pt x="1553812" y="2438427"/>
                </a:lnTo>
                <a:lnTo>
                  <a:pt x="1295029" y="2661856"/>
                </a:lnTo>
                <a:lnTo>
                  <a:pt x="1054690" y="2895633"/>
                </a:lnTo>
                <a:lnTo>
                  <a:pt x="832796" y="3139759"/>
                </a:lnTo>
                <a:lnTo>
                  <a:pt x="629347" y="3394232"/>
                </a:lnTo>
                <a:lnTo>
                  <a:pt x="444343" y="3659055"/>
                </a:lnTo>
                <a:lnTo>
                  <a:pt x="277784" y="3934225"/>
                </a:lnTo>
                <a:lnTo>
                  <a:pt x="129669" y="4219744"/>
                </a:lnTo>
                <a:lnTo>
                  <a:pt x="0" y="4515612"/>
                </a:lnTo>
                <a:lnTo>
                  <a:pt x="187199" y="4276189"/>
                </a:lnTo>
                <a:lnTo>
                  <a:pt x="387457" y="4047116"/>
                </a:lnTo>
                <a:lnTo>
                  <a:pt x="600773" y="3828390"/>
                </a:lnTo>
                <a:lnTo>
                  <a:pt x="827148" y="3620013"/>
                </a:lnTo>
                <a:lnTo>
                  <a:pt x="1066581" y="3421984"/>
                </a:lnTo>
                <a:lnTo>
                  <a:pt x="1319072" y="3234304"/>
                </a:lnTo>
                <a:lnTo>
                  <a:pt x="1584622" y="3056972"/>
                </a:lnTo>
                <a:lnTo>
                  <a:pt x="1863231" y="2889988"/>
                </a:lnTo>
                <a:lnTo>
                  <a:pt x="2154897" y="2733353"/>
                </a:lnTo>
                <a:lnTo>
                  <a:pt x="2459623" y="2587066"/>
                </a:lnTo>
                <a:lnTo>
                  <a:pt x="2777407" y="2451127"/>
                </a:lnTo>
                <a:lnTo>
                  <a:pt x="3108249" y="2325537"/>
                </a:lnTo>
                <a:lnTo>
                  <a:pt x="3452150" y="2210295"/>
                </a:lnTo>
                <a:lnTo>
                  <a:pt x="3809109" y="2105401"/>
                </a:lnTo>
                <a:lnTo>
                  <a:pt x="4179127" y="2010856"/>
                </a:lnTo>
                <a:lnTo>
                  <a:pt x="4562204" y="1926659"/>
                </a:lnTo>
                <a:lnTo>
                  <a:pt x="4958339" y="1852810"/>
                </a:lnTo>
                <a:lnTo>
                  <a:pt x="5367532" y="1789310"/>
                </a:lnTo>
                <a:lnTo>
                  <a:pt x="5789784" y="1736158"/>
                </a:lnTo>
                <a:lnTo>
                  <a:pt x="6225095" y="1693354"/>
                </a:lnTo>
                <a:lnTo>
                  <a:pt x="6679576" y="1693354"/>
                </a:lnTo>
                <a:lnTo>
                  <a:pt x="7226808" y="903122"/>
                </a:lnTo>
                <a:lnTo>
                  <a:pt x="6034303" y="0"/>
                </a:lnTo>
                <a:close/>
              </a:path>
              <a:path w="7226934" h="4516120">
                <a:moveTo>
                  <a:pt x="6679576" y="1693354"/>
                </a:moveTo>
                <a:lnTo>
                  <a:pt x="6225095" y="1693354"/>
                </a:lnTo>
                <a:lnTo>
                  <a:pt x="6288697" y="2257806"/>
                </a:lnTo>
                <a:lnTo>
                  <a:pt x="6679576" y="1693354"/>
                </a:lnTo>
                <a:close/>
              </a:path>
            </a:pathLst>
          </a:custGeom>
          <a:solidFill>
            <a:srgbClr val="CDDCE7"/>
          </a:solidFill>
        </p:spPr>
        <p:txBody>
          <a:bodyPr wrap="square" lIns="0" tIns="0" rIns="0" bIns="0" rtlCol="0"/>
          <a:lstStyle/>
          <a:p>
            <a:endParaRPr/>
          </a:p>
        </p:txBody>
      </p:sp>
      <p:sp>
        <p:nvSpPr>
          <p:cNvPr id="3" name="object 3"/>
          <p:cNvSpPr/>
          <p:nvPr/>
        </p:nvSpPr>
        <p:spPr>
          <a:xfrm>
            <a:off x="2068067" y="5059760"/>
            <a:ext cx="166370" cy="165735"/>
          </a:xfrm>
          <a:custGeom>
            <a:avLst/>
            <a:gdLst/>
            <a:ahLst/>
            <a:cxnLst/>
            <a:rect l="l" t="t" r="r" b="b"/>
            <a:pathLst>
              <a:path w="166369" h="165735">
                <a:moveTo>
                  <a:pt x="79373" y="0"/>
                </a:moveTo>
                <a:lnTo>
                  <a:pt x="39167" y="12450"/>
                </a:lnTo>
                <a:lnTo>
                  <a:pt x="10764" y="42054"/>
                </a:lnTo>
                <a:lnTo>
                  <a:pt x="0" y="82977"/>
                </a:lnTo>
                <a:lnTo>
                  <a:pt x="714" y="93884"/>
                </a:lnTo>
                <a:lnTo>
                  <a:pt x="15583" y="130659"/>
                </a:lnTo>
                <a:lnTo>
                  <a:pt x="47155" y="156216"/>
                </a:lnTo>
                <a:lnTo>
                  <a:pt x="92065" y="165551"/>
                </a:lnTo>
                <a:lnTo>
                  <a:pt x="105569" y="162915"/>
                </a:lnTo>
                <a:lnTo>
                  <a:pt x="140050" y="142630"/>
                </a:lnTo>
                <a:lnTo>
                  <a:pt x="161438" y="106850"/>
                </a:lnTo>
                <a:lnTo>
                  <a:pt x="165854" y="76341"/>
                </a:lnTo>
                <a:lnTo>
                  <a:pt x="163547" y="62456"/>
                </a:lnTo>
                <a:lnTo>
                  <a:pt x="143916" y="26880"/>
                </a:lnTo>
                <a:lnTo>
                  <a:pt x="108909" y="4675"/>
                </a:lnTo>
                <a:lnTo>
                  <a:pt x="79373" y="0"/>
                </a:lnTo>
                <a:close/>
              </a:path>
            </a:pathLst>
          </a:custGeom>
          <a:solidFill>
            <a:srgbClr val="3494BA"/>
          </a:solidFill>
        </p:spPr>
        <p:txBody>
          <a:bodyPr wrap="square" lIns="0" tIns="0" rIns="0" bIns="0" rtlCol="0"/>
          <a:lstStyle/>
          <a:p>
            <a:endParaRPr/>
          </a:p>
        </p:txBody>
      </p:sp>
      <p:sp>
        <p:nvSpPr>
          <p:cNvPr id="4" name="object 4"/>
          <p:cNvSpPr/>
          <p:nvPr/>
        </p:nvSpPr>
        <p:spPr>
          <a:xfrm>
            <a:off x="2068067" y="5059760"/>
            <a:ext cx="166370" cy="165735"/>
          </a:xfrm>
          <a:custGeom>
            <a:avLst/>
            <a:gdLst/>
            <a:ahLst/>
            <a:cxnLst/>
            <a:rect l="l" t="t" r="r" b="b"/>
            <a:pathLst>
              <a:path w="166369" h="165735">
                <a:moveTo>
                  <a:pt x="0" y="82977"/>
                </a:moveTo>
                <a:lnTo>
                  <a:pt x="10764" y="42054"/>
                </a:lnTo>
                <a:lnTo>
                  <a:pt x="39167" y="12450"/>
                </a:lnTo>
                <a:lnTo>
                  <a:pt x="79373" y="0"/>
                </a:lnTo>
                <a:lnTo>
                  <a:pt x="94643" y="1189"/>
                </a:lnTo>
                <a:lnTo>
                  <a:pt x="133721" y="17723"/>
                </a:lnTo>
                <a:lnTo>
                  <a:pt x="159005" y="49449"/>
                </a:lnTo>
                <a:lnTo>
                  <a:pt x="165854" y="76341"/>
                </a:lnTo>
                <a:lnTo>
                  <a:pt x="164758" y="92163"/>
                </a:lnTo>
                <a:lnTo>
                  <a:pt x="148891" y="132230"/>
                </a:lnTo>
                <a:lnTo>
                  <a:pt x="118196" y="158119"/>
                </a:lnTo>
                <a:lnTo>
                  <a:pt x="92065" y="165551"/>
                </a:lnTo>
                <a:lnTo>
                  <a:pt x="75821" y="164551"/>
                </a:lnTo>
                <a:lnTo>
                  <a:pt x="34983" y="149252"/>
                </a:lnTo>
                <a:lnTo>
                  <a:pt x="8604" y="119400"/>
                </a:lnTo>
                <a:lnTo>
                  <a:pt x="0" y="82977"/>
                </a:lnTo>
                <a:close/>
              </a:path>
            </a:pathLst>
          </a:custGeom>
          <a:ln w="12700">
            <a:solidFill>
              <a:srgbClr val="FFFFFF"/>
            </a:solidFill>
          </a:ln>
        </p:spPr>
        <p:txBody>
          <a:bodyPr wrap="square" lIns="0" tIns="0" rIns="0" bIns="0" rtlCol="0"/>
          <a:lstStyle/>
          <a:p>
            <a:endParaRPr/>
          </a:p>
        </p:txBody>
      </p:sp>
      <p:sp>
        <p:nvSpPr>
          <p:cNvPr id="5" name="object 5"/>
          <p:cNvSpPr/>
          <p:nvPr/>
        </p:nvSpPr>
        <p:spPr>
          <a:xfrm>
            <a:off x="3241651" y="4009655"/>
            <a:ext cx="289560" cy="289560"/>
          </a:xfrm>
          <a:custGeom>
            <a:avLst/>
            <a:gdLst/>
            <a:ahLst/>
            <a:cxnLst/>
            <a:rect l="l" t="t" r="r" b="b"/>
            <a:pathLst>
              <a:path w="289560" h="289560">
                <a:moveTo>
                  <a:pt x="142862" y="0"/>
                </a:moveTo>
                <a:lnTo>
                  <a:pt x="100287" y="6920"/>
                </a:lnTo>
                <a:lnTo>
                  <a:pt x="62856" y="25309"/>
                </a:lnTo>
                <a:lnTo>
                  <a:pt x="32489" y="53245"/>
                </a:lnTo>
                <a:lnTo>
                  <a:pt x="11107" y="88807"/>
                </a:lnTo>
                <a:lnTo>
                  <a:pt x="632" y="130076"/>
                </a:lnTo>
                <a:lnTo>
                  <a:pt x="0" y="150306"/>
                </a:lnTo>
                <a:lnTo>
                  <a:pt x="1249" y="164624"/>
                </a:lnTo>
                <a:lnTo>
                  <a:pt x="12936" y="204712"/>
                </a:lnTo>
                <a:lnTo>
                  <a:pt x="35240" y="239075"/>
                </a:lnTo>
                <a:lnTo>
                  <a:pt x="66495" y="265880"/>
                </a:lnTo>
                <a:lnTo>
                  <a:pt x="105038" y="283293"/>
                </a:lnTo>
                <a:lnTo>
                  <a:pt x="149203" y="289479"/>
                </a:lnTo>
                <a:lnTo>
                  <a:pt x="163610" y="288320"/>
                </a:lnTo>
                <a:lnTo>
                  <a:pt x="203966" y="276829"/>
                </a:lnTo>
                <a:lnTo>
                  <a:pt x="238581" y="254667"/>
                </a:lnTo>
                <a:lnTo>
                  <a:pt x="265600" y="223564"/>
                </a:lnTo>
                <a:lnTo>
                  <a:pt x="283165" y="185253"/>
                </a:lnTo>
                <a:lnTo>
                  <a:pt x="289419" y="141466"/>
                </a:lnTo>
                <a:lnTo>
                  <a:pt x="288369" y="126952"/>
                </a:lnTo>
                <a:lnTo>
                  <a:pt x="277119" y="86271"/>
                </a:lnTo>
                <a:lnTo>
                  <a:pt x="255127" y="51350"/>
                </a:lnTo>
                <a:lnTo>
                  <a:pt x="224210" y="24075"/>
                </a:lnTo>
                <a:lnTo>
                  <a:pt x="186183" y="6329"/>
                </a:lnTo>
                <a:lnTo>
                  <a:pt x="142862" y="0"/>
                </a:lnTo>
                <a:close/>
              </a:path>
            </a:pathLst>
          </a:custGeom>
          <a:solidFill>
            <a:srgbClr val="3494BA"/>
          </a:solidFill>
        </p:spPr>
        <p:txBody>
          <a:bodyPr wrap="square" lIns="0" tIns="0" rIns="0" bIns="0" rtlCol="0"/>
          <a:lstStyle/>
          <a:p>
            <a:endParaRPr/>
          </a:p>
        </p:txBody>
      </p:sp>
      <p:sp>
        <p:nvSpPr>
          <p:cNvPr id="6" name="object 6"/>
          <p:cNvSpPr/>
          <p:nvPr/>
        </p:nvSpPr>
        <p:spPr>
          <a:xfrm>
            <a:off x="3241548" y="4009655"/>
            <a:ext cx="289560" cy="289560"/>
          </a:xfrm>
          <a:custGeom>
            <a:avLst/>
            <a:gdLst/>
            <a:ahLst/>
            <a:cxnLst/>
            <a:rect l="l" t="t" r="r" b="b"/>
            <a:pathLst>
              <a:path w="289560" h="289560">
                <a:moveTo>
                  <a:pt x="0" y="144768"/>
                </a:moveTo>
                <a:lnTo>
                  <a:pt x="6413" y="102024"/>
                </a:lnTo>
                <a:lnTo>
                  <a:pt x="24372" y="64346"/>
                </a:lnTo>
                <a:lnTo>
                  <a:pt x="51958" y="33655"/>
                </a:lnTo>
                <a:lnTo>
                  <a:pt x="87248" y="11870"/>
                </a:lnTo>
                <a:lnTo>
                  <a:pt x="128322" y="914"/>
                </a:lnTo>
                <a:lnTo>
                  <a:pt x="142966" y="0"/>
                </a:lnTo>
                <a:lnTo>
                  <a:pt x="157883" y="725"/>
                </a:lnTo>
                <a:lnTo>
                  <a:pt x="199640" y="11069"/>
                </a:lnTo>
                <a:lnTo>
                  <a:pt x="235499" y="32201"/>
                </a:lnTo>
                <a:lnTo>
                  <a:pt x="263643" y="62234"/>
                </a:lnTo>
                <a:lnTo>
                  <a:pt x="282256" y="99285"/>
                </a:lnTo>
                <a:lnTo>
                  <a:pt x="289523" y="141466"/>
                </a:lnTo>
                <a:lnTo>
                  <a:pt x="288809" y="156564"/>
                </a:lnTo>
                <a:lnTo>
                  <a:pt x="278579" y="198717"/>
                </a:lnTo>
                <a:lnTo>
                  <a:pt x="257657" y="234818"/>
                </a:lnTo>
                <a:lnTo>
                  <a:pt x="227899" y="263133"/>
                </a:lnTo>
                <a:lnTo>
                  <a:pt x="191164" y="281931"/>
                </a:lnTo>
                <a:lnTo>
                  <a:pt x="149307" y="289479"/>
                </a:lnTo>
                <a:lnTo>
                  <a:pt x="134063" y="288777"/>
                </a:lnTo>
                <a:lnTo>
                  <a:pt x="91587" y="278645"/>
                </a:lnTo>
                <a:lnTo>
                  <a:pt x="55289" y="257898"/>
                </a:lnTo>
                <a:lnTo>
                  <a:pt x="26832" y="228370"/>
                </a:lnTo>
                <a:lnTo>
                  <a:pt x="7882" y="191895"/>
                </a:lnTo>
                <a:lnTo>
                  <a:pt x="104" y="150306"/>
                </a:lnTo>
                <a:lnTo>
                  <a:pt x="0" y="144768"/>
                </a:lnTo>
                <a:close/>
              </a:path>
            </a:pathLst>
          </a:custGeom>
          <a:ln w="12700">
            <a:solidFill>
              <a:srgbClr val="FFFFFF"/>
            </a:solidFill>
          </a:ln>
        </p:spPr>
        <p:txBody>
          <a:bodyPr wrap="square" lIns="0" tIns="0" rIns="0" bIns="0" rtlCol="0"/>
          <a:lstStyle/>
          <a:p>
            <a:endParaRPr/>
          </a:p>
        </p:txBody>
      </p:sp>
      <p:sp>
        <p:nvSpPr>
          <p:cNvPr id="7" name="object 7"/>
          <p:cNvSpPr/>
          <p:nvPr/>
        </p:nvSpPr>
        <p:spPr>
          <a:xfrm>
            <a:off x="4741164" y="3235451"/>
            <a:ext cx="384175" cy="382905"/>
          </a:xfrm>
          <a:custGeom>
            <a:avLst/>
            <a:gdLst/>
            <a:ahLst/>
            <a:cxnLst/>
            <a:rect l="l" t="t" r="r" b="b"/>
            <a:pathLst>
              <a:path w="384175" h="382904">
                <a:moveTo>
                  <a:pt x="192024" y="0"/>
                </a:moveTo>
                <a:lnTo>
                  <a:pt x="145876" y="5558"/>
                </a:lnTo>
                <a:lnTo>
                  <a:pt x="103775" y="21349"/>
                </a:lnTo>
                <a:lnTo>
                  <a:pt x="67054" y="46041"/>
                </a:lnTo>
                <a:lnTo>
                  <a:pt x="37047" y="78307"/>
                </a:lnTo>
                <a:lnTo>
                  <a:pt x="15089" y="116816"/>
                </a:lnTo>
                <a:lnTo>
                  <a:pt x="2513" y="160239"/>
                </a:lnTo>
                <a:lnTo>
                  <a:pt x="0" y="191262"/>
                </a:lnTo>
                <a:lnTo>
                  <a:pt x="636" y="206947"/>
                </a:lnTo>
                <a:lnTo>
                  <a:pt x="9788" y="251713"/>
                </a:lnTo>
                <a:lnTo>
                  <a:pt x="28768" y="292008"/>
                </a:lnTo>
                <a:lnTo>
                  <a:pt x="56240" y="326502"/>
                </a:lnTo>
                <a:lnTo>
                  <a:pt x="90871" y="353867"/>
                </a:lnTo>
                <a:lnTo>
                  <a:pt x="131327" y="372772"/>
                </a:lnTo>
                <a:lnTo>
                  <a:pt x="176274" y="381889"/>
                </a:lnTo>
                <a:lnTo>
                  <a:pt x="192024" y="382524"/>
                </a:lnTo>
                <a:lnTo>
                  <a:pt x="207773" y="381889"/>
                </a:lnTo>
                <a:lnTo>
                  <a:pt x="252720" y="372772"/>
                </a:lnTo>
                <a:lnTo>
                  <a:pt x="293176" y="353867"/>
                </a:lnTo>
                <a:lnTo>
                  <a:pt x="327807" y="326502"/>
                </a:lnTo>
                <a:lnTo>
                  <a:pt x="355279" y="292008"/>
                </a:lnTo>
                <a:lnTo>
                  <a:pt x="374259" y="251713"/>
                </a:lnTo>
                <a:lnTo>
                  <a:pt x="383411" y="206947"/>
                </a:lnTo>
                <a:lnTo>
                  <a:pt x="384048" y="191262"/>
                </a:lnTo>
                <a:lnTo>
                  <a:pt x="383411" y="175576"/>
                </a:lnTo>
                <a:lnTo>
                  <a:pt x="374259" y="130810"/>
                </a:lnTo>
                <a:lnTo>
                  <a:pt x="355279" y="90515"/>
                </a:lnTo>
                <a:lnTo>
                  <a:pt x="327807" y="56021"/>
                </a:lnTo>
                <a:lnTo>
                  <a:pt x="293176" y="28656"/>
                </a:lnTo>
                <a:lnTo>
                  <a:pt x="252720" y="9751"/>
                </a:lnTo>
                <a:lnTo>
                  <a:pt x="207773" y="634"/>
                </a:lnTo>
                <a:lnTo>
                  <a:pt x="192024" y="0"/>
                </a:lnTo>
                <a:close/>
              </a:path>
            </a:pathLst>
          </a:custGeom>
          <a:solidFill>
            <a:srgbClr val="3494BA"/>
          </a:solidFill>
        </p:spPr>
        <p:txBody>
          <a:bodyPr wrap="square" lIns="0" tIns="0" rIns="0" bIns="0" rtlCol="0"/>
          <a:lstStyle/>
          <a:p>
            <a:endParaRPr/>
          </a:p>
        </p:txBody>
      </p:sp>
      <p:sp>
        <p:nvSpPr>
          <p:cNvPr id="8" name="object 8"/>
          <p:cNvSpPr/>
          <p:nvPr/>
        </p:nvSpPr>
        <p:spPr>
          <a:xfrm>
            <a:off x="4741164" y="3235451"/>
            <a:ext cx="384175" cy="382905"/>
          </a:xfrm>
          <a:custGeom>
            <a:avLst/>
            <a:gdLst/>
            <a:ahLst/>
            <a:cxnLst/>
            <a:rect l="l" t="t" r="r" b="b"/>
            <a:pathLst>
              <a:path w="384175" h="382904">
                <a:moveTo>
                  <a:pt x="0" y="191262"/>
                </a:moveTo>
                <a:lnTo>
                  <a:pt x="5580" y="145301"/>
                </a:lnTo>
                <a:lnTo>
                  <a:pt x="21432" y="103368"/>
                </a:lnTo>
                <a:lnTo>
                  <a:pt x="46221" y="66792"/>
                </a:lnTo>
                <a:lnTo>
                  <a:pt x="78614" y="36903"/>
                </a:lnTo>
                <a:lnTo>
                  <a:pt x="117277" y="15031"/>
                </a:lnTo>
                <a:lnTo>
                  <a:pt x="160875" y="2503"/>
                </a:lnTo>
                <a:lnTo>
                  <a:pt x="192024" y="0"/>
                </a:lnTo>
                <a:lnTo>
                  <a:pt x="207773" y="634"/>
                </a:lnTo>
                <a:lnTo>
                  <a:pt x="252720" y="9751"/>
                </a:lnTo>
                <a:lnTo>
                  <a:pt x="293176" y="28656"/>
                </a:lnTo>
                <a:lnTo>
                  <a:pt x="327807" y="56021"/>
                </a:lnTo>
                <a:lnTo>
                  <a:pt x="355279" y="90515"/>
                </a:lnTo>
                <a:lnTo>
                  <a:pt x="374259" y="130810"/>
                </a:lnTo>
                <a:lnTo>
                  <a:pt x="383411" y="175576"/>
                </a:lnTo>
                <a:lnTo>
                  <a:pt x="384048" y="191262"/>
                </a:lnTo>
                <a:lnTo>
                  <a:pt x="383411" y="206947"/>
                </a:lnTo>
                <a:lnTo>
                  <a:pt x="374259" y="251713"/>
                </a:lnTo>
                <a:lnTo>
                  <a:pt x="355279" y="292008"/>
                </a:lnTo>
                <a:lnTo>
                  <a:pt x="327807" y="326502"/>
                </a:lnTo>
                <a:lnTo>
                  <a:pt x="293176" y="353867"/>
                </a:lnTo>
                <a:lnTo>
                  <a:pt x="252720" y="372772"/>
                </a:lnTo>
                <a:lnTo>
                  <a:pt x="207773" y="381889"/>
                </a:lnTo>
                <a:lnTo>
                  <a:pt x="192024" y="382524"/>
                </a:lnTo>
                <a:lnTo>
                  <a:pt x="176274" y="381889"/>
                </a:lnTo>
                <a:lnTo>
                  <a:pt x="131327" y="372772"/>
                </a:lnTo>
                <a:lnTo>
                  <a:pt x="90871" y="353867"/>
                </a:lnTo>
                <a:lnTo>
                  <a:pt x="56240" y="326502"/>
                </a:lnTo>
                <a:lnTo>
                  <a:pt x="28768" y="292008"/>
                </a:lnTo>
                <a:lnTo>
                  <a:pt x="9788" y="251713"/>
                </a:lnTo>
                <a:lnTo>
                  <a:pt x="636" y="206947"/>
                </a:lnTo>
                <a:lnTo>
                  <a:pt x="0" y="191262"/>
                </a:lnTo>
                <a:close/>
              </a:path>
            </a:pathLst>
          </a:custGeom>
          <a:ln w="12700">
            <a:solidFill>
              <a:srgbClr val="FFFFFF"/>
            </a:solidFill>
          </a:ln>
        </p:spPr>
        <p:txBody>
          <a:bodyPr wrap="square" lIns="0" tIns="0" rIns="0" bIns="0" rtlCol="0"/>
          <a:lstStyle/>
          <a:p>
            <a:endParaRPr/>
          </a:p>
        </p:txBody>
      </p:sp>
      <p:sp>
        <p:nvSpPr>
          <p:cNvPr id="9" name="object 9"/>
          <p:cNvSpPr/>
          <p:nvPr/>
        </p:nvSpPr>
        <p:spPr>
          <a:xfrm>
            <a:off x="6374891" y="2723388"/>
            <a:ext cx="513715" cy="513715"/>
          </a:xfrm>
          <a:custGeom>
            <a:avLst/>
            <a:gdLst/>
            <a:ahLst/>
            <a:cxnLst/>
            <a:rect l="l" t="t" r="r" b="b"/>
            <a:pathLst>
              <a:path w="513715" h="513714">
                <a:moveTo>
                  <a:pt x="256794" y="0"/>
                </a:moveTo>
                <a:lnTo>
                  <a:pt x="215141" y="3361"/>
                </a:lnTo>
                <a:lnTo>
                  <a:pt x="175628" y="13091"/>
                </a:lnTo>
                <a:lnTo>
                  <a:pt x="138783" y="28663"/>
                </a:lnTo>
                <a:lnTo>
                  <a:pt x="105135" y="49547"/>
                </a:lnTo>
                <a:lnTo>
                  <a:pt x="75214" y="75214"/>
                </a:lnTo>
                <a:lnTo>
                  <a:pt x="49547" y="105135"/>
                </a:lnTo>
                <a:lnTo>
                  <a:pt x="28663" y="138783"/>
                </a:lnTo>
                <a:lnTo>
                  <a:pt x="13091" y="175628"/>
                </a:lnTo>
                <a:lnTo>
                  <a:pt x="3361" y="215141"/>
                </a:lnTo>
                <a:lnTo>
                  <a:pt x="0" y="256793"/>
                </a:lnTo>
                <a:lnTo>
                  <a:pt x="851" y="277854"/>
                </a:lnTo>
                <a:lnTo>
                  <a:pt x="7463" y="318503"/>
                </a:lnTo>
                <a:lnTo>
                  <a:pt x="20180" y="356748"/>
                </a:lnTo>
                <a:lnTo>
                  <a:pt x="38474" y="392061"/>
                </a:lnTo>
                <a:lnTo>
                  <a:pt x="61815" y="423911"/>
                </a:lnTo>
                <a:lnTo>
                  <a:pt x="89676" y="451772"/>
                </a:lnTo>
                <a:lnTo>
                  <a:pt x="121526" y="475113"/>
                </a:lnTo>
                <a:lnTo>
                  <a:pt x="156839" y="493407"/>
                </a:lnTo>
                <a:lnTo>
                  <a:pt x="195084" y="506124"/>
                </a:lnTo>
                <a:lnTo>
                  <a:pt x="235733" y="512736"/>
                </a:lnTo>
                <a:lnTo>
                  <a:pt x="256794" y="513587"/>
                </a:lnTo>
                <a:lnTo>
                  <a:pt x="277854" y="512736"/>
                </a:lnTo>
                <a:lnTo>
                  <a:pt x="318503" y="506124"/>
                </a:lnTo>
                <a:lnTo>
                  <a:pt x="356748" y="493407"/>
                </a:lnTo>
                <a:lnTo>
                  <a:pt x="392061" y="475113"/>
                </a:lnTo>
                <a:lnTo>
                  <a:pt x="423911" y="451772"/>
                </a:lnTo>
                <a:lnTo>
                  <a:pt x="451772" y="423911"/>
                </a:lnTo>
                <a:lnTo>
                  <a:pt x="475113" y="392061"/>
                </a:lnTo>
                <a:lnTo>
                  <a:pt x="493407" y="356748"/>
                </a:lnTo>
                <a:lnTo>
                  <a:pt x="506124" y="318503"/>
                </a:lnTo>
                <a:lnTo>
                  <a:pt x="512736" y="277854"/>
                </a:lnTo>
                <a:lnTo>
                  <a:pt x="513588" y="256793"/>
                </a:lnTo>
                <a:lnTo>
                  <a:pt x="512736" y="235733"/>
                </a:lnTo>
                <a:lnTo>
                  <a:pt x="506124" y="195084"/>
                </a:lnTo>
                <a:lnTo>
                  <a:pt x="493407" y="156839"/>
                </a:lnTo>
                <a:lnTo>
                  <a:pt x="475113" y="121526"/>
                </a:lnTo>
                <a:lnTo>
                  <a:pt x="451772" y="89676"/>
                </a:lnTo>
                <a:lnTo>
                  <a:pt x="423911" y="61815"/>
                </a:lnTo>
                <a:lnTo>
                  <a:pt x="392061" y="38474"/>
                </a:lnTo>
                <a:lnTo>
                  <a:pt x="356748" y="20180"/>
                </a:lnTo>
                <a:lnTo>
                  <a:pt x="318503" y="7463"/>
                </a:lnTo>
                <a:lnTo>
                  <a:pt x="277854" y="851"/>
                </a:lnTo>
                <a:lnTo>
                  <a:pt x="256794" y="0"/>
                </a:lnTo>
                <a:close/>
              </a:path>
            </a:pathLst>
          </a:custGeom>
          <a:solidFill>
            <a:srgbClr val="3494BA"/>
          </a:solidFill>
        </p:spPr>
        <p:txBody>
          <a:bodyPr wrap="square" lIns="0" tIns="0" rIns="0" bIns="0" rtlCol="0"/>
          <a:lstStyle/>
          <a:p>
            <a:endParaRPr/>
          </a:p>
        </p:txBody>
      </p:sp>
      <p:sp>
        <p:nvSpPr>
          <p:cNvPr id="10" name="object 10"/>
          <p:cNvSpPr/>
          <p:nvPr/>
        </p:nvSpPr>
        <p:spPr>
          <a:xfrm>
            <a:off x="6374891" y="2723388"/>
            <a:ext cx="513715" cy="513715"/>
          </a:xfrm>
          <a:custGeom>
            <a:avLst/>
            <a:gdLst/>
            <a:ahLst/>
            <a:cxnLst/>
            <a:rect l="l" t="t" r="r" b="b"/>
            <a:pathLst>
              <a:path w="513715" h="513714">
                <a:moveTo>
                  <a:pt x="0" y="256793"/>
                </a:moveTo>
                <a:lnTo>
                  <a:pt x="3361" y="215141"/>
                </a:lnTo>
                <a:lnTo>
                  <a:pt x="13091" y="175628"/>
                </a:lnTo>
                <a:lnTo>
                  <a:pt x="28663" y="138783"/>
                </a:lnTo>
                <a:lnTo>
                  <a:pt x="49547" y="105135"/>
                </a:lnTo>
                <a:lnTo>
                  <a:pt x="75214" y="75214"/>
                </a:lnTo>
                <a:lnTo>
                  <a:pt x="105135" y="49547"/>
                </a:lnTo>
                <a:lnTo>
                  <a:pt x="138783" y="28663"/>
                </a:lnTo>
                <a:lnTo>
                  <a:pt x="175628" y="13091"/>
                </a:lnTo>
                <a:lnTo>
                  <a:pt x="215141" y="3361"/>
                </a:lnTo>
                <a:lnTo>
                  <a:pt x="256794" y="0"/>
                </a:lnTo>
                <a:lnTo>
                  <a:pt x="277854" y="851"/>
                </a:lnTo>
                <a:lnTo>
                  <a:pt x="318503" y="7463"/>
                </a:lnTo>
                <a:lnTo>
                  <a:pt x="356748" y="20180"/>
                </a:lnTo>
                <a:lnTo>
                  <a:pt x="392061" y="38474"/>
                </a:lnTo>
                <a:lnTo>
                  <a:pt x="423911" y="61815"/>
                </a:lnTo>
                <a:lnTo>
                  <a:pt x="451772" y="89676"/>
                </a:lnTo>
                <a:lnTo>
                  <a:pt x="475113" y="121526"/>
                </a:lnTo>
                <a:lnTo>
                  <a:pt x="493407" y="156839"/>
                </a:lnTo>
                <a:lnTo>
                  <a:pt x="506124" y="195084"/>
                </a:lnTo>
                <a:lnTo>
                  <a:pt x="512736" y="235733"/>
                </a:lnTo>
                <a:lnTo>
                  <a:pt x="513588" y="256793"/>
                </a:lnTo>
                <a:lnTo>
                  <a:pt x="512736" y="277854"/>
                </a:lnTo>
                <a:lnTo>
                  <a:pt x="506124" y="318503"/>
                </a:lnTo>
                <a:lnTo>
                  <a:pt x="493407" y="356748"/>
                </a:lnTo>
                <a:lnTo>
                  <a:pt x="475113" y="392061"/>
                </a:lnTo>
                <a:lnTo>
                  <a:pt x="451772" y="423911"/>
                </a:lnTo>
                <a:lnTo>
                  <a:pt x="423911" y="451772"/>
                </a:lnTo>
                <a:lnTo>
                  <a:pt x="392061" y="475113"/>
                </a:lnTo>
                <a:lnTo>
                  <a:pt x="356748" y="493407"/>
                </a:lnTo>
                <a:lnTo>
                  <a:pt x="318503" y="506124"/>
                </a:lnTo>
                <a:lnTo>
                  <a:pt x="277854" y="512736"/>
                </a:lnTo>
                <a:lnTo>
                  <a:pt x="256794" y="513587"/>
                </a:lnTo>
                <a:lnTo>
                  <a:pt x="235733" y="512736"/>
                </a:lnTo>
                <a:lnTo>
                  <a:pt x="195084" y="506124"/>
                </a:lnTo>
                <a:lnTo>
                  <a:pt x="156839" y="493407"/>
                </a:lnTo>
                <a:lnTo>
                  <a:pt x="121526" y="475113"/>
                </a:lnTo>
                <a:lnTo>
                  <a:pt x="89676" y="451772"/>
                </a:lnTo>
                <a:lnTo>
                  <a:pt x="61815" y="423911"/>
                </a:lnTo>
                <a:lnTo>
                  <a:pt x="38474" y="392061"/>
                </a:lnTo>
                <a:lnTo>
                  <a:pt x="20180" y="356748"/>
                </a:lnTo>
                <a:lnTo>
                  <a:pt x="7463" y="318503"/>
                </a:lnTo>
                <a:lnTo>
                  <a:pt x="851" y="277854"/>
                </a:lnTo>
                <a:lnTo>
                  <a:pt x="0" y="256793"/>
                </a:lnTo>
                <a:close/>
              </a:path>
            </a:pathLst>
          </a:custGeom>
          <a:ln w="12700">
            <a:solidFill>
              <a:srgbClr val="FFFFFF"/>
            </a:solidFill>
          </a:ln>
        </p:spPr>
        <p:txBody>
          <a:bodyPr wrap="square" lIns="0" tIns="0" rIns="0" bIns="0" rtlCol="0"/>
          <a:lstStyle/>
          <a:p>
            <a:endParaRPr/>
          </a:p>
        </p:txBody>
      </p:sp>
      <p:sp>
        <p:nvSpPr>
          <p:cNvPr id="11" name="object 11"/>
          <p:cNvSpPr txBox="1"/>
          <p:nvPr/>
        </p:nvSpPr>
        <p:spPr>
          <a:xfrm>
            <a:off x="1431325" y="3239148"/>
            <a:ext cx="6235065" cy="2439670"/>
          </a:xfrm>
          <a:prstGeom prst="rect">
            <a:avLst/>
          </a:prstGeom>
        </p:spPr>
        <p:txBody>
          <a:bodyPr vert="horz" wrap="square" lIns="0" tIns="0" rIns="0" bIns="0" rtlCol="0">
            <a:spAutoFit/>
          </a:bodyPr>
          <a:lstStyle/>
          <a:p>
            <a:pPr marL="2461895" marR="5080" indent="2117725">
              <a:lnSpc>
                <a:spcPct val="111100"/>
              </a:lnSpc>
            </a:pPr>
            <a:r>
              <a:rPr sz="2400" spc="-25" dirty="0">
                <a:latin typeface="Corbel"/>
                <a:cs typeface="Corbel"/>
              </a:rPr>
              <a:t>M</a:t>
            </a:r>
            <a:r>
              <a:rPr sz="2400" spc="-15" dirty="0">
                <a:latin typeface="Corbel"/>
                <a:cs typeface="Corbel"/>
              </a:rPr>
              <a:t>a</a:t>
            </a:r>
            <a:r>
              <a:rPr sz="2400" spc="-5" dirty="0">
                <a:latin typeface="Corbel"/>
                <a:cs typeface="Corbel"/>
              </a:rPr>
              <a:t>int</a:t>
            </a:r>
            <a:r>
              <a:rPr sz="2400" dirty="0">
                <a:latin typeface="Corbel"/>
                <a:cs typeface="Corbel"/>
              </a:rPr>
              <a:t>e</a:t>
            </a:r>
            <a:r>
              <a:rPr sz="2400" spc="-10" dirty="0">
                <a:latin typeface="Corbel"/>
                <a:cs typeface="Corbel"/>
              </a:rPr>
              <a:t>n</a:t>
            </a:r>
            <a:r>
              <a:rPr sz="2400" dirty="0">
                <a:latin typeface="Corbel"/>
                <a:cs typeface="Corbel"/>
              </a:rPr>
              <a:t>a</a:t>
            </a:r>
            <a:r>
              <a:rPr sz="2400" spc="-10" dirty="0">
                <a:latin typeface="Corbel"/>
                <a:cs typeface="Corbel"/>
              </a:rPr>
              <a:t>n</a:t>
            </a:r>
            <a:r>
              <a:rPr sz="2400" dirty="0">
                <a:latin typeface="Corbel"/>
                <a:cs typeface="Corbel"/>
              </a:rPr>
              <a:t>c</a:t>
            </a:r>
            <a:r>
              <a:rPr sz="2400" spc="-15" dirty="0">
                <a:latin typeface="Corbel"/>
                <a:cs typeface="Corbel"/>
              </a:rPr>
              <a:t>e</a:t>
            </a:r>
            <a:r>
              <a:rPr sz="2400" spc="-5" dirty="0">
                <a:latin typeface="Corbel"/>
                <a:cs typeface="Corbel"/>
              </a:rPr>
              <a:t> </a:t>
            </a:r>
            <a:r>
              <a:rPr sz="2400" spc="-20" dirty="0">
                <a:latin typeface="Corbel"/>
                <a:cs typeface="Corbel"/>
              </a:rPr>
              <a:t>Pr</a:t>
            </a:r>
            <a:r>
              <a:rPr sz="2400" spc="-10" dirty="0">
                <a:latin typeface="Corbel"/>
                <a:cs typeface="Corbel"/>
              </a:rPr>
              <a:t>e</a:t>
            </a:r>
            <a:r>
              <a:rPr sz="2400" spc="-20" dirty="0">
                <a:latin typeface="Corbel"/>
                <a:cs typeface="Corbel"/>
              </a:rPr>
              <a:t>p</a:t>
            </a:r>
            <a:r>
              <a:rPr sz="2400" spc="-15" dirty="0">
                <a:latin typeface="Corbel"/>
                <a:cs typeface="Corbel"/>
              </a:rPr>
              <a:t>ara</a:t>
            </a:r>
            <a:r>
              <a:rPr sz="2400" spc="-20" dirty="0">
                <a:latin typeface="Corbel"/>
                <a:cs typeface="Corbel"/>
              </a:rPr>
              <a:t>t</a:t>
            </a:r>
            <a:r>
              <a:rPr sz="2400" spc="-15" dirty="0">
                <a:latin typeface="Corbel"/>
                <a:cs typeface="Corbel"/>
              </a:rPr>
              <a:t>i</a:t>
            </a:r>
            <a:r>
              <a:rPr sz="2400" dirty="0">
                <a:latin typeface="Corbel"/>
                <a:cs typeface="Corbel"/>
              </a:rPr>
              <a:t>o</a:t>
            </a:r>
            <a:r>
              <a:rPr sz="2400" spc="-10" dirty="0">
                <a:latin typeface="Corbel"/>
                <a:cs typeface="Corbel"/>
              </a:rPr>
              <a:t>n</a:t>
            </a:r>
            <a:r>
              <a:rPr sz="2400" dirty="0">
                <a:latin typeface="Corbel"/>
                <a:cs typeface="Corbel"/>
              </a:rPr>
              <a:t>/Ac</a:t>
            </a:r>
            <a:r>
              <a:rPr sz="2400" spc="-10" dirty="0">
                <a:latin typeface="Corbel"/>
                <a:cs typeface="Corbel"/>
              </a:rPr>
              <a:t>t</a:t>
            </a:r>
            <a:r>
              <a:rPr sz="2400" spc="-15" dirty="0">
                <a:latin typeface="Corbel"/>
                <a:cs typeface="Corbel"/>
              </a:rPr>
              <a:t>i</a:t>
            </a:r>
            <a:r>
              <a:rPr sz="2400" dirty="0">
                <a:latin typeface="Corbel"/>
                <a:cs typeface="Corbel"/>
              </a:rPr>
              <a:t>on</a:t>
            </a:r>
            <a:endParaRPr sz="2400">
              <a:latin typeface="Corbel"/>
              <a:cs typeface="Corbel"/>
            </a:endParaRPr>
          </a:p>
          <a:p>
            <a:pPr>
              <a:lnSpc>
                <a:spcPct val="100000"/>
              </a:lnSpc>
              <a:spcBef>
                <a:spcPts val="35"/>
              </a:spcBef>
            </a:pPr>
            <a:endParaRPr sz="2450">
              <a:latin typeface="Times New Roman"/>
              <a:cs typeface="Times New Roman"/>
            </a:endParaRPr>
          </a:p>
          <a:p>
            <a:pPr marL="12700" indent="1334135">
              <a:lnSpc>
                <a:spcPct val="100000"/>
              </a:lnSpc>
            </a:pPr>
            <a:r>
              <a:rPr sz="2400" dirty="0">
                <a:latin typeface="Corbel"/>
                <a:cs typeface="Corbel"/>
              </a:rPr>
              <a:t>Co</a:t>
            </a:r>
            <a:r>
              <a:rPr sz="2400" spc="-10" dirty="0">
                <a:latin typeface="Corbel"/>
                <a:cs typeface="Corbel"/>
              </a:rPr>
              <a:t>nt</a:t>
            </a:r>
            <a:r>
              <a:rPr sz="2400" spc="5" dirty="0">
                <a:latin typeface="Corbel"/>
                <a:cs typeface="Corbel"/>
              </a:rPr>
              <a:t>e</a:t>
            </a:r>
            <a:r>
              <a:rPr sz="2400" spc="-20" dirty="0">
                <a:latin typeface="Corbel"/>
                <a:cs typeface="Corbel"/>
              </a:rPr>
              <a:t>m</a:t>
            </a:r>
            <a:r>
              <a:rPr sz="2400" spc="-15" dirty="0">
                <a:latin typeface="Corbel"/>
                <a:cs typeface="Corbel"/>
              </a:rPr>
              <a:t>pla</a:t>
            </a:r>
            <a:r>
              <a:rPr sz="2400" spc="-10" dirty="0">
                <a:latin typeface="Corbel"/>
                <a:cs typeface="Corbel"/>
              </a:rPr>
              <a:t>ti</a:t>
            </a:r>
            <a:r>
              <a:rPr sz="2400" dirty="0">
                <a:latin typeface="Corbel"/>
                <a:cs typeface="Corbel"/>
              </a:rPr>
              <a:t>on</a:t>
            </a:r>
            <a:endParaRPr sz="2400">
              <a:latin typeface="Corbel"/>
              <a:cs typeface="Corbel"/>
            </a:endParaRPr>
          </a:p>
          <a:p>
            <a:pPr>
              <a:lnSpc>
                <a:spcPct val="100000"/>
              </a:lnSpc>
            </a:pPr>
            <a:endParaRPr sz="2400">
              <a:latin typeface="Times New Roman"/>
              <a:cs typeface="Times New Roman"/>
            </a:endParaRPr>
          </a:p>
          <a:p>
            <a:pPr marL="12700">
              <a:lnSpc>
                <a:spcPct val="100000"/>
              </a:lnSpc>
              <a:spcBef>
                <a:spcPts val="2035"/>
              </a:spcBef>
            </a:pPr>
            <a:r>
              <a:rPr sz="2400" spc="-5" dirty="0">
                <a:latin typeface="Corbel"/>
                <a:cs typeface="Corbel"/>
              </a:rPr>
              <a:t>P</a:t>
            </a:r>
            <a:r>
              <a:rPr sz="2400" spc="-10" dirty="0">
                <a:latin typeface="Corbel"/>
                <a:cs typeface="Corbel"/>
              </a:rPr>
              <a:t>re</a:t>
            </a:r>
            <a:r>
              <a:rPr sz="2400" dirty="0">
                <a:latin typeface="Corbel"/>
                <a:cs typeface="Corbel"/>
              </a:rPr>
              <a:t>co</a:t>
            </a:r>
            <a:r>
              <a:rPr sz="2400" spc="-10" dirty="0">
                <a:latin typeface="Corbel"/>
                <a:cs typeface="Corbel"/>
              </a:rPr>
              <a:t>nt</a:t>
            </a:r>
            <a:r>
              <a:rPr sz="2400" spc="5" dirty="0">
                <a:latin typeface="Corbel"/>
                <a:cs typeface="Corbel"/>
              </a:rPr>
              <a:t>e</a:t>
            </a:r>
            <a:r>
              <a:rPr sz="2400" spc="-20" dirty="0">
                <a:latin typeface="Corbel"/>
                <a:cs typeface="Corbel"/>
              </a:rPr>
              <a:t>m</a:t>
            </a:r>
            <a:r>
              <a:rPr sz="2400" spc="-15" dirty="0">
                <a:latin typeface="Corbel"/>
                <a:cs typeface="Corbel"/>
              </a:rPr>
              <a:t>pla</a:t>
            </a:r>
            <a:r>
              <a:rPr sz="2400" spc="-10" dirty="0">
                <a:latin typeface="Corbel"/>
                <a:cs typeface="Corbel"/>
              </a:rPr>
              <a:t>ti</a:t>
            </a:r>
            <a:r>
              <a:rPr sz="2400" dirty="0">
                <a:latin typeface="Corbel"/>
                <a:cs typeface="Corbel"/>
              </a:rPr>
              <a:t>on</a:t>
            </a:r>
            <a:endParaRPr sz="2400">
              <a:latin typeface="Corbel"/>
              <a:cs typeface="Corbel"/>
            </a:endParaRPr>
          </a:p>
        </p:txBody>
      </p:sp>
      <p:sp>
        <p:nvSpPr>
          <p:cNvPr id="13" name="object 13"/>
          <p:cNvSpPr txBox="1"/>
          <p:nvPr/>
        </p:nvSpPr>
        <p:spPr>
          <a:xfrm>
            <a:off x="651945" y="6336448"/>
            <a:ext cx="5728335" cy="254000"/>
          </a:xfrm>
          <a:prstGeom prst="rect">
            <a:avLst/>
          </a:prstGeom>
        </p:spPr>
        <p:txBody>
          <a:bodyPr vert="horz" wrap="square" lIns="0" tIns="0" rIns="0" bIns="0" rtlCol="0">
            <a:spAutoFit/>
          </a:bodyPr>
          <a:lstStyle/>
          <a:p>
            <a:pPr marL="12700">
              <a:lnSpc>
                <a:spcPct val="100000"/>
              </a:lnSpc>
            </a:pPr>
            <a:r>
              <a:rPr sz="1800" spc="-10" dirty="0">
                <a:latin typeface="Corbel"/>
                <a:cs typeface="Corbel"/>
              </a:rPr>
              <a:t>(s</a:t>
            </a:r>
            <a:r>
              <a:rPr sz="1800" spc="-5" dirty="0">
                <a:latin typeface="Corbel"/>
                <a:cs typeface="Corbel"/>
              </a:rPr>
              <a:t>e</a:t>
            </a:r>
            <a:r>
              <a:rPr sz="1800" spc="-10" dirty="0">
                <a:latin typeface="Corbel"/>
                <a:cs typeface="Corbel"/>
              </a:rPr>
              <a:t>e </a:t>
            </a:r>
            <a:r>
              <a:rPr sz="1800" dirty="0">
                <a:latin typeface="Corbel"/>
                <a:cs typeface="Corbel"/>
              </a:rPr>
              <a:t>B</a:t>
            </a:r>
            <a:r>
              <a:rPr sz="1800" spc="-10" dirty="0">
                <a:latin typeface="Corbel"/>
                <a:cs typeface="Corbel"/>
              </a:rPr>
              <a:t>egu</a:t>
            </a:r>
            <a:r>
              <a:rPr sz="1800" spc="-15" dirty="0">
                <a:latin typeface="Corbel"/>
                <a:cs typeface="Corbel"/>
              </a:rPr>
              <a:t>n</a:t>
            </a:r>
            <a:r>
              <a:rPr sz="1800" spc="-5"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5" dirty="0">
                <a:latin typeface="Corbel"/>
                <a:cs typeface="Corbel"/>
              </a:rPr>
              <a:t>P</a:t>
            </a:r>
            <a:r>
              <a:rPr sz="1800" spc="-15" dirty="0">
                <a:latin typeface="Corbel"/>
                <a:cs typeface="Corbel"/>
              </a:rPr>
              <a:t>r</a:t>
            </a:r>
            <a:r>
              <a:rPr sz="1800" dirty="0">
                <a:latin typeface="Corbel"/>
                <a:cs typeface="Corbel"/>
              </a:rPr>
              <a:t>och</a:t>
            </a:r>
            <a:r>
              <a:rPr sz="1800" spc="-20" dirty="0">
                <a:latin typeface="Corbel"/>
                <a:cs typeface="Corbel"/>
              </a:rPr>
              <a:t>a</a:t>
            </a:r>
            <a:r>
              <a:rPr sz="1800" dirty="0">
                <a:latin typeface="Corbel"/>
                <a:cs typeface="Corbel"/>
              </a:rPr>
              <a:t>s</a:t>
            </a:r>
            <a:r>
              <a:rPr sz="1800" spc="-15" dirty="0">
                <a:latin typeface="Corbel"/>
                <a:cs typeface="Corbel"/>
              </a:rPr>
              <a:t>k</a:t>
            </a:r>
            <a:r>
              <a:rPr sz="1800" spc="-20" dirty="0">
                <a:latin typeface="Corbel"/>
                <a:cs typeface="Corbel"/>
              </a:rPr>
              <a:t>a</a:t>
            </a:r>
            <a:r>
              <a:rPr sz="1800" spc="-5" dirty="0">
                <a:latin typeface="Corbel"/>
                <a:cs typeface="Corbel"/>
              </a:rPr>
              <a:t>,</a:t>
            </a:r>
            <a:r>
              <a:rPr sz="1800" spc="15" dirty="0">
                <a:latin typeface="Corbel"/>
                <a:cs typeface="Corbel"/>
              </a:rPr>
              <a:t> </a:t>
            </a:r>
            <a:r>
              <a:rPr sz="1800" spc="-10" dirty="0">
                <a:latin typeface="Corbel"/>
                <a:cs typeface="Corbel"/>
              </a:rPr>
              <a:t>Di</a:t>
            </a:r>
            <a:r>
              <a:rPr sz="1800" spc="-5" dirty="0">
                <a:latin typeface="Corbel"/>
                <a:cs typeface="Corbel"/>
              </a:rPr>
              <a:t>C</a:t>
            </a:r>
            <a:r>
              <a:rPr sz="1800" spc="-10" dirty="0">
                <a:latin typeface="Corbel"/>
                <a:cs typeface="Corbel"/>
              </a:rPr>
              <a:t>le</a:t>
            </a:r>
            <a:r>
              <a:rPr sz="1800" spc="-20" dirty="0">
                <a:latin typeface="Corbel"/>
                <a:cs typeface="Corbel"/>
              </a:rPr>
              <a:t>m</a:t>
            </a:r>
            <a:r>
              <a:rPr sz="1800" spc="-10" dirty="0">
                <a:latin typeface="Corbel"/>
                <a:cs typeface="Corbel"/>
              </a:rPr>
              <a:t>e</a:t>
            </a:r>
            <a:r>
              <a:rPr sz="1800" spc="-15" dirty="0">
                <a:latin typeface="Corbel"/>
                <a:cs typeface="Corbel"/>
              </a:rPr>
              <a:t>n</a:t>
            </a:r>
            <a:r>
              <a:rPr sz="1800" spc="-5" dirty="0">
                <a:latin typeface="Corbel"/>
                <a:cs typeface="Corbel"/>
              </a:rPr>
              <a:t>t</a:t>
            </a:r>
            <a:r>
              <a:rPr sz="1800" spc="-10" dirty="0">
                <a:latin typeface="Corbel"/>
                <a:cs typeface="Corbel"/>
              </a:rPr>
              <a:t>e, </a:t>
            </a:r>
            <a:r>
              <a:rPr sz="1800" dirty="0">
                <a:latin typeface="Corbel"/>
                <a:cs typeface="Corbel"/>
              </a:rPr>
              <a:t>&amp;</a:t>
            </a:r>
            <a:r>
              <a:rPr sz="1800" spc="-5" dirty="0">
                <a:latin typeface="Corbel"/>
                <a:cs typeface="Corbel"/>
              </a:rPr>
              <a:t> </a:t>
            </a:r>
            <a:r>
              <a:rPr sz="1800" spc="-10" dirty="0">
                <a:latin typeface="Corbel"/>
                <a:cs typeface="Corbel"/>
              </a:rPr>
              <a:t>N</a:t>
            </a:r>
            <a:r>
              <a:rPr sz="1800" dirty="0">
                <a:latin typeface="Corbel"/>
                <a:cs typeface="Corbel"/>
              </a:rPr>
              <a:t>o</a:t>
            </a:r>
            <a:r>
              <a:rPr sz="1800" spc="-15" dirty="0">
                <a:latin typeface="Corbel"/>
                <a:cs typeface="Corbel"/>
              </a:rPr>
              <a:t>r</a:t>
            </a:r>
            <a:r>
              <a:rPr sz="1800" dirty="0">
                <a:latin typeface="Corbel"/>
                <a:cs typeface="Corbel"/>
              </a:rPr>
              <a:t>c</a:t>
            </a:r>
            <a:r>
              <a:rPr sz="1800" spc="-5" dirty="0">
                <a:latin typeface="Corbel"/>
                <a:cs typeface="Corbel"/>
              </a:rPr>
              <a:t>r</a:t>
            </a:r>
            <a:r>
              <a:rPr sz="1800" dirty="0">
                <a:latin typeface="Corbel"/>
                <a:cs typeface="Corbel"/>
              </a:rPr>
              <a:t>oss</a:t>
            </a:r>
            <a:r>
              <a:rPr sz="1800" spc="-5" dirty="0">
                <a:latin typeface="Corbel"/>
                <a:cs typeface="Corbel"/>
              </a:rPr>
              <a:t>,</a:t>
            </a:r>
            <a:r>
              <a:rPr sz="1800" spc="-10" dirty="0">
                <a:latin typeface="Corbel"/>
                <a:cs typeface="Corbel"/>
              </a:rPr>
              <a:t> </a:t>
            </a:r>
            <a:r>
              <a:rPr sz="1800" spc="-5" dirty="0">
                <a:latin typeface="Corbel"/>
                <a:cs typeface="Corbel"/>
              </a:rPr>
              <a:t>1</a:t>
            </a:r>
            <a:r>
              <a:rPr sz="1800" dirty="0">
                <a:latin typeface="Corbel"/>
                <a:cs typeface="Corbel"/>
              </a:rPr>
              <a:t>99</a:t>
            </a:r>
            <a:r>
              <a:rPr sz="1800" spc="-10" dirty="0">
                <a:latin typeface="Corbel"/>
                <a:cs typeface="Corbel"/>
              </a:rPr>
              <a:t>2)</a:t>
            </a:r>
            <a:endParaRPr sz="1800">
              <a:latin typeface="Corbel"/>
              <a:cs typeface="Corbel"/>
            </a:endParaRPr>
          </a:p>
        </p:txBody>
      </p:sp>
      <p:sp>
        <p:nvSpPr>
          <p:cNvPr id="14" name="object 14"/>
          <p:cNvSpPr txBox="1"/>
          <p:nvPr/>
        </p:nvSpPr>
        <p:spPr>
          <a:xfrm>
            <a:off x="107695" y="6687471"/>
            <a:ext cx="11938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rPr>
              <a:t>31</a:t>
            </a:r>
            <a:endParaRPr sz="800">
              <a:latin typeface="Corbel"/>
              <a:cs typeface="Corbe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7" name="object 17"/>
          <p:cNvSpPr txBox="1"/>
          <p:nvPr/>
        </p:nvSpPr>
        <p:spPr>
          <a:xfrm>
            <a:off x="7183538"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
        <p:nvSpPr>
          <p:cNvPr id="12" name="object 12"/>
          <p:cNvSpPr txBox="1">
            <a:spLocks noGrp="1"/>
          </p:cNvSpPr>
          <p:nvPr>
            <p:ph type="title"/>
          </p:nvPr>
        </p:nvSpPr>
        <p:spPr>
          <a:prstGeom prst="rect">
            <a:avLst/>
          </a:prstGeom>
        </p:spPr>
        <p:txBody>
          <a:bodyPr vert="horz" wrap="square" lIns="0" tIns="282413" rIns="0" bIns="0" rtlCol="0">
            <a:spAutoFit/>
          </a:bodyPr>
          <a:lstStyle/>
          <a:p>
            <a:pPr marL="635" marR="84455" algn="ctr">
              <a:lnSpc>
                <a:spcPct val="100000"/>
              </a:lnSpc>
            </a:pPr>
            <a:r>
              <a:rPr spc="-15" dirty="0">
                <a:solidFill>
                  <a:srgbClr val="4A7090"/>
                </a:solidFill>
              </a:rPr>
              <a:t>S</a:t>
            </a:r>
            <a:r>
              <a:rPr spc="-5" dirty="0">
                <a:solidFill>
                  <a:srgbClr val="4A7090"/>
                </a:solidFill>
              </a:rPr>
              <a:t>t</a:t>
            </a:r>
            <a:r>
              <a:rPr spc="-20" dirty="0">
                <a:solidFill>
                  <a:srgbClr val="4A7090"/>
                </a:solidFill>
              </a:rPr>
              <a:t>a</a:t>
            </a:r>
            <a:r>
              <a:rPr spc="-25" dirty="0">
                <a:solidFill>
                  <a:srgbClr val="4A7090"/>
                </a:solidFill>
              </a:rPr>
              <a:t>ge</a:t>
            </a:r>
            <a:r>
              <a:rPr spc="-15" dirty="0">
                <a:solidFill>
                  <a:srgbClr val="4A7090"/>
                </a:solidFill>
              </a:rPr>
              <a:t>s</a:t>
            </a:r>
            <a:r>
              <a:rPr spc="-10" dirty="0">
                <a:solidFill>
                  <a:srgbClr val="4A7090"/>
                </a:solidFill>
              </a:rPr>
              <a:t> </a:t>
            </a:r>
            <a:r>
              <a:rPr dirty="0">
                <a:solidFill>
                  <a:srgbClr val="4A7090"/>
                </a:solidFill>
              </a:rPr>
              <a:t>o</a:t>
            </a:r>
            <a:r>
              <a:rPr spc="-15" dirty="0">
                <a:solidFill>
                  <a:srgbClr val="4A7090"/>
                </a:solidFill>
              </a:rPr>
              <a:t>f</a:t>
            </a:r>
            <a:r>
              <a:rPr spc="-125" dirty="0">
                <a:solidFill>
                  <a:srgbClr val="4A7090"/>
                </a:solidFill>
              </a:rPr>
              <a:t> </a:t>
            </a:r>
            <a:r>
              <a:rPr dirty="0">
                <a:solidFill>
                  <a:srgbClr val="4A7090"/>
                </a:solidFill>
              </a:rPr>
              <a:t>Ch</a:t>
            </a:r>
            <a:r>
              <a:rPr spc="-20" dirty="0">
                <a:solidFill>
                  <a:srgbClr val="4A7090"/>
                </a:solidFill>
              </a:rPr>
              <a:t>a</a:t>
            </a:r>
            <a:r>
              <a:rPr spc="-5" dirty="0">
                <a:solidFill>
                  <a:srgbClr val="4A7090"/>
                </a:solidFill>
              </a:rPr>
              <a:t>n</a:t>
            </a:r>
            <a:r>
              <a:rPr spc="-25" dirty="0">
                <a:solidFill>
                  <a:srgbClr val="4A7090"/>
                </a:solidFill>
              </a:rPr>
              <a:t>ge</a:t>
            </a:r>
          </a:p>
          <a:p>
            <a:pPr marL="635" algn="ctr">
              <a:lnSpc>
                <a:spcPct val="100000"/>
              </a:lnSpc>
              <a:spcBef>
                <a:spcPts val="70"/>
              </a:spcBef>
            </a:pPr>
            <a:r>
              <a:rPr sz="2400" spc="-10" dirty="0">
                <a:solidFill>
                  <a:srgbClr val="000000"/>
                </a:solidFill>
              </a:rPr>
              <a:t>(</a:t>
            </a:r>
            <a:r>
              <a:rPr sz="2400" spc="-160" dirty="0">
                <a:solidFill>
                  <a:srgbClr val="000000"/>
                </a:solidFill>
              </a:rPr>
              <a:t>T</a:t>
            </a:r>
            <a:r>
              <a:rPr sz="2400" spc="-10" dirty="0">
                <a:solidFill>
                  <a:srgbClr val="000000"/>
                </a:solidFill>
              </a:rPr>
              <a:t>ran</a:t>
            </a:r>
            <a:r>
              <a:rPr sz="2400" dirty="0">
                <a:solidFill>
                  <a:srgbClr val="000000"/>
                </a:solidFill>
              </a:rPr>
              <a:t>s</a:t>
            </a:r>
            <a:r>
              <a:rPr sz="2400" spc="-25" dirty="0">
                <a:solidFill>
                  <a:srgbClr val="000000"/>
                </a:solidFill>
              </a:rPr>
              <a:t>th</a:t>
            </a:r>
            <a:r>
              <a:rPr sz="2400" spc="-10" dirty="0">
                <a:solidFill>
                  <a:srgbClr val="000000"/>
                </a:solidFill>
              </a:rPr>
              <a:t>e</a:t>
            </a:r>
            <a:r>
              <a:rPr sz="2400" dirty="0">
                <a:solidFill>
                  <a:srgbClr val="000000"/>
                </a:solidFill>
              </a:rPr>
              <a:t>o</a:t>
            </a:r>
            <a:r>
              <a:rPr sz="2400" spc="-10" dirty="0">
                <a:solidFill>
                  <a:srgbClr val="000000"/>
                </a:solidFill>
              </a:rPr>
              <a:t>reti</a:t>
            </a:r>
            <a:r>
              <a:rPr sz="2400" dirty="0">
                <a:solidFill>
                  <a:srgbClr val="000000"/>
                </a:solidFill>
              </a:rPr>
              <a:t>c</a:t>
            </a:r>
            <a:r>
              <a:rPr sz="2400" spc="-10" dirty="0">
                <a:solidFill>
                  <a:srgbClr val="000000"/>
                </a:solidFill>
              </a:rPr>
              <a:t>al</a:t>
            </a:r>
            <a:r>
              <a:rPr sz="2400" spc="30" dirty="0">
                <a:solidFill>
                  <a:srgbClr val="000000"/>
                </a:solidFill>
              </a:rPr>
              <a:t> </a:t>
            </a:r>
            <a:r>
              <a:rPr sz="2400" spc="-25" dirty="0">
                <a:solidFill>
                  <a:srgbClr val="000000"/>
                </a:solidFill>
              </a:rPr>
              <a:t>M</a:t>
            </a:r>
            <a:r>
              <a:rPr sz="2400" spc="-15" dirty="0">
                <a:solidFill>
                  <a:srgbClr val="000000"/>
                </a:solidFill>
              </a:rPr>
              <a:t>o</a:t>
            </a:r>
            <a:r>
              <a:rPr sz="2400" spc="-20" dirty="0">
                <a:solidFill>
                  <a:srgbClr val="000000"/>
                </a:solidFill>
              </a:rPr>
              <a:t>d</a:t>
            </a:r>
            <a:r>
              <a:rPr sz="2400" spc="-10" dirty="0">
                <a:solidFill>
                  <a:srgbClr val="000000"/>
                </a:solidFill>
              </a:rPr>
              <a:t>el</a:t>
            </a:r>
            <a:r>
              <a:rPr sz="2400" spc="-5" dirty="0">
                <a:solidFill>
                  <a:srgbClr val="000000"/>
                </a:solidFill>
              </a:rPr>
              <a:t> </a:t>
            </a:r>
            <a:r>
              <a:rPr sz="2400" dirty="0">
                <a:solidFill>
                  <a:srgbClr val="000000"/>
                </a:solidFill>
              </a:rPr>
              <a:t>o</a:t>
            </a:r>
            <a:r>
              <a:rPr sz="2400" spc="-10" dirty="0">
                <a:solidFill>
                  <a:srgbClr val="000000"/>
                </a:solidFill>
              </a:rPr>
              <a:t>f </a:t>
            </a:r>
            <a:r>
              <a:rPr sz="2400" dirty="0">
                <a:solidFill>
                  <a:srgbClr val="000000"/>
                </a:solidFill>
              </a:rPr>
              <a:t>B</a:t>
            </a:r>
            <a:r>
              <a:rPr sz="2400" spc="-10" dirty="0">
                <a:solidFill>
                  <a:srgbClr val="000000"/>
                </a:solidFill>
              </a:rPr>
              <a:t>e</a:t>
            </a:r>
            <a:r>
              <a:rPr sz="2400" spc="-25" dirty="0">
                <a:solidFill>
                  <a:srgbClr val="000000"/>
                </a:solidFill>
              </a:rPr>
              <a:t>h</a:t>
            </a:r>
            <a:r>
              <a:rPr sz="2400" spc="-15" dirty="0">
                <a:solidFill>
                  <a:srgbClr val="000000"/>
                </a:solidFill>
              </a:rPr>
              <a:t>a</a:t>
            </a:r>
            <a:r>
              <a:rPr sz="2400" spc="-5" dirty="0">
                <a:solidFill>
                  <a:srgbClr val="000000"/>
                </a:solidFill>
              </a:rPr>
              <a:t>vi</a:t>
            </a:r>
            <a:r>
              <a:rPr sz="2400" dirty="0">
                <a:solidFill>
                  <a:srgbClr val="000000"/>
                </a:solidFill>
              </a:rPr>
              <a:t>o</a:t>
            </a:r>
            <a:r>
              <a:rPr sz="2400" spc="-10" dirty="0">
                <a:solidFill>
                  <a:srgbClr val="000000"/>
                </a:solidFill>
              </a:rPr>
              <a:t>r</a:t>
            </a:r>
            <a:r>
              <a:rPr sz="2400" spc="-100" dirty="0">
                <a:solidFill>
                  <a:srgbClr val="000000"/>
                </a:solidFill>
              </a:rPr>
              <a:t> </a:t>
            </a:r>
            <a:r>
              <a:rPr sz="2400" dirty="0">
                <a:solidFill>
                  <a:srgbClr val="000000"/>
                </a:solidFill>
              </a:rPr>
              <a:t>C</a:t>
            </a:r>
            <a:r>
              <a:rPr sz="2400" spc="-25" dirty="0">
                <a:solidFill>
                  <a:srgbClr val="000000"/>
                </a:solidFill>
              </a:rPr>
              <a:t>h</a:t>
            </a:r>
            <a:r>
              <a:rPr sz="2400" spc="-15" dirty="0">
                <a:solidFill>
                  <a:srgbClr val="000000"/>
                </a:solidFill>
              </a:rPr>
              <a:t>a</a:t>
            </a:r>
            <a:r>
              <a:rPr sz="2400" spc="-10" dirty="0">
                <a:solidFill>
                  <a:srgbClr val="000000"/>
                </a:solidFill>
              </a:rPr>
              <a:t>n</a:t>
            </a:r>
            <a:r>
              <a:rPr sz="2400" spc="-5" dirty="0">
                <a:solidFill>
                  <a:srgbClr val="000000"/>
                </a:solidFill>
              </a:rPr>
              <a:t>g</a:t>
            </a:r>
            <a:r>
              <a:rPr sz="2400" spc="-60" dirty="0">
                <a:solidFill>
                  <a:srgbClr val="000000"/>
                </a:solidFill>
              </a:rPr>
              <a:t>e</a:t>
            </a:r>
            <a:r>
              <a:rPr sz="2400" spc="-10" dirty="0">
                <a:solidFill>
                  <a:srgbClr val="000000"/>
                </a:solidFill>
              </a:rPr>
              <a:t>)</a:t>
            </a:r>
            <a:endParaRPr sz="240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2752"/>
            <a:ext cx="8878823" cy="534923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657256" y="6336448"/>
            <a:ext cx="2631440" cy="254000"/>
          </a:xfrm>
          <a:prstGeom prst="rect">
            <a:avLst/>
          </a:prstGeom>
        </p:spPr>
        <p:txBody>
          <a:bodyPr vert="horz" wrap="square" lIns="0" tIns="0" rIns="0" bIns="0" rtlCol="0">
            <a:spAutoFit/>
          </a:bodyPr>
          <a:lstStyle/>
          <a:p>
            <a:pPr marL="12700">
              <a:lnSpc>
                <a:spcPct val="100000"/>
              </a:lnSpc>
            </a:pPr>
            <a:r>
              <a:rPr sz="1800" spc="-10" dirty="0">
                <a:latin typeface="Corbel"/>
                <a:cs typeface="Corbel"/>
              </a:rPr>
              <a:t>(s</a:t>
            </a:r>
            <a:r>
              <a:rPr sz="1800" spc="-5" dirty="0">
                <a:latin typeface="Corbel"/>
                <a:cs typeface="Corbel"/>
              </a:rPr>
              <a:t>e</a:t>
            </a:r>
            <a:r>
              <a:rPr sz="1800" spc="-10" dirty="0">
                <a:latin typeface="Corbel"/>
                <a:cs typeface="Corbel"/>
              </a:rPr>
              <a:t>e </a:t>
            </a:r>
            <a:r>
              <a:rPr sz="1800" spc="-20" dirty="0">
                <a:latin typeface="Corbel"/>
                <a:cs typeface="Corbel"/>
              </a:rPr>
              <a:t>M</a:t>
            </a:r>
            <a:r>
              <a:rPr sz="1800" dirty="0">
                <a:latin typeface="Corbel"/>
                <a:cs typeface="Corbel"/>
              </a:rPr>
              <a:t>oss</a:t>
            </a:r>
            <a:r>
              <a:rPr sz="1800" spc="-5" dirty="0">
                <a:latin typeface="Corbel"/>
                <a:cs typeface="Corbel"/>
              </a:rPr>
              <a:t>,</a:t>
            </a:r>
            <a:r>
              <a:rPr sz="1800" spc="-80" dirty="0">
                <a:latin typeface="Corbel"/>
                <a:cs typeface="Corbel"/>
              </a:rPr>
              <a:t> </a:t>
            </a:r>
            <a:r>
              <a:rPr sz="1800" spc="-5" dirty="0">
                <a:latin typeface="Corbel"/>
                <a:cs typeface="Corbel"/>
              </a:rPr>
              <a:t>C</a:t>
            </a:r>
            <a:r>
              <a:rPr sz="1800" dirty="0">
                <a:latin typeface="Corbel"/>
                <a:cs typeface="Corbel"/>
              </a:rPr>
              <a:t>h</a:t>
            </a:r>
            <a:r>
              <a:rPr sz="1800" spc="-10" dirty="0">
                <a:latin typeface="Corbel"/>
                <a:cs typeface="Corbel"/>
              </a:rPr>
              <a:t>e</a:t>
            </a:r>
            <a:r>
              <a:rPr sz="1800" spc="-15" dirty="0">
                <a:latin typeface="Corbel"/>
                <a:cs typeface="Corbel"/>
              </a:rPr>
              <a:t>n</a:t>
            </a:r>
            <a:r>
              <a:rPr sz="1800" spc="-5" dirty="0">
                <a:latin typeface="Corbel"/>
                <a:cs typeface="Corbel"/>
              </a:rPr>
              <a:t>,</a:t>
            </a:r>
            <a:r>
              <a:rPr sz="1800" spc="15" dirty="0">
                <a:latin typeface="Corbel"/>
                <a:cs typeface="Corbel"/>
              </a:rPr>
              <a:t> </a:t>
            </a:r>
            <a:r>
              <a:rPr sz="1800" dirty="0">
                <a:latin typeface="Corbel"/>
                <a:cs typeface="Corbel"/>
              </a:rPr>
              <a:t>&amp;</a:t>
            </a:r>
            <a:r>
              <a:rPr sz="1800" spc="-200" dirty="0">
                <a:latin typeface="Corbel"/>
                <a:cs typeface="Corbel"/>
              </a:rPr>
              <a:t> </a:t>
            </a:r>
            <a:r>
              <a:rPr sz="1800" spc="-5" dirty="0">
                <a:latin typeface="Corbel"/>
                <a:cs typeface="Corbel"/>
              </a:rPr>
              <a:t>Yi,</a:t>
            </a:r>
            <a:r>
              <a:rPr sz="1800" spc="-10" dirty="0">
                <a:latin typeface="Corbel"/>
                <a:cs typeface="Corbel"/>
              </a:rPr>
              <a:t> </a:t>
            </a:r>
            <a:r>
              <a:rPr sz="1800" spc="-45" dirty="0">
                <a:latin typeface="Corbel"/>
                <a:cs typeface="Corbel"/>
              </a:rPr>
              <a:t>2</a:t>
            </a:r>
            <a:r>
              <a:rPr sz="1800" spc="-15" dirty="0">
                <a:latin typeface="Corbel"/>
                <a:cs typeface="Corbel"/>
              </a:rPr>
              <a:t>007</a:t>
            </a:r>
            <a:r>
              <a:rPr sz="1800" spc="-10" dirty="0">
                <a:latin typeface="Corbel"/>
                <a:cs typeface="Corbel"/>
              </a:rPr>
              <a:t>)</a:t>
            </a:r>
            <a:endParaRPr sz="1800">
              <a:latin typeface="Corbel"/>
              <a:cs typeface="Corbel"/>
            </a:endParaRPr>
          </a:p>
        </p:txBody>
      </p:sp>
      <p:sp>
        <p:nvSpPr>
          <p:cNvPr id="4" name="object 4"/>
          <p:cNvSpPr txBox="1"/>
          <p:nvPr/>
        </p:nvSpPr>
        <p:spPr>
          <a:xfrm>
            <a:off x="101600" y="6687471"/>
            <a:ext cx="126364"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rPr>
              <a:t>32</a:t>
            </a:r>
            <a:endParaRPr sz="800">
              <a:latin typeface="Corbel"/>
              <a:cs typeface="Corbel"/>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7" name="object 7"/>
          <p:cNvSpPr txBox="1"/>
          <p:nvPr/>
        </p:nvSpPr>
        <p:spPr>
          <a:xfrm>
            <a:off x="7183541"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4963" y="1740407"/>
            <a:ext cx="3017519" cy="392123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216908" y="2156460"/>
            <a:ext cx="4927091" cy="3505187"/>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3681748" y="1147649"/>
            <a:ext cx="4852670" cy="482600"/>
          </a:xfrm>
          <a:prstGeom prst="rect">
            <a:avLst/>
          </a:prstGeom>
        </p:spPr>
        <p:txBody>
          <a:bodyPr vert="horz" wrap="square" lIns="0" tIns="0" rIns="0" bIns="0" rtlCol="0">
            <a:spAutoFit/>
          </a:bodyPr>
          <a:lstStyle/>
          <a:p>
            <a:pPr marL="12700">
              <a:lnSpc>
                <a:spcPct val="100000"/>
              </a:lnSpc>
            </a:pPr>
            <a:r>
              <a:rPr sz="3600" dirty="0">
                <a:solidFill>
                  <a:srgbClr val="4A7090"/>
                </a:solidFill>
                <a:latin typeface="Corbel"/>
                <a:cs typeface="Corbel"/>
              </a:rPr>
              <a:t>B</a:t>
            </a:r>
            <a:r>
              <a:rPr sz="3600" spc="-25" dirty="0">
                <a:solidFill>
                  <a:srgbClr val="4A7090"/>
                </a:solidFill>
                <a:latin typeface="Corbel"/>
                <a:cs typeface="Corbel"/>
              </a:rPr>
              <a:t>e</a:t>
            </a:r>
            <a:r>
              <a:rPr sz="3600" spc="-20" dirty="0">
                <a:solidFill>
                  <a:srgbClr val="4A7090"/>
                </a:solidFill>
                <a:latin typeface="Corbel"/>
                <a:cs typeface="Corbel"/>
              </a:rPr>
              <a:t>ha</a:t>
            </a:r>
            <a:r>
              <a:rPr sz="3600" dirty="0">
                <a:solidFill>
                  <a:srgbClr val="4A7090"/>
                </a:solidFill>
                <a:latin typeface="Corbel"/>
                <a:cs typeface="Corbel"/>
              </a:rPr>
              <a:t>vio</a:t>
            </a:r>
            <a:r>
              <a:rPr sz="3600" spc="-25" dirty="0">
                <a:solidFill>
                  <a:srgbClr val="4A7090"/>
                </a:solidFill>
                <a:latin typeface="Corbel"/>
                <a:cs typeface="Corbel"/>
              </a:rPr>
              <a:t>r</a:t>
            </a:r>
            <a:r>
              <a:rPr sz="3600" spc="-15" dirty="0">
                <a:solidFill>
                  <a:srgbClr val="4A7090"/>
                </a:solidFill>
                <a:latin typeface="Corbel"/>
                <a:cs typeface="Corbel"/>
              </a:rPr>
              <a:t>al</a:t>
            </a:r>
            <a:r>
              <a:rPr sz="3600" spc="-114" dirty="0">
                <a:solidFill>
                  <a:srgbClr val="4A7090"/>
                </a:solidFill>
                <a:latin typeface="Corbel"/>
                <a:cs typeface="Corbel"/>
              </a:rPr>
              <a:t> </a:t>
            </a:r>
            <a:r>
              <a:rPr sz="3600" spc="-30" dirty="0">
                <a:solidFill>
                  <a:srgbClr val="4A7090"/>
                </a:solidFill>
                <a:latin typeface="Corbel"/>
                <a:cs typeface="Corbel"/>
              </a:rPr>
              <a:t>U</a:t>
            </a:r>
            <a:r>
              <a:rPr sz="3600" spc="-5" dirty="0">
                <a:solidFill>
                  <a:srgbClr val="4A7090"/>
                </a:solidFill>
                <a:latin typeface="Corbel"/>
                <a:cs typeface="Corbel"/>
              </a:rPr>
              <a:t>n</a:t>
            </a:r>
            <a:r>
              <a:rPr sz="3600" spc="-20" dirty="0">
                <a:solidFill>
                  <a:srgbClr val="4A7090"/>
                </a:solidFill>
                <a:latin typeface="Corbel"/>
                <a:cs typeface="Corbel"/>
              </a:rPr>
              <a:t>der</a:t>
            </a:r>
            <a:r>
              <a:rPr sz="3600" spc="-15" dirty="0">
                <a:solidFill>
                  <a:srgbClr val="4A7090"/>
                </a:solidFill>
                <a:latin typeface="Corbel"/>
                <a:cs typeface="Corbel"/>
              </a:rPr>
              <a:t>-</a:t>
            </a:r>
            <a:r>
              <a:rPr sz="3600" dirty="0">
                <a:solidFill>
                  <a:srgbClr val="4A7090"/>
                </a:solidFill>
                <a:latin typeface="Corbel"/>
                <a:cs typeface="Corbel"/>
              </a:rPr>
              <a:t>C</a:t>
            </a:r>
            <a:r>
              <a:rPr sz="3600" spc="-5" dirty="0">
                <a:solidFill>
                  <a:srgbClr val="4A7090"/>
                </a:solidFill>
                <a:latin typeface="Corbel"/>
                <a:cs typeface="Corbel"/>
              </a:rPr>
              <a:t>ont</a:t>
            </a:r>
            <a:r>
              <a:rPr sz="3600" spc="-10" dirty="0">
                <a:solidFill>
                  <a:srgbClr val="4A7090"/>
                </a:solidFill>
                <a:latin typeface="Corbel"/>
                <a:cs typeface="Corbel"/>
              </a:rPr>
              <a:t>r</a:t>
            </a:r>
            <a:r>
              <a:rPr sz="3600" spc="-5" dirty="0">
                <a:solidFill>
                  <a:srgbClr val="4A7090"/>
                </a:solidFill>
                <a:latin typeface="Corbel"/>
                <a:cs typeface="Corbel"/>
              </a:rPr>
              <a:t>ol</a:t>
            </a:r>
            <a:endParaRPr sz="3600">
              <a:latin typeface="Corbel"/>
              <a:cs typeface="Corbel"/>
            </a:endParaRPr>
          </a:p>
        </p:txBody>
      </p:sp>
      <p:sp>
        <p:nvSpPr>
          <p:cNvPr id="5" name="object 5"/>
          <p:cNvSpPr txBox="1"/>
          <p:nvPr/>
        </p:nvSpPr>
        <p:spPr>
          <a:xfrm>
            <a:off x="657256" y="6336448"/>
            <a:ext cx="1743075" cy="254000"/>
          </a:xfrm>
          <a:prstGeom prst="rect">
            <a:avLst/>
          </a:prstGeom>
        </p:spPr>
        <p:txBody>
          <a:bodyPr vert="horz" wrap="square" lIns="0" tIns="0" rIns="0" bIns="0" rtlCol="0">
            <a:spAutoFit/>
          </a:bodyPr>
          <a:lstStyle/>
          <a:p>
            <a:pPr marL="12700">
              <a:lnSpc>
                <a:spcPct val="100000"/>
              </a:lnSpc>
            </a:pPr>
            <a:r>
              <a:rPr sz="1800" spc="-10" dirty="0">
                <a:latin typeface="Corbel"/>
                <a:cs typeface="Corbel"/>
              </a:rPr>
              <a:t>(s</a:t>
            </a:r>
            <a:r>
              <a:rPr sz="1800" spc="-5" dirty="0">
                <a:latin typeface="Corbel"/>
                <a:cs typeface="Corbel"/>
              </a:rPr>
              <a:t>e</a:t>
            </a:r>
            <a:r>
              <a:rPr sz="1800" spc="-10" dirty="0">
                <a:latin typeface="Corbel"/>
                <a:cs typeface="Corbel"/>
              </a:rPr>
              <a:t>e</a:t>
            </a:r>
            <a:r>
              <a:rPr sz="1800" dirty="0">
                <a:latin typeface="Corbel"/>
                <a:cs typeface="Corbel"/>
              </a:rPr>
              <a:t>  B</a:t>
            </a:r>
            <a:r>
              <a:rPr sz="1800" spc="-10" dirty="0">
                <a:latin typeface="Corbel"/>
                <a:cs typeface="Corbel"/>
              </a:rPr>
              <a:t>egu</a:t>
            </a:r>
            <a:r>
              <a:rPr sz="1800" spc="-15" dirty="0">
                <a:latin typeface="Corbel"/>
                <a:cs typeface="Corbel"/>
              </a:rPr>
              <a:t>n</a:t>
            </a:r>
            <a:r>
              <a:rPr sz="1800" spc="-5" dirty="0">
                <a:latin typeface="Corbel"/>
                <a:cs typeface="Corbel"/>
              </a:rPr>
              <a:t>,</a:t>
            </a:r>
            <a:r>
              <a:rPr sz="1800" spc="-2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10" dirty="0">
                <a:latin typeface="Corbel"/>
                <a:cs typeface="Corbel"/>
              </a:rPr>
              <a:t>)</a:t>
            </a:r>
            <a:endParaRPr sz="1800">
              <a:latin typeface="Corbel"/>
              <a:cs typeface="Corbel"/>
            </a:endParaRPr>
          </a:p>
        </p:txBody>
      </p:sp>
      <p:sp>
        <p:nvSpPr>
          <p:cNvPr id="6" name="object 6"/>
          <p:cNvSpPr txBox="1"/>
          <p:nvPr/>
        </p:nvSpPr>
        <p:spPr>
          <a:xfrm>
            <a:off x="107695" y="6687471"/>
            <a:ext cx="120014"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rPr>
              <a:t>33</a:t>
            </a:r>
            <a:endParaRPr sz="800">
              <a:latin typeface="Corbel"/>
              <a:cs typeface="Corbel"/>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9" name="object 9"/>
          <p:cNvSpPr txBox="1"/>
          <p:nvPr/>
        </p:nvSpPr>
        <p:spPr>
          <a:xfrm>
            <a:off x="7183538"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5"/>
              </a:rPr>
              <a:t>www.cswe.</a:t>
            </a:r>
            <a:r>
              <a:rPr sz="800" spc="10" dirty="0">
                <a:solidFill>
                  <a:srgbClr val="1A4A5D"/>
                </a:solidFill>
                <a:latin typeface="Corbel"/>
                <a:cs typeface="Corbel"/>
                <a:hlinkClick r:id="rId5"/>
              </a:rPr>
              <a:t>o</a:t>
            </a:r>
            <a:r>
              <a:rPr sz="800" spc="5" dirty="0">
                <a:solidFill>
                  <a:srgbClr val="1A4A5D"/>
                </a:solidFill>
                <a:latin typeface="Corbel"/>
                <a:cs typeface="Corbel"/>
                <a:hlinkClick r:id="rId5"/>
              </a:rPr>
              <a:t>rg</a:t>
            </a:r>
            <a:endParaRPr sz="800">
              <a:latin typeface="Corbel"/>
              <a:cs typeface="Corbe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6652" y="1296924"/>
            <a:ext cx="7327379" cy="408432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406652" y="4870703"/>
            <a:ext cx="7327900" cy="0"/>
          </a:xfrm>
          <a:custGeom>
            <a:avLst/>
            <a:gdLst/>
            <a:ahLst/>
            <a:cxnLst/>
            <a:rect l="l" t="t" r="r" b="b"/>
            <a:pathLst>
              <a:path w="7327900">
                <a:moveTo>
                  <a:pt x="0" y="0"/>
                </a:moveTo>
                <a:lnTo>
                  <a:pt x="7327392" y="0"/>
                </a:lnTo>
              </a:path>
            </a:pathLst>
          </a:custGeom>
          <a:ln w="9525">
            <a:solidFill>
              <a:srgbClr val="DADADA"/>
            </a:solidFill>
          </a:ln>
        </p:spPr>
        <p:txBody>
          <a:bodyPr wrap="square" lIns="0" tIns="0" rIns="0" bIns="0" rtlCol="0"/>
          <a:lstStyle/>
          <a:p>
            <a:endParaRPr/>
          </a:p>
        </p:txBody>
      </p:sp>
      <p:sp>
        <p:nvSpPr>
          <p:cNvPr id="4" name="object 4"/>
          <p:cNvSpPr/>
          <p:nvPr/>
        </p:nvSpPr>
        <p:spPr>
          <a:xfrm>
            <a:off x="1406652" y="4360164"/>
            <a:ext cx="7327900" cy="0"/>
          </a:xfrm>
          <a:custGeom>
            <a:avLst/>
            <a:gdLst/>
            <a:ahLst/>
            <a:cxnLst/>
            <a:rect l="l" t="t" r="r" b="b"/>
            <a:pathLst>
              <a:path w="7327900">
                <a:moveTo>
                  <a:pt x="0" y="0"/>
                </a:moveTo>
                <a:lnTo>
                  <a:pt x="7327392" y="0"/>
                </a:lnTo>
              </a:path>
            </a:pathLst>
          </a:custGeom>
          <a:ln w="9525">
            <a:solidFill>
              <a:srgbClr val="DADADA"/>
            </a:solidFill>
          </a:ln>
        </p:spPr>
        <p:txBody>
          <a:bodyPr wrap="square" lIns="0" tIns="0" rIns="0" bIns="0" rtlCol="0"/>
          <a:lstStyle/>
          <a:p>
            <a:endParaRPr/>
          </a:p>
        </p:txBody>
      </p:sp>
      <p:sp>
        <p:nvSpPr>
          <p:cNvPr id="5" name="object 5"/>
          <p:cNvSpPr/>
          <p:nvPr/>
        </p:nvSpPr>
        <p:spPr>
          <a:xfrm>
            <a:off x="1406652" y="3849623"/>
            <a:ext cx="7327900" cy="0"/>
          </a:xfrm>
          <a:custGeom>
            <a:avLst/>
            <a:gdLst/>
            <a:ahLst/>
            <a:cxnLst/>
            <a:rect l="l" t="t" r="r" b="b"/>
            <a:pathLst>
              <a:path w="7327900">
                <a:moveTo>
                  <a:pt x="0" y="0"/>
                </a:moveTo>
                <a:lnTo>
                  <a:pt x="7327392" y="0"/>
                </a:lnTo>
              </a:path>
            </a:pathLst>
          </a:custGeom>
          <a:ln w="9525">
            <a:solidFill>
              <a:srgbClr val="DADADA"/>
            </a:solidFill>
          </a:ln>
        </p:spPr>
        <p:txBody>
          <a:bodyPr wrap="square" lIns="0" tIns="0" rIns="0" bIns="0" rtlCol="0"/>
          <a:lstStyle/>
          <a:p>
            <a:endParaRPr/>
          </a:p>
        </p:txBody>
      </p:sp>
      <p:sp>
        <p:nvSpPr>
          <p:cNvPr id="6" name="object 6"/>
          <p:cNvSpPr/>
          <p:nvPr/>
        </p:nvSpPr>
        <p:spPr>
          <a:xfrm>
            <a:off x="1406652" y="3339084"/>
            <a:ext cx="7327900" cy="0"/>
          </a:xfrm>
          <a:custGeom>
            <a:avLst/>
            <a:gdLst/>
            <a:ahLst/>
            <a:cxnLst/>
            <a:rect l="l" t="t" r="r" b="b"/>
            <a:pathLst>
              <a:path w="7327900">
                <a:moveTo>
                  <a:pt x="0" y="0"/>
                </a:moveTo>
                <a:lnTo>
                  <a:pt x="7327392" y="0"/>
                </a:lnTo>
              </a:path>
            </a:pathLst>
          </a:custGeom>
          <a:ln w="9525">
            <a:solidFill>
              <a:srgbClr val="DADADA"/>
            </a:solidFill>
          </a:ln>
        </p:spPr>
        <p:txBody>
          <a:bodyPr wrap="square" lIns="0" tIns="0" rIns="0" bIns="0" rtlCol="0"/>
          <a:lstStyle/>
          <a:p>
            <a:endParaRPr/>
          </a:p>
        </p:txBody>
      </p:sp>
      <p:sp>
        <p:nvSpPr>
          <p:cNvPr id="7" name="object 7"/>
          <p:cNvSpPr/>
          <p:nvPr/>
        </p:nvSpPr>
        <p:spPr>
          <a:xfrm>
            <a:off x="1406652" y="2828544"/>
            <a:ext cx="7327900" cy="0"/>
          </a:xfrm>
          <a:custGeom>
            <a:avLst/>
            <a:gdLst/>
            <a:ahLst/>
            <a:cxnLst/>
            <a:rect l="l" t="t" r="r" b="b"/>
            <a:pathLst>
              <a:path w="7327900">
                <a:moveTo>
                  <a:pt x="0" y="0"/>
                </a:moveTo>
                <a:lnTo>
                  <a:pt x="7327392" y="0"/>
                </a:lnTo>
              </a:path>
            </a:pathLst>
          </a:custGeom>
          <a:ln w="9525">
            <a:solidFill>
              <a:srgbClr val="DADADA"/>
            </a:solidFill>
          </a:ln>
        </p:spPr>
        <p:txBody>
          <a:bodyPr wrap="square" lIns="0" tIns="0" rIns="0" bIns="0" rtlCol="0"/>
          <a:lstStyle/>
          <a:p>
            <a:endParaRPr/>
          </a:p>
        </p:txBody>
      </p:sp>
      <p:sp>
        <p:nvSpPr>
          <p:cNvPr id="8" name="object 8"/>
          <p:cNvSpPr/>
          <p:nvPr/>
        </p:nvSpPr>
        <p:spPr>
          <a:xfrm>
            <a:off x="1406652" y="2318004"/>
            <a:ext cx="7327900" cy="0"/>
          </a:xfrm>
          <a:custGeom>
            <a:avLst/>
            <a:gdLst/>
            <a:ahLst/>
            <a:cxnLst/>
            <a:rect l="l" t="t" r="r" b="b"/>
            <a:pathLst>
              <a:path w="7327900">
                <a:moveTo>
                  <a:pt x="0" y="0"/>
                </a:moveTo>
                <a:lnTo>
                  <a:pt x="7327392" y="0"/>
                </a:lnTo>
              </a:path>
            </a:pathLst>
          </a:custGeom>
          <a:ln w="9525">
            <a:solidFill>
              <a:srgbClr val="DADADA"/>
            </a:solidFill>
          </a:ln>
        </p:spPr>
        <p:txBody>
          <a:bodyPr wrap="square" lIns="0" tIns="0" rIns="0" bIns="0" rtlCol="0"/>
          <a:lstStyle/>
          <a:p>
            <a:endParaRPr/>
          </a:p>
        </p:txBody>
      </p:sp>
      <p:sp>
        <p:nvSpPr>
          <p:cNvPr id="9" name="object 9"/>
          <p:cNvSpPr/>
          <p:nvPr/>
        </p:nvSpPr>
        <p:spPr>
          <a:xfrm>
            <a:off x="1406652" y="1807464"/>
            <a:ext cx="7327900" cy="0"/>
          </a:xfrm>
          <a:custGeom>
            <a:avLst/>
            <a:gdLst/>
            <a:ahLst/>
            <a:cxnLst/>
            <a:rect l="l" t="t" r="r" b="b"/>
            <a:pathLst>
              <a:path w="7327900">
                <a:moveTo>
                  <a:pt x="0" y="0"/>
                </a:moveTo>
                <a:lnTo>
                  <a:pt x="7327392" y="0"/>
                </a:lnTo>
              </a:path>
            </a:pathLst>
          </a:custGeom>
          <a:ln w="9525">
            <a:solidFill>
              <a:srgbClr val="DADADA"/>
            </a:solidFill>
          </a:ln>
        </p:spPr>
        <p:txBody>
          <a:bodyPr wrap="square" lIns="0" tIns="0" rIns="0" bIns="0" rtlCol="0"/>
          <a:lstStyle/>
          <a:p>
            <a:endParaRPr/>
          </a:p>
        </p:txBody>
      </p:sp>
      <p:sp>
        <p:nvSpPr>
          <p:cNvPr id="10" name="object 10"/>
          <p:cNvSpPr/>
          <p:nvPr/>
        </p:nvSpPr>
        <p:spPr>
          <a:xfrm>
            <a:off x="1406652" y="1296924"/>
            <a:ext cx="7327900" cy="0"/>
          </a:xfrm>
          <a:custGeom>
            <a:avLst/>
            <a:gdLst/>
            <a:ahLst/>
            <a:cxnLst/>
            <a:rect l="l" t="t" r="r" b="b"/>
            <a:pathLst>
              <a:path w="7327900">
                <a:moveTo>
                  <a:pt x="0" y="0"/>
                </a:moveTo>
                <a:lnTo>
                  <a:pt x="7327392" y="0"/>
                </a:lnTo>
              </a:path>
            </a:pathLst>
          </a:custGeom>
          <a:ln w="9525">
            <a:solidFill>
              <a:srgbClr val="DADADA"/>
            </a:solidFill>
          </a:ln>
        </p:spPr>
        <p:txBody>
          <a:bodyPr wrap="square" lIns="0" tIns="0" rIns="0" bIns="0" rtlCol="0"/>
          <a:lstStyle/>
          <a:p>
            <a:endParaRPr/>
          </a:p>
        </p:txBody>
      </p:sp>
      <p:sp>
        <p:nvSpPr>
          <p:cNvPr id="11" name="object 11"/>
          <p:cNvSpPr/>
          <p:nvPr/>
        </p:nvSpPr>
        <p:spPr>
          <a:xfrm>
            <a:off x="1815083"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12" name="object 12"/>
          <p:cNvSpPr/>
          <p:nvPr/>
        </p:nvSpPr>
        <p:spPr>
          <a:xfrm>
            <a:off x="2628900"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13" name="object 13"/>
          <p:cNvSpPr/>
          <p:nvPr/>
        </p:nvSpPr>
        <p:spPr>
          <a:xfrm>
            <a:off x="3442715"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14" name="object 14"/>
          <p:cNvSpPr/>
          <p:nvPr/>
        </p:nvSpPr>
        <p:spPr>
          <a:xfrm>
            <a:off x="4256532"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15" name="object 15"/>
          <p:cNvSpPr/>
          <p:nvPr/>
        </p:nvSpPr>
        <p:spPr>
          <a:xfrm>
            <a:off x="5070347"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16" name="object 16"/>
          <p:cNvSpPr/>
          <p:nvPr/>
        </p:nvSpPr>
        <p:spPr>
          <a:xfrm>
            <a:off x="5885688"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17" name="object 17"/>
          <p:cNvSpPr/>
          <p:nvPr/>
        </p:nvSpPr>
        <p:spPr>
          <a:xfrm>
            <a:off x="6699504"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18" name="object 18"/>
          <p:cNvSpPr/>
          <p:nvPr/>
        </p:nvSpPr>
        <p:spPr>
          <a:xfrm>
            <a:off x="7513319"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19" name="object 19"/>
          <p:cNvSpPr/>
          <p:nvPr/>
        </p:nvSpPr>
        <p:spPr>
          <a:xfrm>
            <a:off x="8327135"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0" name="object 20"/>
          <p:cNvSpPr/>
          <p:nvPr/>
        </p:nvSpPr>
        <p:spPr>
          <a:xfrm>
            <a:off x="1406652"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1" name="object 21"/>
          <p:cNvSpPr/>
          <p:nvPr/>
        </p:nvSpPr>
        <p:spPr>
          <a:xfrm>
            <a:off x="2221992"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2" name="object 22"/>
          <p:cNvSpPr/>
          <p:nvPr/>
        </p:nvSpPr>
        <p:spPr>
          <a:xfrm>
            <a:off x="3035807"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3" name="object 23"/>
          <p:cNvSpPr/>
          <p:nvPr/>
        </p:nvSpPr>
        <p:spPr>
          <a:xfrm>
            <a:off x="3849623"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4" name="object 24"/>
          <p:cNvSpPr/>
          <p:nvPr/>
        </p:nvSpPr>
        <p:spPr>
          <a:xfrm>
            <a:off x="4663440"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5" name="object 25"/>
          <p:cNvSpPr/>
          <p:nvPr/>
        </p:nvSpPr>
        <p:spPr>
          <a:xfrm>
            <a:off x="5477255"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6" name="object 26"/>
          <p:cNvSpPr/>
          <p:nvPr/>
        </p:nvSpPr>
        <p:spPr>
          <a:xfrm>
            <a:off x="6292596"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7" name="object 27"/>
          <p:cNvSpPr/>
          <p:nvPr/>
        </p:nvSpPr>
        <p:spPr>
          <a:xfrm>
            <a:off x="7106411"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8" name="object 28"/>
          <p:cNvSpPr/>
          <p:nvPr/>
        </p:nvSpPr>
        <p:spPr>
          <a:xfrm>
            <a:off x="7920228"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29" name="object 29"/>
          <p:cNvSpPr/>
          <p:nvPr/>
        </p:nvSpPr>
        <p:spPr>
          <a:xfrm>
            <a:off x="8734043" y="1296924"/>
            <a:ext cx="0" cy="4084320"/>
          </a:xfrm>
          <a:custGeom>
            <a:avLst/>
            <a:gdLst/>
            <a:ahLst/>
            <a:cxnLst/>
            <a:rect l="l" t="t" r="r" b="b"/>
            <a:pathLst>
              <a:path h="4084320">
                <a:moveTo>
                  <a:pt x="0" y="0"/>
                </a:moveTo>
                <a:lnTo>
                  <a:pt x="0" y="4084320"/>
                </a:lnTo>
              </a:path>
            </a:pathLst>
          </a:custGeom>
          <a:ln w="9525">
            <a:solidFill>
              <a:srgbClr val="DADADA"/>
            </a:solidFill>
          </a:ln>
        </p:spPr>
        <p:txBody>
          <a:bodyPr wrap="square" lIns="0" tIns="0" rIns="0" bIns="0" rtlCol="0"/>
          <a:lstStyle/>
          <a:p>
            <a:endParaRPr/>
          </a:p>
        </p:txBody>
      </p:sp>
      <p:sp>
        <p:nvSpPr>
          <p:cNvPr id="30" name="object 30"/>
          <p:cNvSpPr/>
          <p:nvPr/>
        </p:nvSpPr>
        <p:spPr>
          <a:xfrm>
            <a:off x="1406652" y="5381244"/>
            <a:ext cx="7327900" cy="0"/>
          </a:xfrm>
          <a:custGeom>
            <a:avLst/>
            <a:gdLst/>
            <a:ahLst/>
            <a:cxnLst/>
            <a:rect l="l" t="t" r="r" b="b"/>
            <a:pathLst>
              <a:path w="7327900">
                <a:moveTo>
                  <a:pt x="0" y="0"/>
                </a:moveTo>
                <a:lnTo>
                  <a:pt x="7327392" y="0"/>
                </a:lnTo>
              </a:path>
            </a:pathLst>
          </a:custGeom>
          <a:ln w="9525">
            <a:solidFill>
              <a:srgbClr val="DADADA"/>
            </a:solidFill>
          </a:ln>
        </p:spPr>
        <p:txBody>
          <a:bodyPr wrap="square" lIns="0" tIns="0" rIns="0" bIns="0" rtlCol="0"/>
          <a:lstStyle/>
          <a:p>
            <a:endParaRPr/>
          </a:p>
        </p:txBody>
      </p:sp>
      <p:sp>
        <p:nvSpPr>
          <p:cNvPr id="31" name="object 31"/>
          <p:cNvSpPr/>
          <p:nvPr/>
        </p:nvSpPr>
        <p:spPr>
          <a:xfrm>
            <a:off x="1814322" y="1949957"/>
            <a:ext cx="6513830" cy="2266315"/>
          </a:xfrm>
          <a:custGeom>
            <a:avLst/>
            <a:gdLst/>
            <a:ahLst/>
            <a:cxnLst/>
            <a:rect l="l" t="t" r="r" b="b"/>
            <a:pathLst>
              <a:path w="6513830" h="2266315">
                <a:moveTo>
                  <a:pt x="0" y="0"/>
                </a:moveTo>
                <a:lnTo>
                  <a:pt x="813816" y="694944"/>
                </a:lnTo>
                <a:lnTo>
                  <a:pt x="1627632" y="836676"/>
                </a:lnTo>
                <a:lnTo>
                  <a:pt x="2442972" y="1623060"/>
                </a:lnTo>
                <a:lnTo>
                  <a:pt x="3256788" y="1889760"/>
                </a:lnTo>
                <a:lnTo>
                  <a:pt x="4070604" y="1898904"/>
                </a:lnTo>
                <a:lnTo>
                  <a:pt x="4884420" y="2061972"/>
                </a:lnTo>
                <a:lnTo>
                  <a:pt x="5699760" y="2266188"/>
                </a:lnTo>
                <a:lnTo>
                  <a:pt x="6513576" y="2042160"/>
                </a:lnTo>
              </a:path>
            </a:pathLst>
          </a:custGeom>
          <a:ln w="22224">
            <a:solidFill>
              <a:srgbClr val="3494BA"/>
            </a:solidFill>
          </a:ln>
        </p:spPr>
        <p:txBody>
          <a:bodyPr wrap="square" lIns="0" tIns="0" rIns="0" bIns="0" rtlCol="0"/>
          <a:lstStyle/>
          <a:p>
            <a:endParaRPr/>
          </a:p>
        </p:txBody>
      </p:sp>
      <p:sp>
        <p:nvSpPr>
          <p:cNvPr id="32" name="object 32"/>
          <p:cNvSpPr txBox="1"/>
          <p:nvPr/>
        </p:nvSpPr>
        <p:spPr>
          <a:xfrm>
            <a:off x="1672765" y="1694321"/>
            <a:ext cx="282575" cy="177800"/>
          </a:xfrm>
          <a:prstGeom prst="rect">
            <a:avLst/>
          </a:prstGeom>
        </p:spPr>
        <p:txBody>
          <a:bodyPr vert="horz" wrap="square" lIns="0" tIns="0" rIns="0" bIns="0" rtlCol="0">
            <a:spAutoFit/>
          </a:bodyPr>
          <a:lstStyle/>
          <a:p>
            <a:pPr marL="12700">
              <a:lnSpc>
                <a:spcPct val="100000"/>
              </a:lnSpc>
            </a:pPr>
            <a:r>
              <a:rPr sz="1200" spc="-5" dirty="0">
                <a:solidFill>
                  <a:srgbClr val="3E3E3E"/>
                </a:solidFill>
                <a:latin typeface="Corbel"/>
                <a:cs typeface="Corbel"/>
              </a:rPr>
              <a:t>33.</a:t>
            </a:r>
            <a:r>
              <a:rPr sz="1200" dirty="0">
                <a:solidFill>
                  <a:srgbClr val="3E3E3E"/>
                </a:solidFill>
                <a:latin typeface="Corbel"/>
                <a:cs typeface="Corbel"/>
              </a:rPr>
              <a:t>6</a:t>
            </a:r>
            <a:endParaRPr sz="1200">
              <a:latin typeface="Corbel"/>
              <a:cs typeface="Corbel"/>
            </a:endParaRPr>
          </a:p>
        </p:txBody>
      </p:sp>
      <p:sp>
        <p:nvSpPr>
          <p:cNvPr id="33" name="object 33"/>
          <p:cNvSpPr txBox="1"/>
          <p:nvPr/>
        </p:nvSpPr>
        <p:spPr>
          <a:xfrm>
            <a:off x="1102941" y="2235189"/>
            <a:ext cx="2486025" cy="688340"/>
          </a:xfrm>
          <a:prstGeom prst="rect">
            <a:avLst/>
          </a:prstGeom>
        </p:spPr>
        <p:txBody>
          <a:bodyPr vert="horz" wrap="square" lIns="0" tIns="0" rIns="0" bIns="0" rtlCol="0">
            <a:spAutoFit/>
          </a:bodyPr>
          <a:lstStyle/>
          <a:p>
            <a:pPr marL="15875">
              <a:lnSpc>
                <a:spcPts val="1325"/>
              </a:lnSpc>
            </a:pPr>
            <a:r>
              <a:rPr sz="1200" spc="-15" dirty="0">
                <a:solidFill>
                  <a:srgbClr val="595958"/>
                </a:solidFill>
                <a:latin typeface="Corbel"/>
                <a:cs typeface="Corbel"/>
              </a:rPr>
              <a:t>30</a:t>
            </a:r>
            <a:endParaRPr sz="1200">
              <a:latin typeface="Corbel"/>
              <a:cs typeface="Corbel"/>
            </a:endParaRPr>
          </a:p>
          <a:p>
            <a:pPr marL="1387475">
              <a:lnSpc>
                <a:spcPts val="1165"/>
              </a:lnSpc>
            </a:pPr>
            <a:r>
              <a:rPr sz="1200" spc="-15" dirty="0">
                <a:solidFill>
                  <a:srgbClr val="3E3E3E"/>
                </a:solidFill>
                <a:latin typeface="Corbel"/>
                <a:cs typeface="Corbel"/>
              </a:rPr>
              <a:t>2</a:t>
            </a:r>
            <a:r>
              <a:rPr sz="1200" spc="-10" dirty="0">
                <a:solidFill>
                  <a:srgbClr val="3E3E3E"/>
                </a:solidFill>
                <a:latin typeface="Corbel"/>
                <a:cs typeface="Corbel"/>
              </a:rPr>
              <a:t>6.8</a:t>
            </a:r>
            <a:endParaRPr sz="1200">
              <a:latin typeface="Corbel"/>
              <a:cs typeface="Corbel"/>
            </a:endParaRPr>
          </a:p>
          <a:p>
            <a:pPr marR="5080" algn="r">
              <a:lnSpc>
                <a:spcPts val="1285"/>
              </a:lnSpc>
            </a:pPr>
            <a:r>
              <a:rPr sz="1200" spc="-15" dirty="0">
                <a:solidFill>
                  <a:srgbClr val="3E3E3E"/>
                </a:solidFill>
                <a:latin typeface="Corbel"/>
                <a:cs typeface="Corbel"/>
              </a:rPr>
              <a:t>2</a:t>
            </a:r>
            <a:r>
              <a:rPr sz="1200" spc="-10" dirty="0">
                <a:solidFill>
                  <a:srgbClr val="3E3E3E"/>
                </a:solidFill>
                <a:latin typeface="Corbel"/>
                <a:cs typeface="Corbel"/>
              </a:rPr>
              <a:t>5.4</a:t>
            </a:r>
            <a:endParaRPr sz="1200">
              <a:latin typeface="Corbel"/>
              <a:cs typeface="Corbel"/>
            </a:endParaRPr>
          </a:p>
          <a:p>
            <a:pPr marL="12700">
              <a:lnSpc>
                <a:spcPct val="100000"/>
              </a:lnSpc>
              <a:spcBef>
                <a:spcPts val="245"/>
              </a:spcBef>
            </a:pPr>
            <a:r>
              <a:rPr sz="1200" spc="-15" dirty="0">
                <a:solidFill>
                  <a:srgbClr val="595958"/>
                </a:solidFill>
                <a:latin typeface="Corbel"/>
                <a:cs typeface="Corbel"/>
              </a:rPr>
              <a:t>25</a:t>
            </a:r>
            <a:endParaRPr sz="1200">
              <a:latin typeface="Corbel"/>
              <a:cs typeface="Corbel"/>
            </a:endParaRPr>
          </a:p>
        </p:txBody>
      </p:sp>
      <p:sp>
        <p:nvSpPr>
          <p:cNvPr id="34" name="object 34"/>
          <p:cNvSpPr txBox="1"/>
          <p:nvPr/>
        </p:nvSpPr>
        <p:spPr>
          <a:xfrm>
            <a:off x="4124271" y="3317838"/>
            <a:ext cx="264795" cy="177800"/>
          </a:xfrm>
          <a:prstGeom prst="rect">
            <a:avLst/>
          </a:prstGeom>
        </p:spPr>
        <p:txBody>
          <a:bodyPr vert="horz" wrap="square" lIns="0" tIns="0" rIns="0" bIns="0" rtlCol="0">
            <a:spAutoFit/>
          </a:bodyPr>
          <a:lstStyle/>
          <a:p>
            <a:pPr marL="12700">
              <a:lnSpc>
                <a:spcPct val="100000"/>
              </a:lnSpc>
            </a:pPr>
            <a:r>
              <a:rPr sz="1200" dirty="0">
                <a:solidFill>
                  <a:srgbClr val="3E3E3E"/>
                </a:solidFill>
                <a:latin typeface="Corbel"/>
                <a:cs typeface="Corbel"/>
              </a:rPr>
              <a:t>17</a:t>
            </a:r>
            <a:r>
              <a:rPr sz="1200" spc="-5" dirty="0">
                <a:solidFill>
                  <a:srgbClr val="3E3E3E"/>
                </a:solidFill>
                <a:latin typeface="Corbel"/>
                <a:cs typeface="Corbel"/>
              </a:rPr>
              <a:t>.</a:t>
            </a:r>
            <a:r>
              <a:rPr sz="1200" spc="-10" dirty="0">
                <a:solidFill>
                  <a:srgbClr val="3E3E3E"/>
                </a:solidFill>
                <a:latin typeface="Corbel"/>
                <a:cs typeface="Corbel"/>
              </a:rPr>
              <a:t>7</a:t>
            </a:r>
            <a:endParaRPr sz="1200">
              <a:latin typeface="Corbel"/>
              <a:cs typeface="Corbel"/>
            </a:endParaRPr>
          </a:p>
        </p:txBody>
      </p:sp>
      <p:sp>
        <p:nvSpPr>
          <p:cNvPr id="35" name="object 35"/>
          <p:cNvSpPr txBox="1"/>
          <p:nvPr/>
        </p:nvSpPr>
        <p:spPr>
          <a:xfrm>
            <a:off x="4932296" y="3583320"/>
            <a:ext cx="274955" cy="177800"/>
          </a:xfrm>
          <a:prstGeom prst="rect">
            <a:avLst/>
          </a:prstGeom>
        </p:spPr>
        <p:txBody>
          <a:bodyPr vert="horz" wrap="square" lIns="0" tIns="0" rIns="0" bIns="0" rtlCol="0">
            <a:spAutoFit/>
          </a:bodyPr>
          <a:lstStyle/>
          <a:p>
            <a:pPr marL="12700">
              <a:lnSpc>
                <a:spcPct val="100000"/>
              </a:lnSpc>
            </a:pPr>
            <a:r>
              <a:rPr sz="1200" dirty="0">
                <a:solidFill>
                  <a:srgbClr val="3E3E3E"/>
                </a:solidFill>
                <a:latin typeface="Corbel"/>
                <a:cs typeface="Corbel"/>
              </a:rPr>
              <a:t>1</a:t>
            </a:r>
            <a:r>
              <a:rPr sz="1200" spc="-10" dirty="0">
                <a:solidFill>
                  <a:srgbClr val="3E3E3E"/>
                </a:solidFill>
                <a:latin typeface="Corbel"/>
                <a:cs typeface="Corbel"/>
              </a:rPr>
              <a:t>5</a:t>
            </a:r>
            <a:r>
              <a:rPr sz="1200" spc="-5" dirty="0">
                <a:solidFill>
                  <a:srgbClr val="3E3E3E"/>
                </a:solidFill>
                <a:latin typeface="Corbel"/>
                <a:cs typeface="Corbel"/>
              </a:rPr>
              <a:t>.1</a:t>
            </a:r>
            <a:endParaRPr sz="1200">
              <a:latin typeface="Corbel"/>
              <a:cs typeface="Corbel"/>
            </a:endParaRPr>
          </a:p>
        </p:txBody>
      </p:sp>
      <p:sp>
        <p:nvSpPr>
          <p:cNvPr id="36" name="object 36"/>
          <p:cNvSpPr txBox="1"/>
          <p:nvPr/>
        </p:nvSpPr>
        <p:spPr>
          <a:xfrm>
            <a:off x="5801281" y="3593530"/>
            <a:ext cx="167640" cy="177800"/>
          </a:xfrm>
          <a:prstGeom prst="rect">
            <a:avLst/>
          </a:prstGeom>
        </p:spPr>
        <p:txBody>
          <a:bodyPr vert="horz" wrap="square" lIns="0" tIns="0" rIns="0" bIns="0" rtlCol="0">
            <a:spAutoFit/>
          </a:bodyPr>
          <a:lstStyle/>
          <a:p>
            <a:pPr marL="12700">
              <a:lnSpc>
                <a:spcPct val="100000"/>
              </a:lnSpc>
            </a:pPr>
            <a:r>
              <a:rPr sz="1200" dirty="0">
                <a:solidFill>
                  <a:srgbClr val="3E3E3E"/>
                </a:solidFill>
                <a:latin typeface="Corbel"/>
                <a:cs typeface="Corbel"/>
              </a:rPr>
              <a:t>15</a:t>
            </a:r>
            <a:endParaRPr sz="1200">
              <a:latin typeface="Corbel"/>
              <a:cs typeface="Corbel"/>
            </a:endParaRPr>
          </a:p>
        </p:txBody>
      </p:sp>
      <p:sp>
        <p:nvSpPr>
          <p:cNvPr id="37" name="object 37"/>
          <p:cNvSpPr txBox="1"/>
          <p:nvPr/>
        </p:nvSpPr>
        <p:spPr>
          <a:xfrm>
            <a:off x="6557490" y="3756903"/>
            <a:ext cx="280670" cy="177800"/>
          </a:xfrm>
          <a:prstGeom prst="rect">
            <a:avLst/>
          </a:prstGeom>
        </p:spPr>
        <p:txBody>
          <a:bodyPr vert="horz" wrap="square" lIns="0" tIns="0" rIns="0" bIns="0" rtlCol="0">
            <a:spAutoFit/>
          </a:bodyPr>
          <a:lstStyle/>
          <a:p>
            <a:pPr marL="12700">
              <a:lnSpc>
                <a:spcPct val="100000"/>
              </a:lnSpc>
            </a:pPr>
            <a:r>
              <a:rPr sz="1200" dirty="0">
                <a:solidFill>
                  <a:srgbClr val="3E3E3E"/>
                </a:solidFill>
                <a:latin typeface="Corbel"/>
                <a:cs typeface="Corbel"/>
              </a:rPr>
              <a:t>1</a:t>
            </a:r>
            <a:r>
              <a:rPr sz="1200" spc="-5" dirty="0">
                <a:solidFill>
                  <a:srgbClr val="3E3E3E"/>
                </a:solidFill>
                <a:latin typeface="Corbel"/>
                <a:cs typeface="Corbel"/>
              </a:rPr>
              <a:t>3</a:t>
            </a:r>
            <a:r>
              <a:rPr sz="1200" spc="-10" dirty="0">
                <a:solidFill>
                  <a:srgbClr val="3E3E3E"/>
                </a:solidFill>
                <a:latin typeface="Corbel"/>
                <a:cs typeface="Corbel"/>
              </a:rPr>
              <a:t>.4</a:t>
            </a:r>
            <a:endParaRPr sz="1200">
              <a:latin typeface="Corbel"/>
              <a:cs typeface="Corbel"/>
            </a:endParaRPr>
          </a:p>
        </p:txBody>
      </p:sp>
      <p:sp>
        <p:nvSpPr>
          <p:cNvPr id="38" name="object 38"/>
          <p:cNvSpPr txBox="1"/>
          <p:nvPr/>
        </p:nvSpPr>
        <p:spPr>
          <a:xfrm>
            <a:off x="1107208" y="3961119"/>
            <a:ext cx="6545580" cy="1515110"/>
          </a:xfrm>
          <a:prstGeom prst="rect">
            <a:avLst/>
          </a:prstGeom>
        </p:spPr>
        <p:txBody>
          <a:bodyPr vert="horz" wrap="square" lIns="0" tIns="0" rIns="0" bIns="0" rtlCol="0">
            <a:spAutoFit/>
          </a:bodyPr>
          <a:lstStyle/>
          <a:p>
            <a:pPr marR="5080" algn="r">
              <a:lnSpc>
                <a:spcPct val="100000"/>
              </a:lnSpc>
            </a:pPr>
            <a:r>
              <a:rPr sz="1200" dirty="0">
                <a:solidFill>
                  <a:srgbClr val="3E3E3E"/>
                </a:solidFill>
                <a:latin typeface="Corbel"/>
                <a:cs typeface="Corbel"/>
              </a:rPr>
              <a:t>11</a:t>
            </a:r>
            <a:r>
              <a:rPr sz="1200" spc="-5" dirty="0">
                <a:solidFill>
                  <a:srgbClr val="3E3E3E"/>
                </a:solidFill>
                <a:latin typeface="Corbel"/>
                <a:cs typeface="Corbel"/>
              </a:rPr>
              <a:t>.</a:t>
            </a:r>
            <a:r>
              <a:rPr sz="1200" spc="-10" dirty="0">
                <a:solidFill>
                  <a:srgbClr val="3E3E3E"/>
                </a:solidFill>
                <a:latin typeface="Corbel"/>
                <a:cs typeface="Corbel"/>
              </a:rPr>
              <a:t>4</a:t>
            </a:r>
            <a:endParaRPr sz="1200">
              <a:latin typeface="Corbel"/>
              <a:cs typeface="Corbel"/>
            </a:endParaRPr>
          </a:p>
          <a:p>
            <a:pPr marR="6364605" algn="ctr">
              <a:lnSpc>
                <a:spcPct val="100000"/>
              </a:lnSpc>
              <a:spcBef>
                <a:spcPts val="1050"/>
              </a:spcBef>
            </a:pPr>
            <a:r>
              <a:rPr sz="1200" spc="-10" dirty="0">
                <a:solidFill>
                  <a:srgbClr val="595958"/>
                </a:solidFill>
                <a:latin typeface="Corbel"/>
                <a:cs typeface="Corbel"/>
              </a:rPr>
              <a:t>10</a:t>
            </a:r>
            <a:endParaRPr sz="1200">
              <a:latin typeface="Corbel"/>
              <a:cs typeface="Corbel"/>
            </a:endParaRPr>
          </a:p>
          <a:p>
            <a:pPr>
              <a:lnSpc>
                <a:spcPct val="100000"/>
              </a:lnSpc>
            </a:pPr>
            <a:endParaRPr sz="1200">
              <a:latin typeface="Times New Roman"/>
              <a:cs typeface="Times New Roman"/>
            </a:endParaRPr>
          </a:p>
          <a:p>
            <a:pPr>
              <a:lnSpc>
                <a:spcPct val="100000"/>
              </a:lnSpc>
              <a:spcBef>
                <a:spcPts val="50"/>
              </a:spcBef>
            </a:pPr>
            <a:endParaRPr sz="1000">
              <a:latin typeface="Times New Roman"/>
              <a:cs typeface="Times New Roman"/>
            </a:endParaRPr>
          </a:p>
          <a:p>
            <a:pPr marR="6292215" algn="ctr">
              <a:lnSpc>
                <a:spcPct val="100000"/>
              </a:lnSpc>
            </a:pPr>
            <a:r>
              <a:rPr sz="1200" spc="-10" dirty="0">
                <a:solidFill>
                  <a:srgbClr val="595958"/>
                </a:solidFill>
                <a:latin typeface="Corbel"/>
                <a:cs typeface="Corbel"/>
              </a:rPr>
              <a:t>5</a:t>
            </a:r>
            <a:endParaRPr sz="1200">
              <a:latin typeface="Corbel"/>
              <a:cs typeface="Corbel"/>
            </a:endParaRPr>
          </a:p>
          <a:p>
            <a:pPr>
              <a:lnSpc>
                <a:spcPct val="100000"/>
              </a:lnSpc>
            </a:pPr>
            <a:endParaRPr sz="1200">
              <a:latin typeface="Times New Roman"/>
              <a:cs typeface="Times New Roman"/>
            </a:endParaRPr>
          </a:p>
          <a:p>
            <a:pPr>
              <a:lnSpc>
                <a:spcPct val="100000"/>
              </a:lnSpc>
              <a:spcBef>
                <a:spcPts val="50"/>
              </a:spcBef>
            </a:pPr>
            <a:endParaRPr sz="1000">
              <a:latin typeface="Times New Roman"/>
              <a:cs typeface="Times New Roman"/>
            </a:endParaRPr>
          </a:p>
          <a:p>
            <a:pPr marR="6297295" algn="ctr">
              <a:lnSpc>
                <a:spcPct val="100000"/>
              </a:lnSpc>
            </a:pPr>
            <a:r>
              <a:rPr sz="1200" spc="-10" dirty="0">
                <a:solidFill>
                  <a:srgbClr val="595958"/>
                </a:solidFill>
                <a:latin typeface="Corbel"/>
                <a:cs typeface="Corbel"/>
              </a:rPr>
              <a:t>0</a:t>
            </a:r>
            <a:endParaRPr sz="1200">
              <a:latin typeface="Corbel"/>
              <a:cs typeface="Corbel"/>
            </a:endParaRPr>
          </a:p>
        </p:txBody>
      </p:sp>
      <p:sp>
        <p:nvSpPr>
          <p:cNvPr id="39" name="object 39"/>
          <p:cNvSpPr txBox="1"/>
          <p:nvPr/>
        </p:nvSpPr>
        <p:spPr>
          <a:xfrm>
            <a:off x="8185731" y="3736482"/>
            <a:ext cx="281940" cy="177800"/>
          </a:xfrm>
          <a:prstGeom prst="rect">
            <a:avLst/>
          </a:prstGeom>
        </p:spPr>
        <p:txBody>
          <a:bodyPr vert="horz" wrap="square" lIns="0" tIns="0" rIns="0" bIns="0" rtlCol="0">
            <a:spAutoFit/>
          </a:bodyPr>
          <a:lstStyle/>
          <a:p>
            <a:pPr marL="12700">
              <a:lnSpc>
                <a:spcPct val="100000"/>
              </a:lnSpc>
            </a:pPr>
            <a:r>
              <a:rPr sz="1200" dirty="0">
                <a:solidFill>
                  <a:srgbClr val="3E3E3E"/>
                </a:solidFill>
                <a:latin typeface="Corbel"/>
                <a:cs typeface="Corbel"/>
              </a:rPr>
              <a:t>1</a:t>
            </a:r>
            <a:r>
              <a:rPr sz="1200" spc="-5" dirty="0">
                <a:solidFill>
                  <a:srgbClr val="3E3E3E"/>
                </a:solidFill>
                <a:latin typeface="Corbel"/>
                <a:cs typeface="Corbel"/>
              </a:rPr>
              <a:t>3.6</a:t>
            </a:r>
            <a:endParaRPr sz="1200">
              <a:latin typeface="Corbel"/>
              <a:cs typeface="Corbel"/>
            </a:endParaRPr>
          </a:p>
        </p:txBody>
      </p:sp>
      <p:sp>
        <p:nvSpPr>
          <p:cNvPr id="40" name="object 40"/>
          <p:cNvSpPr txBox="1"/>
          <p:nvPr/>
        </p:nvSpPr>
        <p:spPr>
          <a:xfrm>
            <a:off x="1112390" y="3766809"/>
            <a:ext cx="167640" cy="177800"/>
          </a:xfrm>
          <a:prstGeom prst="rect">
            <a:avLst/>
          </a:prstGeom>
        </p:spPr>
        <p:txBody>
          <a:bodyPr vert="horz" wrap="square" lIns="0" tIns="0" rIns="0" bIns="0" rtlCol="0">
            <a:spAutoFit/>
          </a:bodyPr>
          <a:lstStyle/>
          <a:p>
            <a:pPr marL="12700">
              <a:lnSpc>
                <a:spcPct val="100000"/>
              </a:lnSpc>
            </a:pPr>
            <a:r>
              <a:rPr sz="1200" dirty="0">
                <a:solidFill>
                  <a:srgbClr val="595958"/>
                </a:solidFill>
                <a:latin typeface="Corbel"/>
                <a:cs typeface="Corbel"/>
              </a:rPr>
              <a:t>15</a:t>
            </a:r>
            <a:endParaRPr sz="1200">
              <a:latin typeface="Corbel"/>
              <a:cs typeface="Corbel"/>
            </a:endParaRPr>
          </a:p>
        </p:txBody>
      </p:sp>
      <p:sp>
        <p:nvSpPr>
          <p:cNvPr id="41" name="object 41"/>
          <p:cNvSpPr txBox="1"/>
          <p:nvPr/>
        </p:nvSpPr>
        <p:spPr>
          <a:xfrm>
            <a:off x="1097760" y="3256269"/>
            <a:ext cx="181610" cy="177800"/>
          </a:xfrm>
          <a:prstGeom prst="rect">
            <a:avLst/>
          </a:prstGeom>
        </p:spPr>
        <p:txBody>
          <a:bodyPr vert="horz" wrap="square" lIns="0" tIns="0" rIns="0" bIns="0" rtlCol="0">
            <a:spAutoFit/>
          </a:bodyPr>
          <a:lstStyle/>
          <a:p>
            <a:pPr marL="12700">
              <a:lnSpc>
                <a:spcPct val="100000"/>
              </a:lnSpc>
            </a:pPr>
            <a:r>
              <a:rPr sz="1200" spc="-15" dirty="0">
                <a:solidFill>
                  <a:srgbClr val="595958"/>
                </a:solidFill>
                <a:latin typeface="Corbel"/>
                <a:cs typeface="Corbel"/>
              </a:rPr>
              <a:t>20</a:t>
            </a:r>
            <a:endParaRPr sz="1200">
              <a:latin typeface="Corbel"/>
              <a:cs typeface="Corbel"/>
            </a:endParaRPr>
          </a:p>
        </p:txBody>
      </p:sp>
      <p:sp>
        <p:nvSpPr>
          <p:cNvPr id="42" name="object 42"/>
          <p:cNvSpPr txBox="1"/>
          <p:nvPr/>
        </p:nvSpPr>
        <p:spPr>
          <a:xfrm>
            <a:off x="1111780" y="1724649"/>
            <a:ext cx="167005" cy="177800"/>
          </a:xfrm>
          <a:prstGeom prst="rect">
            <a:avLst/>
          </a:prstGeom>
        </p:spPr>
        <p:txBody>
          <a:bodyPr vert="horz" wrap="square" lIns="0" tIns="0" rIns="0" bIns="0" rtlCol="0">
            <a:spAutoFit/>
          </a:bodyPr>
          <a:lstStyle/>
          <a:p>
            <a:pPr marL="12700">
              <a:lnSpc>
                <a:spcPct val="100000"/>
              </a:lnSpc>
            </a:pPr>
            <a:r>
              <a:rPr sz="1200" spc="-5" dirty="0">
                <a:solidFill>
                  <a:srgbClr val="595958"/>
                </a:solidFill>
                <a:latin typeface="Corbel"/>
                <a:cs typeface="Corbel"/>
              </a:rPr>
              <a:t>35</a:t>
            </a:r>
            <a:endParaRPr sz="1200">
              <a:latin typeface="Corbel"/>
              <a:cs typeface="Corbel"/>
            </a:endParaRPr>
          </a:p>
        </p:txBody>
      </p:sp>
      <p:sp>
        <p:nvSpPr>
          <p:cNvPr id="43" name="object 43"/>
          <p:cNvSpPr txBox="1"/>
          <p:nvPr/>
        </p:nvSpPr>
        <p:spPr>
          <a:xfrm>
            <a:off x="1096998" y="1214109"/>
            <a:ext cx="183515" cy="177800"/>
          </a:xfrm>
          <a:prstGeom prst="rect">
            <a:avLst/>
          </a:prstGeom>
        </p:spPr>
        <p:txBody>
          <a:bodyPr vert="horz" wrap="square" lIns="0" tIns="0" rIns="0" bIns="0" rtlCol="0">
            <a:spAutoFit/>
          </a:bodyPr>
          <a:lstStyle/>
          <a:p>
            <a:pPr marL="12700">
              <a:lnSpc>
                <a:spcPct val="100000"/>
              </a:lnSpc>
            </a:pPr>
            <a:r>
              <a:rPr sz="1200" spc="-10" dirty="0">
                <a:solidFill>
                  <a:srgbClr val="595958"/>
                </a:solidFill>
                <a:latin typeface="Corbel"/>
                <a:cs typeface="Corbel"/>
              </a:rPr>
              <a:t>40</a:t>
            </a:r>
            <a:endParaRPr sz="1200">
              <a:latin typeface="Corbel"/>
              <a:cs typeface="Corbel"/>
            </a:endParaRPr>
          </a:p>
        </p:txBody>
      </p:sp>
      <p:sp>
        <p:nvSpPr>
          <p:cNvPr id="44" name="object 44"/>
          <p:cNvSpPr txBox="1"/>
          <p:nvPr/>
        </p:nvSpPr>
        <p:spPr>
          <a:xfrm>
            <a:off x="1707969" y="5496092"/>
            <a:ext cx="213360" cy="177800"/>
          </a:xfrm>
          <a:prstGeom prst="rect">
            <a:avLst/>
          </a:prstGeom>
        </p:spPr>
        <p:txBody>
          <a:bodyPr vert="horz" wrap="square" lIns="0" tIns="0" rIns="0" bIns="0" rtlCol="0">
            <a:spAutoFit/>
          </a:bodyPr>
          <a:lstStyle/>
          <a:p>
            <a:pPr marL="12700">
              <a:lnSpc>
                <a:spcPct val="100000"/>
              </a:lnSpc>
            </a:pPr>
            <a:r>
              <a:rPr sz="1200" dirty="0">
                <a:solidFill>
                  <a:srgbClr val="595958"/>
                </a:solidFill>
                <a:latin typeface="Corbel"/>
                <a:cs typeface="Corbel"/>
              </a:rPr>
              <a:t>1</a:t>
            </a:r>
            <a:r>
              <a:rPr sz="1200" spc="-10" dirty="0">
                <a:solidFill>
                  <a:srgbClr val="595958"/>
                </a:solidFill>
                <a:latin typeface="Corbel"/>
                <a:cs typeface="Corbel"/>
              </a:rPr>
              <a:t>3-</a:t>
            </a:r>
            <a:endParaRPr sz="1200">
              <a:latin typeface="Corbel"/>
              <a:cs typeface="Corbel"/>
            </a:endParaRPr>
          </a:p>
        </p:txBody>
      </p:sp>
      <p:sp>
        <p:nvSpPr>
          <p:cNvPr id="45" name="object 45"/>
          <p:cNvSpPr txBox="1"/>
          <p:nvPr/>
        </p:nvSpPr>
        <p:spPr>
          <a:xfrm>
            <a:off x="2542512" y="5496092"/>
            <a:ext cx="173355" cy="177800"/>
          </a:xfrm>
          <a:prstGeom prst="rect">
            <a:avLst/>
          </a:prstGeom>
        </p:spPr>
        <p:txBody>
          <a:bodyPr vert="horz" wrap="square" lIns="0" tIns="0" rIns="0" bIns="0" rtlCol="0">
            <a:spAutoFit/>
          </a:bodyPr>
          <a:lstStyle/>
          <a:p>
            <a:pPr marL="12700">
              <a:lnSpc>
                <a:spcPct val="100000"/>
              </a:lnSpc>
            </a:pPr>
            <a:r>
              <a:rPr sz="1200" spc="-10" dirty="0">
                <a:solidFill>
                  <a:srgbClr val="595958"/>
                </a:solidFill>
                <a:latin typeface="Corbel"/>
                <a:cs typeface="Corbel"/>
              </a:rPr>
              <a:t>14</a:t>
            </a:r>
            <a:endParaRPr sz="1200">
              <a:latin typeface="Corbel"/>
              <a:cs typeface="Corbel"/>
            </a:endParaRPr>
          </a:p>
        </p:txBody>
      </p:sp>
      <p:sp>
        <p:nvSpPr>
          <p:cNvPr id="46" name="object 46"/>
          <p:cNvSpPr txBox="1"/>
          <p:nvPr/>
        </p:nvSpPr>
        <p:spPr>
          <a:xfrm>
            <a:off x="3359375" y="5496092"/>
            <a:ext cx="167640" cy="177800"/>
          </a:xfrm>
          <a:prstGeom prst="rect">
            <a:avLst/>
          </a:prstGeom>
        </p:spPr>
        <p:txBody>
          <a:bodyPr vert="horz" wrap="square" lIns="0" tIns="0" rIns="0" bIns="0" rtlCol="0">
            <a:spAutoFit/>
          </a:bodyPr>
          <a:lstStyle/>
          <a:p>
            <a:pPr marL="12700">
              <a:lnSpc>
                <a:spcPct val="100000"/>
              </a:lnSpc>
            </a:pPr>
            <a:r>
              <a:rPr sz="1200" dirty="0">
                <a:solidFill>
                  <a:srgbClr val="595958"/>
                </a:solidFill>
                <a:latin typeface="Corbel"/>
                <a:cs typeface="Corbel"/>
              </a:rPr>
              <a:t>15</a:t>
            </a:r>
            <a:endParaRPr sz="1200">
              <a:latin typeface="Corbel"/>
              <a:cs typeface="Corbel"/>
            </a:endParaRPr>
          </a:p>
        </p:txBody>
      </p:sp>
      <p:sp>
        <p:nvSpPr>
          <p:cNvPr id="47" name="object 47"/>
          <p:cNvSpPr txBox="1"/>
          <p:nvPr/>
        </p:nvSpPr>
        <p:spPr>
          <a:xfrm>
            <a:off x="3900112" y="5496092"/>
            <a:ext cx="2504440" cy="737235"/>
          </a:xfrm>
          <a:prstGeom prst="rect">
            <a:avLst/>
          </a:prstGeom>
        </p:spPr>
        <p:txBody>
          <a:bodyPr vert="horz" wrap="square" lIns="0" tIns="0" rIns="0" bIns="0" rtlCol="0">
            <a:spAutoFit/>
          </a:bodyPr>
          <a:lstStyle/>
          <a:p>
            <a:pPr marL="282575">
              <a:lnSpc>
                <a:spcPct val="100000"/>
              </a:lnSpc>
              <a:tabLst>
                <a:tab pos="1103630" algn="l"/>
                <a:tab pos="1911350" algn="l"/>
              </a:tabLst>
            </a:pPr>
            <a:r>
              <a:rPr sz="1200" dirty="0">
                <a:solidFill>
                  <a:srgbClr val="595958"/>
                </a:solidFill>
                <a:latin typeface="Corbel"/>
                <a:cs typeface="Corbel"/>
              </a:rPr>
              <a:t>16	</a:t>
            </a:r>
            <a:r>
              <a:rPr sz="1200" spc="-10" dirty="0">
                <a:solidFill>
                  <a:srgbClr val="595958"/>
                </a:solidFill>
                <a:latin typeface="Corbel"/>
                <a:cs typeface="Corbel"/>
              </a:rPr>
              <a:t>17	18</a:t>
            </a:r>
            <a:endParaRPr sz="1200">
              <a:latin typeface="Corbel"/>
              <a:cs typeface="Corbel"/>
            </a:endParaRPr>
          </a:p>
          <a:p>
            <a:pPr>
              <a:lnSpc>
                <a:spcPct val="100000"/>
              </a:lnSpc>
              <a:spcBef>
                <a:spcPts val="16"/>
              </a:spcBef>
            </a:pPr>
            <a:endParaRPr sz="1250">
              <a:latin typeface="Times New Roman"/>
              <a:cs typeface="Times New Roman"/>
            </a:endParaRPr>
          </a:p>
          <a:p>
            <a:pPr marL="12700">
              <a:lnSpc>
                <a:spcPct val="100000"/>
              </a:lnSpc>
            </a:pPr>
            <a:r>
              <a:rPr sz="2400" spc="-15" dirty="0">
                <a:latin typeface="Corbel"/>
                <a:cs typeface="Corbel"/>
              </a:rPr>
              <a:t>a</a:t>
            </a:r>
            <a:r>
              <a:rPr sz="2400" spc="-20" dirty="0">
                <a:latin typeface="Corbel"/>
                <a:cs typeface="Corbel"/>
              </a:rPr>
              <a:t>g</a:t>
            </a:r>
            <a:r>
              <a:rPr sz="2400" spc="-15" dirty="0">
                <a:latin typeface="Corbel"/>
                <a:cs typeface="Corbel"/>
              </a:rPr>
              <a:t>e</a:t>
            </a:r>
            <a:r>
              <a:rPr sz="2400" spc="5" dirty="0">
                <a:latin typeface="Corbel"/>
                <a:cs typeface="Corbel"/>
              </a:rPr>
              <a:t> </a:t>
            </a:r>
            <a:r>
              <a:rPr sz="2400" spc="-10" dirty="0">
                <a:latin typeface="Corbel"/>
                <a:cs typeface="Corbel"/>
              </a:rPr>
              <a:t>at </a:t>
            </a:r>
            <a:r>
              <a:rPr sz="2400" spc="-5" dirty="0">
                <a:latin typeface="Corbel"/>
                <a:cs typeface="Corbel"/>
              </a:rPr>
              <a:t>f</a:t>
            </a:r>
            <a:r>
              <a:rPr sz="2400" spc="-15" dirty="0">
                <a:latin typeface="Corbel"/>
                <a:cs typeface="Corbel"/>
              </a:rPr>
              <a:t>i</a:t>
            </a:r>
            <a:r>
              <a:rPr sz="2400" dirty="0">
                <a:latin typeface="Corbel"/>
                <a:cs typeface="Corbel"/>
              </a:rPr>
              <a:t>rst</a:t>
            </a:r>
            <a:r>
              <a:rPr sz="2400" spc="5" dirty="0">
                <a:latin typeface="Corbel"/>
                <a:cs typeface="Corbel"/>
              </a:rPr>
              <a:t> </a:t>
            </a:r>
            <a:r>
              <a:rPr sz="2400" spc="-20" dirty="0">
                <a:latin typeface="Corbel"/>
                <a:cs typeface="Corbel"/>
              </a:rPr>
              <a:t>d</a:t>
            </a:r>
            <a:r>
              <a:rPr sz="2400" spc="-10" dirty="0">
                <a:latin typeface="Corbel"/>
                <a:cs typeface="Corbel"/>
              </a:rPr>
              <a:t>ru</a:t>
            </a:r>
            <a:r>
              <a:rPr sz="2400" spc="-15" dirty="0">
                <a:latin typeface="Corbel"/>
                <a:cs typeface="Corbel"/>
              </a:rPr>
              <a:t>g </a:t>
            </a:r>
            <a:r>
              <a:rPr sz="2400" spc="-10" dirty="0">
                <a:latin typeface="Corbel"/>
                <a:cs typeface="Corbel"/>
              </a:rPr>
              <a:t>u</a:t>
            </a:r>
            <a:r>
              <a:rPr sz="2400" dirty="0">
                <a:latin typeface="Corbel"/>
                <a:cs typeface="Corbel"/>
              </a:rPr>
              <a:t>s</a:t>
            </a:r>
            <a:r>
              <a:rPr sz="2400" spc="-15" dirty="0">
                <a:latin typeface="Corbel"/>
                <a:cs typeface="Corbel"/>
              </a:rPr>
              <a:t>e</a:t>
            </a:r>
            <a:endParaRPr sz="2400">
              <a:latin typeface="Corbel"/>
              <a:cs typeface="Corbel"/>
            </a:endParaRPr>
          </a:p>
        </p:txBody>
      </p:sp>
      <p:sp>
        <p:nvSpPr>
          <p:cNvPr id="48" name="object 48"/>
          <p:cNvSpPr txBox="1"/>
          <p:nvPr/>
        </p:nvSpPr>
        <p:spPr>
          <a:xfrm>
            <a:off x="6612506" y="5496092"/>
            <a:ext cx="174625" cy="177800"/>
          </a:xfrm>
          <a:prstGeom prst="rect">
            <a:avLst/>
          </a:prstGeom>
        </p:spPr>
        <p:txBody>
          <a:bodyPr vert="horz" wrap="square" lIns="0" tIns="0" rIns="0" bIns="0" rtlCol="0">
            <a:spAutoFit/>
          </a:bodyPr>
          <a:lstStyle/>
          <a:p>
            <a:pPr marL="12700">
              <a:lnSpc>
                <a:spcPct val="100000"/>
              </a:lnSpc>
            </a:pPr>
            <a:r>
              <a:rPr sz="1200" dirty="0">
                <a:solidFill>
                  <a:srgbClr val="595958"/>
                </a:solidFill>
                <a:latin typeface="Corbel"/>
                <a:cs typeface="Corbel"/>
              </a:rPr>
              <a:t>19</a:t>
            </a:r>
            <a:endParaRPr sz="1200">
              <a:latin typeface="Corbel"/>
              <a:cs typeface="Corbel"/>
            </a:endParaRPr>
          </a:p>
        </p:txBody>
      </p:sp>
      <p:sp>
        <p:nvSpPr>
          <p:cNvPr id="49" name="object 49"/>
          <p:cNvSpPr txBox="1"/>
          <p:nvPr/>
        </p:nvSpPr>
        <p:spPr>
          <a:xfrm>
            <a:off x="7422664" y="5496092"/>
            <a:ext cx="181610" cy="177800"/>
          </a:xfrm>
          <a:prstGeom prst="rect">
            <a:avLst/>
          </a:prstGeom>
        </p:spPr>
        <p:txBody>
          <a:bodyPr vert="horz" wrap="square" lIns="0" tIns="0" rIns="0" bIns="0" rtlCol="0">
            <a:spAutoFit/>
          </a:bodyPr>
          <a:lstStyle/>
          <a:p>
            <a:pPr marL="12700">
              <a:lnSpc>
                <a:spcPct val="100000"/>
              </a:lnSpc>
            </a:pPr>
            <a:r>
              <a:rPr sz="1200" spc="-15" dirty="0">
                <a:solidFill>
                  <a:srgbClr val="595958"/>
                </a:solidFill>
                <a:latin typeface="Corbel"/>
                <a:cs typeface="Corbel"/>
              </a:rPr>
              <a:t>20</a:t>
            </a:r>
            <a:endParaRPr sz="1200">
              <a:latin typeface="Corbel"/>
              <a:cs typeface="Corbel"/>
            </a:endParaRPr>
          </a:p>
        </p:txBody>
      </p:sp>
      <p:sp>
        <p:nvSpPr>
          <p:cNvPr id="50" name="object 50"/>
          <p:cNvSpPr txBox="1"/>
          <p:nvPr/>
        </p:nvSpPr>
        <p:spPr>
          <a:xfrm>
            <a:off x="8202800" y="5496092"/>
            <a:ext cx="250190" cy="177800"/>
          </a:xfrm>
          <a:prstGeom prst="rect">
            <a:avLst/>
          </a:prstGeom>
        </p:spPr>
        <p:txBody>
          <a:bodyPr vert="horz" wrap="square" lIns="0" tIns="0" rIns="0" bIns="0" rtlCol="0">
            <a:spAutoFit/>
          </a:bodyPr>
          <a:lstStyle/>
          <a:p>
            <a:pPr marL="12700">
              <a:lnSpc>
                <a:spcPct val="100000"/>
              </a:lnSpc>
            </a:pPr>
            <a:r>
              <a:rPr sz="1200" spc="-15" dirty="0">
                <a:solidFill>
                  <a:srgbClr val="595958"/>
                </a:solidFill>
                <a:latin typeface="Corbel"/>
                <a:cs typeface="Corbel"/>
              </a:rPr>
              <a:t>2</a:t>
            </a:r>
            <a:r>
              <a:rPr sz="1200" spc="-10" dirty="0">
                <a:solidFill>
                  <a:srgbClr val="595958"/>
                </a:solidFill>
                <a:latin typeface="Corbel"/>
                <a:cs typeface="Corbel"/>
              </a:rPr>
              <a:t>1+</a:t>
            </a:r>
            <a:endParaRPr sz="1200">
              <a:latin typeface="Corbel"/>
              <a:cs typeface="Corbel"/>
            </a:endParaRPr>
          </a:p>
        </p:txBody>
      </p:sp>
      <p:sp>
        <p:nvSpPr>
          <p:cNvPr id="51" name="object 51"/>
          <p:cNvSpPr txBox="1">
            <a:spLocks noGrp="1"/>
          </p:cNvSpPr>
          <p:nvPr>
            <p:ph type="title"/>
          </p:nvPr>
        </p:nvSpPr>
        <p:spPr>
          <a:prstGeom prst="rect">
            <a:avLst/>
          </a:prstGeom>
        </p:spPr>
        <p:txBody>
          <a:bodyPr vert="horz" wrap="square" lIns="0" tIns="355561" rIns="0" bIns="0" rtlCol="0">
            <a:spAutoFit/>
          </a:bodyPr>
          <a:lstStyle/>
          <a:p>
            <a:pPr marL="1362075">
              <a:lnSpc>
                <a:spcPct val="100000"/>
              </a:lnSpc>
            </a:pPr>
            <a:r>
              <a:rPr sz="2100" b="1" spc="5" dirty="0">
                <a:solidFill>
                  <a:srgbClr val="808080"/>
                </a:solidFill>
                <a:latin typeface="Corbel"/>
                <a:cs typeface="Corbel"/>
              </a:rPr>
              <a:t>PR</a:t>
            </a:r>
            <a:r>
              <a:rPr sz="2100" b="1" spc="15" dirty="0">
                <a:solidFill>
                  <a:srgbClr val="808080"/>
                </a:solidFill>
                <a:latin typeface="Corbel"/>
                <a:cs typeface="Corbel"/>
              </a:rPr>
              <a:t>E</a:t>
            </a:r>
            <a:r>
              <a:rPr sz="2100" b="1" spc="-110" dirty="0">
                <a:solidFill>
                  <a:srgbClr val="808080"/>
                </a:solidFill>
                <a:latin typeface="Corbel"/>
                <a:cs typeface="Corbel"/>
              </a:rPr>
              <a:t>V</a:t>
            </a:r>
            <a:r>
              <a:rPr sz="2100" b="1" spc="5" dirty="0">
                <a:solidFill>
                  <a:srgbClr val="808080"/>
                </a:solidFill>
                <a:latin typeface="Corbel"/>
                <a:cs typeface="Corbel"/>
              </a:rPr>
              <a:t>AL</a:t>
            </a:r>
            <a:r>
              <a:rPr sz="2100" b="1" spc="15" dirty="0">
                <a:solidFill>
                  <a:srgbClr val="808080"/>
                </a:solidFill>
                <a:latin typeface="Corbel"/>
                <a:cs typeface="Corbel"/>
              </a:rPr>
              <a:t>EN</a:t>
            </a:r>
            <a:r>
              <a:rPr sz="2100" b="1" dirty="0">
                <a:solidFill>
                  <a:srgbClr val="808080"/>
                </a:solidFill>
                <a:latin typeface="Corbel"/>
                <a:cs typeface="Corbel"/>
              </a:rPr>
              <a:t>C</a:t>
            </a:r>
            <a:r>
              <a:rPr sz="2100" b="1" spc="10" dirty="0">
                <a:solidFill>
                  <a:srgbClr val="808080"/>
                </a:solidFill>
                <a:latin typeface="Corbel"/>
                <a:cs typeface="Corbel"/>
              </a:rPr>
              <a:t>E</a:t>
            </a:r>
            <a:r>
              <a:rPr sz="2100" b="1" spc="-45" dirty="0">
                <a:solidFill>
                  <a:srgbClr val="808080"/>
                </a:solidFill>
                <a:latin typeface="Corbel"/>
                <a:cs typeface="Corbel"/>
              </a:rPr>
              <a:t> </a:t>
            </a:r>
            <a:r>
              <a:rPr sz="2100" b="1" spc="10" dirty="0">
                <a:solidFill>
                  <a:srgbClr val="808080"/>
                </a:solidFill>
                <a:latin typeface="Corbel"/>
                <a:cs typeface="Corbel"/>
              </a:rPr>
              <a:t>OF</a:t>
            </a:r>
            <a:r>
              <a:rPr sz="2100" b="1" spc="5" dirty="0">
                <a:solidFill>
                  <a:srgbClr val="808080"/>
                </a:solidFill>
                <a:latin typeface="Corbel"/>
                <a:cs typeface="Corbel"/>
              </a:rPr>
              <a:t> LIF</a:t>
            </a:r>
            <a:r>
              <a:rPr sz="2100" b="1" spc="15" dirty="0">
                <a:solidFill>
                  <a:srgbClr val="808080"/>
                </a:solidFill>
                <a:latin typeface="Corbel"/>
                <a:cs typeface="Corbel"/>
              </a:rPr>
              <a:t>E</a:t>
            </a:r>
            <a:r>
              <a:rPr sz="2100" b="1" spc="5" dirty="0">
                <a:solidFill>
                  <a:srgbClr val="808080"/>
                </a:solidFill>
                <a:latin typeface="Corbel"/>
                <a:cs typeface="Corbel"/>
              </a:rPr>
              <a:t>TI</a:t>
            </a:r>
            <a:r>
              <a:rPr sz="2100" b="1" spc="10" dirty="0">
                <a:solidFill>
                  <a:srgbClr val="808080"/>
                </a:solidFill>
                <a:latin typeface="Corbel"/>
                <a:cs typeface="Corbel"/>
              </a:rPr>
              <a:t>ME</a:t>
            </a:r>
            <a:r>
              <a:rPr sz="2100" b="1" spc="15" dirty="0">
                <a:solidFill>
                  <a:srgbClr val="808080"/>
                </a:solidFill>
                <a:latin typeface="Corbel"/>
                <a:cs typeface="Corbel"/>
              </a:rPr>
              <a:t> </a:t>
            </a:r>
            <a:r>
              <a:rPr sz="2100" b="1" spc="10" dirty="0">
                <a:solidFill>
                  <a:srgbClr val="808080"/>
                </a:solidFill>
                <a:latin typeface="Corbel"/>
                <a:cs typeface="Corbel"/>
              </a:rPr>
              <a:t>D</a:t>
            </a:r>
            <a:r>
              <a:rPr sz="2100" b="1" spc="5" dirty="0">
                <a:solidFill>
                  <a:srgbClr val="808080"/>
                </a:solidFill>
                <a:latin typeface="Corbel"/>
                <a:cs typeface="Corbel"/>
              </a:rPr>
              <a:t>R</a:t>
            </a:r>
            <a:r>
              <a:rPr sz="2100" b="1" spc="10" dirty="0">
                <a:solidFill>
                  <a:srgbClr val="808080"/>
                </a:solidFill>
                <a:latin typeface="Corbel"/>
                <a:cs typeface="Corbel"/>
              </a:rPr>
              <a:t>UG D</a:t>
            </a:r>
            <a:r>
              <a:rPr sz="2100" b="1" spc="15" dirty="0">
                <a:solidFill>
                  <a:srgbClr val="808080"/>
                </a:solidFill>
                <a:latin typeface="Corbel"/>
                <a:cs typeface="Corbel"/>
              </a:rPr>
              <a:t>E</a:t>
            </a:r>
            <a:r>
              <a:rPr sz="2100" b="1" spc="5" dirty="0">
                <a:solidFill>
                  <a:srgbClr val="808080"/>
                </a:solidFill>
                <a:latin typeface="Corbel"/>
                <a:cs typeface="Corbel"/>
              </a:rPr>
              <a:t>P</a:t>
            </a:r>
            <a:r>
              <a:rPr sz="2100" b="1" spc="15" dirty="0">
                <a:solidFill>
                  <a:srgbClr val="808080"/>
                </a:solidFill>
                <a:latin typeface="Corbel"/>
                <a:cs typeface="Corbel"/>
              </a:rPr>
              <a:t>E</a:t>
            </a:r>
            <a:r>
              <a:rPr sz="2100" b="1" spc="10" dirty="0">
                <a:solidFill>
                  <a:srgbClr val="808080"/>
                </a:solidFill>
                <a:latin typeface="Corbel"/>
                <a:cs typeface="Corbel"/>
              </a:rPr>
              <a:t>ND</a:t>
            </a:r>
            <a:r>
              <a:rPr sz="2100" b="1" spc="15" dirty="0">
                <a:solidFill>
                  <a:srgbClr val="808080"/>
                </a:solidFill>
                <a:latin typeface="Corbel"/>
                <a:cs typeface="Corbel"/>
              </a:rPr>
              <a:t>EN</a:t>
            </a:r>
            <a:r>
              <a:rPr sz="2100" b="1" dirty="0">
                <a:solidFill>
                  <a:srgbClr val="808080"/>
                </a:solidFill>
                <a:latin typeface="Corbel"/>
                <a:cs typeface="Corbel"/>
              </a:rPr>
              <a:t>C</a:t>
            </a:r>
            <a:r>
              <a:rPr sz="2100" b="1" spc="10" dirty="0">
                <a:solidFill>
                  <a:srgbClr val="808080"/>
                </a:solidFill>
                <a:latin typeface="Corbel"/>
                <a:cs typeface="Corbel"/>
              </a:rPr>
              <a:t>E</a:t>
            </a:r>
            <a:endParaRPr sz="2100">
              <a:latin typeface="Corbel"/>
              <a:cs typeface="Corbel"/>
            </a:endParaRPr>
          </a:p>
        </p:txBody>
      </p:sp>
      <p:sp>
        <p:nvSpPr>
          <p:cNvPr id="52" name="object 52"/>
          <p:cNvSpPr txBox="1"/>
          <p:nvPr/>
        </p:nvSpPr>
        <p:spPr>
          <a:xfrm>
            <a:off x="2477838" y="1191930"/>
            <a:ext cx="4869180" cy="295275"/>
          </a:xfrm>
          <a:prstGeom prst="rect">
            <a:avLst/>
          </a:prstGeom>
        </p:spPr>
        <p:txBody>
          <a:bodyPr vert="horz" wrap="square" lIns="0" tIns="0" rIns="0" bIns="0" rtlCol="0">
            <a:spAutoFit/>
          </a:bodyPr>
          <a:lstStyle/>
          <a:p>
            <a:pPr marL="12700">
              <a:lnSpc>
                <a:spcPct val="100000"/>
              </a:lnSpc>
            </a:pPr>
            <a:r>
              <a:rPr sz="2100" b="1" spc="10" dirty="0">
                <a:solidFill>
                  <a:srgbClr val="808080"/>
                </a:solidFill>
                <a:latin typeface="Corbel"/>
                <a:cs typeface="Corbel"/>
              </a:rPr>
              <a:t>DI</a:t>
            </a:r>
            <a:r>
              <a:rPr sz="2100" b="1" spc="-20" dirty="0">
                <a:solidFill>
                  <a:srgbClr val="808080"/>
                </a:solidFill>
                <a:latin typeface="Corbel"/>
                <a:cs typeface="Corbel"/>
              </a:rPr>
              <a:t>A</a:t>
            </a:r>
            <a:r>
              <a:rPr sz="2100" b="1" spc="5" dirty="0">
                <a:solidFill>
                  <a:srgbClr val="808080"/>
                </a:solidFill>
                <a:latin typeface="Corbel"/>
                <a:cs typeface="Corbel"/>
              </a:rPr>
              <a:t>G</a:t>
            </a:r>
            <a:r>
              <a:rPr sz="2100" b="1" spc="15" dirty="0">
                <a:solidFill>
                  <a:srgbClr val="808080"/>
                </a:solidFill>
                <a:latin typeface="Corbel"/>
                <a:cs typeface="Corbel"/>
              </a:rPr>
              <a:t>N</a:t>
            </a:r>
            <a:r>
              <a:rPr sz="2100" b="1" spc="5" dirty="0">
                <a:solidFill>
                  <a:srgbClr val="808080"/>
                </a:solidFill>
                <a:latin typeface="Corbel"/>
                <a:cs typeface="Corbel"/>
              </a:rPr>
              <a:t>OSIS</a:t>
            </a:r>
            <a:r>
              <a:rPr sz="2100" b="1" spc="20" dirty="0">
                <a:solidFill>
                  <a:srgbClr val="808080"/>
                </a:solidFill>
                <a:latin typeface="Corbel"/>
                <a:cs typeface="Corbel"/>
              </a:rPr>
              <a:t> </a:t>
            </a:r>
            <a:r>
              <a:rPr sz="2100" b="1" spc="5" dirty="0">
                <a:solidFill>
                  <a:srgbClr val="808080"/>
                </a:solidFill>
                <a:latin typeface="Corbel"/>
                <a:cs typeface="Corbel"/>
              </a:rPr>
              <a:t>B</a:t>
            </a:r>
            <a:r>
              <a:rPr sz="2100" b="1" spc="10" dirty="0">
                <a:solidFill>
                  <a:srgbClr val="808080"/>
                </a:solidFill>
                <a:latin typeface="Corbel"/>
                <a:cs typeface="Corbel"/>
              </a:rPr>
              <a:t>Y</a:t>
            </a:r>
            <a:r>
              <a:rPr sz="2100" b="1" spc="-80" dirty="0">
                <a:solidFill>
                  <a:srgbClr val="808080"/>
                </a:solidFill>
                <a:latin typeface="Corbel"/>
                <a:cs typeface="Corbel"/>
              </a:rPr>
              <a:t> </a:t>
            </a:r>
            <a:r>
              <a:rPr sz="2100" b="1" spc="-20" dirty="0">
                <a:solidFill>
                  <a:srgbClr val="808080"/>
                </a:solidFill>
                <a:latin typeface="Corbel"/>
                <a:cs typeface="Corbel"/>
              </a:rPr>
              <a:t>A</a:t>
            </a:r>
            <a:r>
              <a:rPr sz="2100" b="1" spc="5" dirty="0">
                <a:solidFill>
                  <a:srgbClr val="808080"/>
                </a:solidFill>
                <a:latin typeface="Corbel"/>
                <a:cs typeface="Corbel"/>
              </a:rPr>
              <a:t>G</a:t>
            </a:r>
            <a:r>
              <a:rPr sz="2100" b="1" spc="10" dirty="0">
                <a:solidFill>
                  <a:srgbClr val="808080"/>
                </a:solidFill>
                <a:latin typeface="Corbel"/>
                <a:cs typeface="Corbel"/>
              </a:rPr>
              <a:t>E</a:t>
            </a:r>
            <a:r>
              <a:rPr sz="2100" b="1" spc="-70" dirty="0">
                <a:solidFill>
                  <a:srgbClr val="808080"/>
                </a:solidFill>
                <a:latin typeface="Corbel"/>
                <a:cs typeface="Corbel"/>
              </a:rPr>
              <a:t> </a:t>
            </a:r>
            <a:r>
              <a:rPr sz="2100" b="1" spc="-114" dirty="0">
                <a:solidFill>
                  <a:srgbClr val="808080"/>
                </a:solidFill>
                <a:latin typeface="Corbel"/>
                <a:cs typeface="Corbel"/>
              </a:rPr>
              <a:t>A</a:t>
            </a:r>
            <a:r>
              <a:rPr sz="2100" b="1" spc="10" dirty="0">
                <a:solidFill>
                  <a:srgbClr val="808080"/>
                </a:solidFill>
                <a:latin typeface="Corbel"/>
                <a:cs typeface="Corbel"/>
              </a:rPr>
              <a:t>T </a:t>
            </a:r>
            <a:r>
              <a:rPr sz="2100" b="1" spc="5" dirty="0">
                <a:solidFill>
                  <a:srgbClr val="808080"/>
                </a:solidFill>
                <a:latin typeface="Corbel"/>
                <a:cs typeface="Corbel"/>
              </a:rPr>
              <a:t>FIRS</a:t>
            </a:r>
            <a:r>
              <a:rPr sz="2100" b="1" spc="10" dirty="0">
                <a:solidFill>
                  <a:srgbClr val="808080"/>
                </a:solidFill>
                <a:latin typeface="Corbel"/>
                <a:cs typeface="Corbel"/>
              </a:rPr>
              <a:t>T</a:t>
            </a:r>
            <a:r>
              <a:rPr sz="2100" b="1" spc="20" dirty="0">
                <a:solidFill>
                  <a:srgbClr val="808080"/>
                </a:solidFill>
                <a:latin typeface="Corbel"/>
                <a:cs typeface="Corbel"/>
              </a:rPr>
              <a:t> </a:t>
            </a:r>
            <a:r>
              <a:rPr sz="2100" b="1" spc="10" dirty="0">
                <a:solidFill>
                  <a:srgbClr val="808080"/>
                </a:solidFill>
                <a:latin typeface="Corbel"/>
                <a:cs typeface="Corbel"/>
              </a:rPr>
              <a:t>D</a:t>
            </a:r>
            <a:r>
              <a:rPr sz="2100" b="1" spc="5" dirty="0">
                <a:solidFill>
                  <a:srgbClr val="808080"/>
                </a:solidFill>
                <a:latin typeface="Corbel"/>
                <a:cs typeface="Corbel"/>
              </a:rPr>
              <a:t>R</a:t>
            </a:r>
            <a:r>
              <a:rPr sz="2100" b="1" spc="10" dirty="0">
                <a:solidFill>
                  <a:srgbClr val="808080"/>
                </a:solidFill>
                <a:latin typeface="Corbel"/>
                <a:cs typeface="Corbel"/>
              </a:rPr>
              <a:t>UG</a:t>
            </a:r>
            <a:r>
              <a:rPr sz="2100" b="1" dirty="0">
                <a:solidFill>
                  <a:srgbClr val="808080"/>
                </a:solidFill>
                <a:latin typeface="Corbel"/>
                <a:cs typeface="Corbel"/>
              </a:rPr>
              <a:t> </a:t>
            </a:r>
            <a:r>
              <a:rPr sz="2100" b="1" spc="-40" dirty="0">
                <a:solidFill>
                  <a:srgbClr val="808080"/>
                </a:solidFill>
                <a:latin typeface="Corbel"/>
                <a:cs typeface="Corbel"/>
              </a:rPr>
              <a:t> </a:t>
            </a:r>
            <a:r>
              <a:rPr sz="2100" b="1" spc="10" dirty="0">
                <a:solidFill>
                  <a:srgbClr val="808080"/>
                </a:solidFill>
                <a:latin typeface="Corbel"/>
                <a:cs typeface="Corbel"/>
              </a:rPr>
              <a:t>U</a:t>
            </a:r>
            <a:r>
              <a:rPr sz="2100" b="1" spc="5" dirty="0">
                <a:solidFill>
                  <a:srgbClr val="808080"/>
                </a:solidFill>
                <a:latin typeface="Corbel"/>
                <a:cs typeface="Corbel"/>
              </a:rPr>
              <a:t>S</a:t>
            </a:r>
            <a:r>
              <a:rPr sz="2100" b="1" spc="10" dirty="0">
                <a:solidFill>
                  <a:srgbClr val="808080"/>
                </a:solidFill>
                <a:latin typeface="Corbel"/>
                <a:cs typeface="Corbel"/>
              </a:rPr>
              <a:t>E</a:t>
            </a:r>
            <a:endParaRPr sz="2100">
              <a:latin typeface="Corbel"/>
              <a:cs typeface="Corbel"/>
            </a:endParaRPr>
          </a:p>
        </p:txBody>
      </p:sp>
      <p:sp>
        <p:nvSpPr>
          <p:cNvPr id="53" name="object 53"/>
          <p:cNvSpPr/>
          <p:nvPr/>
        </p:nvSpPr>
        <p:spPr>
          <a:xfrm>
            <a:off x="1091183" y="723900"/>
            <a:ext cx="7642859" cy="5008245"/>
          </a:xfrm>
          <a:custGeom>
            <a:avLst/>
            <a:gdLst/>
            <a:ahLst/>
            <a:cxnLst/>
            <a:rect l="l" t="t" r="r" b="b"/>
            <a:pathLst>
              <a:path w="7642859" h="5008245">
                <a:moveTo>
                  <a:pt x="0" y="0"/>
                </a:moveTo>
                <a:lnTo>
                  <a:pt x="7642859" y="0"/>
                </a:lnTo>
                <a:lnTo>
                  <a:pt x="7642859" y="5007864"/>
                </a:lnTo>
                <a:lnTo>
                  <a:pt x="0" y="5007864"/>
                </a:lnTo>
                <a:lnTo>
                  <a:pt x="0" y="0"/>
                </a:lnTo>
                <a:close/>
              </a:path>
            </a:pathLst>
          </a:custGeom>
          <a:ln w="9525">
            <a:solidFill>
              <a:srgbClr val="DADADA"/>
            </a:solidFill>
          </a:ln>
        </p:spPr>
        <p:txBody>
          <a:bodyPr wrap="square" lIns="0" tIns="0" rIns="0" bIns="0" rtlCol="0"/>
          <a:lstStyle/>
          <a:p>
            <a:endParaRPr/>
          </a:p>
        </p:txBody>
      </p:sp>
      <p:sp>
        <p:nvSpPr>
          <p:cNvPr id="54" name="object 54"/>
          <p:cNvSpPr txBox="1"/>
          <p:nvPr/>
        </p:nvSpPr>
        <p:spPr>
          <a:xfrm>
            <a:off x="626687" y="1086769"/>
            <a:ext cx="330200" cy="4692015"/>
          </a:xfrm>
          <a:prstGeom prst="rect">
            <a:avLst/>
          </a:prstGeom>
        </p:spPr>
        <p:txBody>
          <a:bodyPr vert="vert270" wrap="square" lIns="0" tIns="0" rIns="0" bIns="0" rtlCol="0">
            <a:spAutoFit/>
          </a:bodyPr>
          <a:lstStyle/>
          <a:p>
            <a:pPr marL="12700">
              <a:lnSpc>
                <a:spcPct val="100000"/>
              </a:lnSpc>
            </a:pPr>
            <a:r>
              <a:rPr sz="2400" spc="-5" dirty="0">
                <a:latin typeface="Corbel"/>
                <a:cs typeface="Corbel"/>
              </a:rPr>
              <a:t>p</a:t>
            </a:r>
            <a:r>
              <a:rPr sz="2400" dirty="0">
                <a:latin typeface="Corbel"/>
                <a:cs typeface="Corbel"/>
              </a:rPr>
              <a:t>r</a:t>
            </a:r>
            <a:r>
              <a:rPr sz="2400" spc="-10" dirty="0">
                <a:latin typeface="Corbel"/>
                <a:cs typeface="Corbel"/>
              </a:rPr>
              <a:t>e</a:t>
            </a:r>
            <a:r>
              <a:rPr sz="2400" spc="-5" dirty="0">
                <a:latin typeface="Corbel"/>
                <a:cs typeface="Corbel"/>
              </a:rPr>
              <a:t>v</a:t>
            </a:r>
            <a:r>
              <a:rPr sz="2400" dirty="0">
                <a:latin typeface="Corbel"/>
                <a:cs typeface="Corbel"/>
              </a:rPr>
              <a:t>a</a:t>
            </a:r>
            <a:r>
              <a:rPr sz="2400" spc="-5" dirty="0">
                <a:latin typeface="Corbel"/>
                <a:cs typeface="Corbel"/>
              </a:rPr>
              <a:t>l</a:t>
            </a:r>
            <a:r>
              <a:rPr sz="2400" spc="5" dirty="0">
                <a:latin typeface="Corbel"/>
                <a:cs typeface="Corbel"/>
              </a:rPr>
              <a:t>e</a:t>
            </a:r>
            <a:r>
              <a:rPr sz="2400" spc="-10" dirty="0">
                <a:latin typeface="Corbel"/>
                <a:cs typeface="Corbel"/>
              </a:rPr>
              <a:t>n</a:t>
            </a:r>
            <a:r>
              <a:rPr sz="2400" dirty="0">
                <a:latin typeface="Corbel"/>
                <a:cs typeface="Corbel"/>
              </a:rPr>
              <a:t>ce</a:t>
            </a:r>
            <a:r>
              <a:rPr sz="2400" spc="15" dirty="0">
                <a:latin typeface="Corbel"/>
                <a:cs typeface="Corbel"/>
              </a:rPr>
              <a:t> </a:t>
            </a:r>
            <a:r>
              <a:rPr sz="2400" spc="-5" dirty="0">
                <a:latin typeface="Corbel"/>
                <a:cs typeface="Corbel"/>
              </a:rPr>
              <a:t>li</a:t>
            </a:r>
            <a:r>
              <a:rPr sz="2400" spc="5" dirty="0">
                <a:latin typeface="Corbel"/>
                <a:cs typeface="Corbel"/>
              </a:rPr>
              <a:t>fe</a:t>
            </a:r>
            <a:r>
              <a:rPr sz="2400" spc="-5" dirty="0">
                <a:latin typeface="Corbel"/>
                <a:cs typeface="Corbel"/>
              </a:rPr>
              <a:t>ti</a:t>
            </a:r>
            <a:r>
              <a:rPr sz="2400" dirty="0">
                <a:latin typeface="Corbel"/>
                <a:cs typeface="Corbel"/>
              </a:rPr>
              <a:t>me</a:t>
            </a:r>
            <a:r>
              <a:rPr sz="2400" spc="25" dirty="0">
                <a:latin typeface="Corbel"/>
                <a:cs typeface="Corbel"/>
              </a:rPr>
              <a:t> </a:t>
            </a:r>
            <a:r>
              <a:rPr sz="2400" spc="-5" dirty="0">
                <a:latin typeface="Corbel"/>
                <a:cs typeface="Corbel"/>
              </a:rPr>
              <a:t>d</a:t>
            </a:r>
            <a:r>
              <a:rPr sz="2400" dirty="0">
                <a:latin typeface="Corbel"/>
                <a:cs typeface="Corbel"/>
              </a:rPr>
              <a:t>r</a:t>
            </a:r>
            <a:r>
              <a:rPr sz="2400" spc="5" dirty="0">
                <a:latin typeface="Corbel"/>
                <a:cs typeface="Corbel"/>
              </a:rPr>
              <a:t>u</a:t>
            </a:r>
            <a:r>
              <a:rPr sz="2400" dirty="0">
                <a:latin typeface="Corbel"/>
                <a:cs typeface="Corbel"/>
              </a:rPr>
              <a:t>g</a:t>
            </a:r>
            <a:r>
              <a:rPr sz="2400" spc="-15" dirty="0">
                <a:latin typeface="Corbel"/>
                <a:cs typeface="Corbel"/>
              </a:rPr>
              <a:t> </a:t>
            </a:r>
            <a:r>
              <a:rPr sz="2400" spc="-5" dirty="0">
                <a:latin typeface="Corbel"/>
                <a:cs typeface="Corbel"/>
              </a:rPr>
              <a:t>d</a:t>
            </a:r>
            <a:r>
              <a:rPr sz="2400" spc="5" dirty="0">
                <a:latin typeface="Corbel"/>
                <a:cs typeface="Corbel"/>
              </a:rPr>
              <a:t>e</a:t>
            </a:r>
            <a:r>
              <a:rPr sz="2400" spc="-5" dirty="0">
                <a:latin typeface="Corbel"/>
                <a:cs typeface="Corbel"/>
              </a:rPr>
              <a:t>p</a:t>
            </a:r>
            <a:r>
              <a:rPr sz="2400" spc="5" dirty="0">
                <a:latin typeface="Corbel"/>
                <a:cs typeface="Corbel"/>
              </a:rPr>
              <a:t>e</a:t>
            </a:r>
            <a:r>
              <a:rPr sz="2400" spc="-10" dirty="0">
                <a:latin typeface="Corbel"/>
                <a:cs typeface="Corbel"/>
              </a:rPr>
              <a:t>n</a:t>
            </a:r>
            <a:r>
              <a:rPr sz="2400" spc="-5" dirty="0">
                <a:latin typeface="Corbel"/>
                <a:cs typeface="Corbel"/>
              </a:rPr>
              <a:t>d</a:t>
            </a:r>
            <a:r>
              <a:rPr sz="2400" spc="5" dirty="0">
                <a:latin typeface="Corbel"/>
                <a:cs typeface="Corbel"/>
              </a:rPr>
              <a:t>e</a:t>
            </a:r>
            <a:r>
              <a:rPr sz="2400" spc="-10" dirty="0">
                <a:latin typeface="Corbel"/>
                <a:cs typeface="Corbel"/>
              </a:rPr>
              <a:t>n</a:t>
            </a:r>
            <a:r>
              <a:rPr sz="2400" dirty="0">
                <a:latin typeface="Corbel"/>
                <a:cs typeface="Corbel"/>
              </a:rPr>
              <a:t>ce</a:t>
            </a:r>
            <a:endParaRPr sz="2400">
              <a:latin typeface="Corbel"/>
              <a:cs typeface="Corbel"/>
            </a:endParaRPr>
          </a:p>
        </p:txBody>
      </p:sp>
      <p:sp>
        <p:nvSpPr>
          <p:cNvPr id="55" name="object 55"/>
          <p:cNvSpPr txBox="1"/>
          <p:nvPr/>
        </p:nvSpPr>
        <p:spPr>
          <a:xfrm>
            <a:off x="524281" y="6339599"/>
            <a:ext cx="205422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5" dirty="0">
                <a:latin typeface="Corbel"/>
                <a:cs typeface="Corbel"/>
              </a:rPr>
              <a:t> </a:t>
            </a:r>
            <a:r>
              <a:rPr sz="1400" spc="-5" dirty="0">
                <a:latin typeface="Corbel"/>
                <a:cs typeface="Corbel"/>
              </a:rPr>
              <a:t>Gra</a:t>
            </a:r>
            <a:r>
              <a:rPr sz="1400" dirty="0">
                <a:latin typeface="Corbel"/>
                <a:cs typeface="Corbel"/>
              </a:rPr>
              <a:t>nt &amp;</a:t>
            </a:r>
            <a:r>
              <a:rPr sz="1400" spc="-10" dirty="0">
                <a:latin typeface="Corbel"/>
                <a:cs typeface="Corbel"/>
              </a:rPr>
              <a:t> </a:t>
            </a:r>
            <a:r>
              <a:rPr sz="1400" spc="5" dirty="0">
                <a:latin typeface="Corbel"/>
                <a:cs typeface="Corbel"/>
              </a:rPr>
              <a:t>D</a:t>
            </a:r>
            <a:r>
              <a:rPr sz="1400" spc="-5" dirty="0">
                <a:latin typeface="Corbel"/>
                <a:cs typeface="Corbel"/>
              </a:rPr>
              <a:t>awso</a:t>
            </a:r>
            <a:r>
              <a:rPr sz="1400" dirty="0">
                <a:latin typeface="Corbel"/>
                <a:cs typeface="Corbel"/>
              </a:rPr>
              <a:t>n,</a:t>
            </a:r>
            <a:r>
              <a:rPr sz="1400" spc="-5" dirty="0">
                <a:latin typeface="Corbel"/>
                <a:cs typeface="Corbel"/>
              </a:rPr>
              <a:t> </a:t>
            </a:r>
            <a:r>
              <a:rPr sz="1400" spc="-10" dirty="0">
                <a:latin typeface="Corbel"/>
                <a:cs typeface="Corbel"/>
              </a:rPr>
              <a:t>1</a:t>
            </a:r>
            <a:r>
              <a:rPr sz="1400" spc="-5" dirty="0">
                <a:latin typeface="Corbel"/>
                <a:cs typeface="Corbel"/>
              </a:rPr>
              <a:t>998</a:t>
            </a:r>
            <a:r>
              <a:rPr sz="1400" dirty="0">
                <a:latin typeface="Corbel"/>
                <a:cs typeface="Corbel"/>
              </a:rPr>
              <a:t>)</a:t>
            </a:r>
            <a:endParaRPr sz="1400">
              <a:latin typeface="Corbel"/>
              <a:cs typeface="Corbel"/>
            </a:endParaRPr>
          </a:p>
        </p:txBody>
      </p:sp>
      <p:sp>
        <p:nvSpPr>
          <p:cNvPr id="56" name="object 5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34</a:t>
            </a:fld>
            <a:endParaRPr spc="10" dirty="0"/>
          </a:p>
        </p:txBody>
      </p:sp>
      <p:sp>
        <p:nvSpPr>
          <p:cNvPr id="57" name="object 5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58" name="object 5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59" name="object 59"/>
          <p:cNvSpPr txBox="1"/>
          <p:nvPr/>
        </p:nvSpPr>
        <p:spPr>
          <a:xfrm>
            <a:off x="718359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1158" y="5817108"/>
            <a:ext cx="568960" cy="434340"/>
          </a:xfrm>
          <a:custGeom>
            <a:avLst/>
            <a:gdLst/>
            <a:ahLst/>
            <a:cxnLst/>
            <a:rect l="l" t="t" r="r" b="b"/>
            <a:pathLst>
              <a:path w="568960" h="434339">
                <a:moveTo>
                  <a:pt x="0" y="0"/>
                </a:moveTo>
                <a:lnTo>
                  <a:pt x="568452" y="0"/>
                </a:lnTo>
                <a:lnTo>
                  <a:pt x="568452"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p:nvPr/>
        </p:nvSpPr>
        <p:spPr>
          <a:xfrm>
            <a:off x="1559610" y="5817108"/>
            <a:ext cx="117475" cy="434340"/>
          </a:xfrm>
          <a:custGeom>
            <a:avLst/>
            <a:gdLst/>
            <a:ahLst/>
            <a:cxnLst/>
            <a:rect l="l" t="t" r="r" b="b"/>
            <a:pathLst>
              <a:path w="117475" h="434339">
                <a:moveTo>
                  <a:pt x="0" y="0"/>
                </a:moveTo>
                <a:lnTo>
                  <a:pt x="117348" y="0"/>
                </a:lnTo>
                <a:lnTo>
                  <a:pt x="117348" y="434339"/>
                </a:lnTo>
                <a:lnTo>
                  <a:pt x="0" y="434339"/>
                </a:lnTo>
                <a:lnTo>
                  <a:pt x="0" y="0"/>
                </a:lnTo>
                <a:close/>
              </a:path>
            </a:pathLst>
          </a:custGeom>
          <a:solidFill>
            <a:srgbClr val="FFFF00"/>
          </a:solidFill>
        </p:spPr>
        <p:txBody>
          <a:bodyPr wrap="square" lIns="0" tIns="0" rIns="0" bIns="0" rtlCol="0"/>
          <a:lstStyle/>
          <a:p>
            <a:endParaRPr/>
          </a:p>
        </p:txBody>
      </p:sp>
      <p:sp>
        <p:nvSpPr>
          <p:cNvPr id="4" name="object 4"/>
          <p:cNvSpPr/>
          <p:nvPr/>
        </p:nvSpPr>
        <p:spPr>
          <a:xfrm>
            <a:off x="1676958" y="5817108"/>
            <a:ext cx="2741930" cy="434340"/>
          </a:xfrm>
          <a:custGeom>
            <a:avLst/>
            <a:gdLst/>
            <a:ahLst/>
            <a:cxnLst/>
            <a:rect l="l" t="t" r="r" b="b"/>
            <a:pathLst>
              <a:path w="2741929" h="434339">
                <a:moveTo>
                  <a:pt x="0" y="0"/>
                </a:moveTo>
                <a:lnTo>
                  <a:pt x="2741675" y="0"/>
                </a:lnTo>
                <a:lnTo>
                  <a:pt x="2741675" y="434339"/>
                </a:lnTo>
                <a:lnTo>
                  <a:pt x="0" y="434339"/>
                </a:lnTo>
                <a:lnTo>
                  <a:pt x="0" y="0"/>
                </a:lnTo>
                <a:close/>
              </a:path>
            </a:pathLst>
          </a:custGeom>
          <a:solidFill>
            <a:srgbClr val="FFFF00"/>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6" name="object 6"/>
          <p:cNvSpPr txBox="1"/>
          <p:nvPr/>
        </p:nvSpPr>
        <p:spPr>
          <a:xfrm>
            <a:off x="696513" y="1783002"/>
            <a:ext cx="5072380" cy="177800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727710"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amic</a:t>
            </a:r>
            <a:r>
              <a:rPr sz="2800" spc="-10" dirty="0">
                <a:latin typeface="Corbel"/>
                <a:cs typeface="Corbel"/>
              </a:rPr>
              <a:t>,</a:t>
            </a:r>
            <a:endParaRPr sz="2800">
              <a:latin typeface="Corbel"/>
              <a:cs typeface="Corbel"/>
            </a:endParaRPr>
          </a:p>
        </p:txBody>
      </p:sp>
      <p:sp>
        <p:nvSpPr>
          <p:cNvPr id="7" name="object 7"/>
          <p:cNvSpPr txBox="1"/>
          <p:nvPr/>
        </p:nvSpPr>
        <p:spPr>
          <a:xfrm>
            <a:off x="696513" y="3478669"/>
            <a:ext cx="3649979" cy="1982470"/>
          </a:xfrm>
          <a:prstGeom prst="rect">
            <a:avLst/>
          </a:prstGeom>
        </p:spPr>
        <p:txBody>
          <a:bodyPr vert="horz" wrap="square" lIns="0" tIns="0" rIns="0" bIns="0" rtlCol="0">
            <a:spAutoFit/>
          </a:bodyPr>
          <a:lstStyle/>
          <a:p>
            <a:pPr marL="169545">
              <a:lnSpc>
                <a:spcPts val="3260"/>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5"/>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p:txBody>
      </p:sp>
      <p:sp>
        <p:nvSpPr>
          <p:cNvPr id="8" name="object 8"/>
          <p:cNvSpPr txBox="1"/>
          <p:nvPr/>
        </p:nvSpPr>
        <p:spPr>
          <a:xfrm>
            <a:off x="696513" y="5456074"/>
            <a:ext cx="3880485" cy="805180"/>
          </a:xfrm>
          <a:prstGeom prst="rect">
            <a:avLst/>
          </a:prstGeom>
        </p:spPr>
        <p:txBody>
          <a:bodyPr vert="horz" wrap="square" lIns="0" tIns="0" rIns="0" bIns="0" rtlCol="0">
            <a:spAutoFit/>
          </a:bodyPr>
          <a:lstStyle/>
          <a:p>
            <a:pPr marL="12700">
              <a:lnSpc>
                <a:spcPts val="326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9" name="object 9"/>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10" name="object 10"/>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11" name="object 11"/>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12" name="object 12"/>
          <p:cNvSpPr/>
          <p:nvPr/>
        </p:nvSpPr>
        <p:spPr>
          <a:xfrm>
            <a:off x="6527292" y="920496"/>
            <a:ext cx="1804403" cy="2660903"/>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0320">
              <a:lnSpc>
                <a:spcPct val="100000"/>
              </a:lnSpc>
            </a:pPr>
            <a:fld id="{81D60167-4931-47E6-BA6A-407CBD079E47}" type="slidenum">
              <a:rPr spc="10" dirty="0"/>
              <a:t>35</a:t>
            </a:fld>
            <a:endParaRPr spc="10" dirty="0"/>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7" name="object 17"/>
          <p:cNvSpPr txBox="1"/>
          <p:nvPr/>
        </p:nvSpPr>
        <p:spPr>
          <a:xfrm>
            <a:off x="718359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1158" y="1743455"/>
            <a:ext cx="3317875" cy="434340"/>
          </a:xfrm>
          <a:custGeom>
            <a:avLst/>
            <a:gdLst/>
            <a:ahLst/>
            <a:cxnLst/>
            <a:rect l="l" t="t" r="r" b="b"/>
            <a:pathLst>
              <a:path w="3317875" h="434339">
                <a:moveTo>
                  <a:pt x="0" y="0"/>
                </a:moveTo>
                <a:lnTo>
                  <a:pt x="3317748" y="0"/>
                </a:lnTo>
                <a:lnTo>
                  <a:pt x="3317748"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p:nvPr/>
        </p:nvSpPr>
        <p:spPr>
          <a:xfrm>
            <a:off x="1382826" y="2080260"/>
            <a:ext cx="143510" cy="299085"/>
          </a:xfrm>
          <a:custGeom>
            <a:avLst/>
            <a:gdLst/>
            <a:ahLst/>
            <a:cxnLst/>
            <a:rect l="l" t="t" r="r" b="b"/>
            <a:pathLst>
              <a:path w="143509" h="299085">
                <a:moveTo>
                  <a:pt x="0" y="298704"/>
                </a:moveTo>
                <a:lnTo>
                  <a:pt x="143256" y="298704"/>
                </a:lnTo>
                <a:lnTo>
                  <a:pt x="143256" y="0"/>
                </a:lnTo>
                <a:lnTo>
                  <a:pt x="0" y="0"/>
                </a:lnTo>
                <a:lnTo>
                  <a:pt x="0" y="298704"/>
                </a:lnTo>
                <a:close/>
              </a:path>
            </a:pathLst>
          </a:custGeom>
          <a:solidFill>
            <a:srgbClr val="FFFF00"/>
          </a:solidFill>
        </p:spPr>
        <p:txBody>
          <a:bodyPr wrap="square" lIns="0" tIns="0" rIns="0" bIns="0" rtlCol="0"/>
          <a:lstStyle/>
          <a:p>
            <a:endParaRPr/>
          </a:p>
        </p:txBody>
      </p:sp>
      <p:sp>
        <p:nvSpPr>
          <p:cNvPr id="4" name="object 4"/>
          <p:cNvSpPr/>
          <p:nvPr/>
        </p:nvSpPr>
        <p:spPr>
          <a:xfrm>
            <a:off x="1526082" y="2080260"/>
            <a:ext cx="3581400" cy="434340"/>
          </a:xfrm>
          <a:custGeom>
            <a:avLst/>
            <a:gdLst/>
            <a:ahLst/>
            <a:cxnLst/>
            <a:rect l="l" t="t" r="r" b="b"/>
            <a:pathLst>
              <a:path w="3581400" h="434339">
                <a:moveTo>
                  <a:pt x="0" y="0"/>
                </a:moveTo>
                <a:lnTo>
                  <a:pt x="3581400" y="0"/>
                </a:lnTo>
                <a:lnTo>
                  <a:pt x="3581400" y="434339"/>
                </a:lnTo>
                <a:lnTo>
                  <a:pt x="0" y="434339"/>
                </a:lnTo>
                <a:lnTo>
                  <a:pt x="0" y="0"/>
                </a:lnTo>
                <a:close/>
              </a:path>
            </a:pathLst>
          </a:custGeom>
          <a:solidFill>
            <a:srgbClr val="FFFF00"/>
          </a:solidFill>
        </p:spPr>
        <p:txBody>
          <a:bodyPr wrap="square" lIns="0" tIns="0" rIns="0" bIns="0" rtlCol="0"/>
          <a:lstStyle/>
          <a:p>
            <a:endParaRPr/>
          </a:p>
        </p:txBody>
      </p:sp>
      <p:sp>
        <p:nvSpPr>
          <p:cNvPr id="5" name="object 5"/>
          <p:cNvSpPr/>
          <p:nvPr/>
        </p:nvSpPr>
        <p:spPr>
          <a:xfrm>
            <a:off x="1216710" y="2378964"/>
            <a:ext cx="1574800" cy="434340"/>
          </a:xfrm>
          <a:custGeom>
            <a:avLst/>
            <a:gdLst/>
            <a:ahLst/>
            <a:cxnLst/>
            <a:rect l="l" t="t" r="r" b="b"/>
            <a:pathLst>
              <a:path w="1574800" h="434339">
                <a:moveTo>
                  <a:pt x="0" y="0"/>
                </a:moveTo>
                <a:lnTo>
                  <a:pt x="1574292" y="0"/>
                </a:lnTo>
                <a:lnTo>
                  <a:pt x="1574292" y="434339"/>
                </a:lnTo>
                <a:lnTo>
                  <a:pt x="0" y="434339"/>
                </a:lnTo>
                <a:lnTo>
                  <a:pt x="0" y="0"/>
                </a:lnTo>
                <a:close/>
              </a:path>
            </a:pathLst>
          </a:custGeom>
          <a:solidFill>
            <a:srgbClr val="FFFF00"/>
          </a:solidFill>
        </p:spPr>
        <p:txBody>
          <a:bodyPr wrap="square" lIns="0" tIns="0" rIns="0" bIns="0" rtlCol="0"/>
          <a:lstStyle/>
          <a:p>
            <a:endParaRPr/>
          </a:p>
        </p:txBody>
      </p:sp>
      <p:sp>
        <p:nvSpPr>
          <p:cNvPr id="6" name="object 6"/>
          <p:cNvSpPr/>
          <p:nvPr/>
        </p:nvSpPr>
        <p:spPr>
          <a:xfrm>
            <a:off x="1382826" y="2715767"/>
            <a:ext cx="143510" cy="401320"/>
          </a:xfrm>
          <a:custGeom>
            <a:avLst/>
            <a:gdLst/>
            <a:ahLst/>
            <a:cxnLst/>
            <a:rect l="l" t="t" r="r" b="b"/>
            <a:pathLst>
              <a:path w="143509" h="401319">
                <a:moveTo>
                  <a:pt x="0" y="400812"/>
                </a:moveTo>
                <a:lnTo>
                  <a:pt x="143256" y="400812"/>
                </a:lnTo>
                <a:lnTo>
                  <a:pt x="143256" y="0"/>
                </a:lnTo>
                <a:lnTo>
                  <a:pt x="0" y="0"/>
                </a:lnTo>
                <a:lnTo>
                  <a:pt x="0" y="400812"/>
                </a:lnTo>
                <a:close/>
              </a:path>
            </a:pathLst>
          </a:custGeom>
          <a:solidFill>
            <a:srgbClr val="FFFF00"/>
          </a:solidFill>
        </p:spPr>
        <p:txBody>
          <a:bodyPr wrap="square" lIns="0" tIns="0" rIns="0" bIns="0" rtlCol="0"/>
          <a:lstStyle/>
          <a:p>
            <a:endParaRPr/>
          </a:p>
        </p:txBody>
      </p:sp>
      <p:sp>
        <p:nvSpPr>
          <p:cNvPr id="7" name="object 7"/>
          <p:cNvSpPr/>
          <p:nvPr/>
        </p:nvSpPr>
        <p:spPr>
          <a:xfrm>
            <a:off x="1526082" y="2715767"/>
            <a:ext cx="855344" cy="401320"/>
          </a:xfrm>
          <a:custGeom>
            <a:avLst/>
            <a:gdLst/>
            <a:ahLst/>
            <a:cxnLst/>
            <a:rect l="l" t="t" r="r" b="b"/>
            <a:pathLst>
              <a:path w="855344" h="401319">
                <a:moveTo>
                  <a:pt x="0" y="400812"/>
                </a:moveTo>
                <a:lnTo>
                  <a:pt x="854963" y="400812"/>
                </a:lnTo>
                <a:lnTo>
                  <a:pt x="854963" y="0"/>
                </a:lnTo>
                <a:lnTo>
                  <a:pt x="0" y="0"/>
                </a:lnTo>
                <a:lnTo>
                  <a:pt x="0" y="400812"/>
                </a:lnTo>
                <a:close/>
              </a:path>
            </a:pathLst>
          </a:custGeom>
          <a:solidFill>
            <a:srgbClr val="FFFF00"/>
          </a:solidFill>
        </p:spPr>
        <p:txBody>
          <a:bodyPr wrap="square" lIns="0" tIns="0" rIns="0" bIns="0" rtlCol="0"/>
          <a:lstStyle/>
          <a:p>
            <a:endParaRPr/>
          </a:p>
        </p:txBody>
      </p:sp>
      <p:sp>
        <p:nvSpPr>
          <p:cNvPr id="8" name="object 8"/>
          <p:cNvSpPr/>
          <p:nvPr/>
        </p:nvSpPr>
        <p:spPr>
          <a:xfrm>
            <a:off x="991158" y="3116579"/>
            <a:ext cx="4838700" cy="434340"/>
          </a:xfrm>
          <a:custGeom>
            <a:avLst/>
            <a:gdLst/>
            <a:ahLst/>
            <a:cxnLst/>
            <a:rect l="l" t="t" r="r" b="b"/>
            <a:pathLst>
              <a:path w="4838700" h="434339">
                <a:moveTo>
                  <a:pt x="0" y="0"/>
                </a:moveTo>
                <a:lnTo>
                  <a:pt x="4838700" y="0"/>
                </a:lnTo>
                <a:lnTo>
                  <a:pt x="4838700" y="434339"/>
                </a:lnTo>
                <a:lnTo>
                  <a:pt x="0" y="434339"/>
                </a:lnTo>
                <a:lnTo>
                  <a:pt x="0" y="0"/>
                </a:lnTo>
                <a:close/>
              </a:path>
            </a:pathLst>
          </a:custGeom>
          <a:solidFill>
            <a:srgbClr val="FFFF00"/>
          </a:solidFill>
        </p:spPr>
        <p:txBody>
          <a:bodyPr wrap="square" lIns="0" tIns="0" rIns="0" bIns="0" rtlCol="0"/>
          <a:lstStyle/>
          <a:p>
            <a:endParaRPr/>
          </a:p>
        </p:txBody>
      </p:sp>
      <p:sp>
        <p:nvSpPr>
          <p:cNvPr id="9" name="object 9"/>
          <p:cNvSpPr/>
          <p:nvPr/>
        </p:nvSpPr>
        <p:spPr>
          <a:xfrm>
            <a:off x="866190" y="3415284"/>
            <a:ext cx="3156585" cy="434340"/>
          </a:xfrm>
          <a:custGeom>
            <a:avLst/>
            <a:gdLst/>
            <a:ahLst/>
            <a:cxnLst/>
            <a:rect l="l" t="t" r="r" b="b"/>
            <a:pathLst>
              <a:path w="3156585" h="434339">
                <a:moveTo>
                  <a:pt x="0" y="0"/>
                </a:moveTo>
                <a:lnTo>
                  <a:pt x="3156204" y="0"/>
                </a:lnTo>
                <a:lnTo>
                  <a:pt x="3156204" y="434339"/>
                </a:lnTo>
                <a:lnTo>
                  <a:pt x="0" y="434339"/>
                </a:lnTo>
                <a:lnTo>
                  <a:pt x="0" y="0"/>
                </a:lnTo>
                <a:close/>
              </a:path>
            </a:pathLst>
          </a:custGeom>
          <a:solidFill>
            <a:srgbClr val="FFFF00"/>
          </a:solidFill>
        </p:spPr>
        <p:txBody>
          <a:bodyPr wrap="square" lIns="0" tIns="0" rIns="0" bIns="0" rtlCol="0"/>
          <a:lstStyle/>
          <a:p>
            <a:endParaRPr/>
          </a:p>
        </p:txBody>
      </p:sp>
      <p:sp>
        <p:nvSpPr>
          <p:cNvPr id="10" name="object 10"/>
          <p:cNvSpPr/>
          <p:nvPr/>
        </p:nvSpPr>
        <p:spPr>
          <a:xfrm>
            <a:off x="991158" y="3816096"/>
            <a:ext cx="2725420" cy="434340"/>
          </a:xfrm>
          <a:custGeom>
            <a:avLst/>
            <a:gdLst/>
            <a:ahLst/>
            <a:cxnLst/>
            <a:rect l="l" t="t" r="r" b="b"/>
            <a:pathLst>
              <a:path w="2725420" h="434339">
                <a:moveTo>
                  <a:pt x="0" y="0"/>
                </a:moveTo>
                <a:lnTo>
                  <a:pt x="2724912" y="0"/>
                </a:lnTo>
                <a:lnTo>
                  <a:pt x="2724912" y="434339"/>
                </a:lnTo>
                <a:lnTo>
                  <a:pt x="0" y="434339"/>
                </a:lnTo>
                <a:lnTo>
                  <a:pt x="0" y="0"/>
                </a:lnTo>
                <a:close/>
              </a:path>
            </a:pathLst>
          </a:custGeom>
          <a:solidFill>
            <a:srgbClr val="FFFF00"/>
          </a:solidFill>
        </p:spPr>
        <p:txBody>
          <a:bodyPr wrap="square" lIns="0" tIns="0" rIns="0" bIns="0" rtlCol="0"/>
          <a:lstStyle/>
          <a:p>
            <a:endParaRPr/>
          </a:p>
        </p:txBody>
      </p:sp>
      <p:sp>
        <p:nvSpPr>
          <p:cNvPr id="11" name="object 11"/>
          <p:cNvSpPr/>
          <p:nvPr/>
        </p:nvSpPr>
        <p:spPr>
          <a:xfrm>
            <a:off x="991158" y="4215384"/>
            <a:ext cx="2390140" cy="401320"/>
          </a:xfrm>
          <a:custGeom>
            <a:avLst/>
            <a:gdLst/>
            <a:ahLst/>
            <a:cxnLst/>
            <a:rect l="l" t="t" r="r" b="b"/>
            <a:pathLst>
              <a:path w="2390140" h="401320">
                <a:moveTo>
                  <a:pt x="0" y="400812"/>
                </a:moveTo>
                <a:lnTo>
                  <a:pt x="2389632" y="400812"/>
                </a:lnTo>
                <a:lnTo>
                  <a:pt x="2389632" y="0"/>
                </a:lnTo>
                <a:lnTo>
                  <a:pt x="0" y="0"/>
                </a:lnTo>
                <a:lnTo>
                  <a:pt x="0" y="400812"/>
                </a:lnTo>
                <a:close/>
              </a:path>
            </a:pathLst>
          </a:custGeom>
          <a:solidFill>
            <a:srgbClr val="FFFF00"/>
          </a:solidFill>
        </p:spPr>
        <p:txBody>
          <a:bodyPr wrap="square" lIns="0" tIns="0" rIns="0" bIns="0" rtlCol="0"/>
          <a:lstStyle/>
          <a:p>
            <a:endParaRPr/>
          </a:p>
        </p:txBody>
      </p:sp>
      <p:sp>
        <p:nvSpPr>
          <p:cNvPr id="12" name="object 12"/>
          <p:cNvSpPr/>
          <p:nvPr/>
        </p:nvSpPr>
        <p:spPr>
          <a:xfrm>
            <a:off x="991158" y="4616196"/>
            <a:ext cx="3342640" cy="434340"/>
          </a:xfrm>
          <a:custGeom>
            <a:avLst/>
            <a:gdLst/>
            <a:ahLst/>
            <a:cxnLst/>
            <a:rect l="l" t="t" r="r" b="b"/>
            <a:pathLst>
              <a:path w="3342640" h="434339">
                <a:moveTo>
                  <a:pt x="0" y="0"/>
                </a:moveTo>
                <a:lnTo>
                  <a:pt x="3342132" y="0"/>
                </a:lnTo>
                <a:lnTo>
                  <a:pt x="3342132" y="434339"/>
                </a:lnTo>
                <a:lnTo>
                  <a:pt x="0" y="434339"/>
                </a:lnTo>
                <a:lnTo>
                  <a:pt x="0" y="0"/>
                </a:lnTo>
                <a:close/>
              </a:path>
            </a:pathLst>
          </a:custGeom>
          <a:solidFill>
            <a:srgbClr val="FFFF00"/>
          </a:solidFill>
        </p:spPr>
        <p:txBody>
          <a:bodyPr wrap="square" lIns="0" tIns="0" rIns="0" bIns="0" rtlCol="0"/>
          <a:lstStyle/>
          <a:p>
            <a:endParaRPr/>
          </a:p>
        </p:txBody>
      </p:sp>
      <p:sp>
        <p:nvSpPr>
          <p:cNvPr id="13" name="object 13"/>
          <p:cNvSpPr/>
          <p:nvPr/>
        </p:nvSpPr>
        <p:spPr>
          <a:xfrm>
            <a:off x="991158" y="5017008"/>
            <a:ext cx="2723515" cy="399415"/>
          </a:xfrm>
          <a:custGeom>
            <a:avLst/>
            <a:gdLst/>
            <a:ahLst/>
            <a:cxnLst/>
            <a:rect l="l" t="t" r="r" b="b"/>
            <a:pathLst>
              <a:path w="2723515" h="399414">
                <a:moveTo>
                  <a:pt x="0" y="399288"/>
                </a:moveTo>
                <a:lnTo>
                  <a:pt x="2723388" y="399288"/>
                </a:lnTo>
                <a:lnTo>
                  <a:pt x="2723388" y="0"/>
                </a:lnTo>
                <a:lnTo>
                  <a:pt x="0" y="0"/>
                </a:lnTo>
                <a:lnTo>
                  <a:pt x="0" y="399288"/>
                </a:lnTo>
                <a:close/>
              </a:path>
            </a:pathLst>
          </a:custGeom>
          <a:solidFill>
            <a:srgbClr val="FFFF00"/>
          </a:solidFill>
        </p:spPr>
        <p:txBody>
          <a:bodyPr wrap="square" lIns="0" tIns="0" rIns="0" bIns="0" rtlCol="0"/>
          <a:lstStyle/>
          <a:p>
            <a:endParaRPr/>
          </a:p>
        </p:txBody>
      </p:sp>
      <p:sp>
        <p:nvSpPr>
          <p:cNvPr id="14" name="object 14"/>
          <p:cNvSpPr/>
          <p:nvPr/>
        </p:nvSpPr>
        <p:spPr>
          <a:xfrm>
            <a:off x="991158" y="5416296"/>
            <a:ext cx="3572510" cy="434340"/>
          </a:xfrm>
          <a:custGeom>
            <a:avLst/>
            <a:gdLst/>
            <a:ahLst/>
            <a:cxnLst/>
            <a:rect l="l" t="t" r="r" b="b"/>
            <a:pathLst>
              <a:path w="3572510" h="434339">
                <a:moveTo>
                  <a:pt x="0" y="0"/>
                </a:moveTo>
                <a:lnTo>
                  <a:pt x="3572255" y="0"/>
                </a:lnTo>
                <a:lnTo>
                  <a:pt x="3572255" y="434339"/>
                </a:lnTo>
                <a:lnTo>
                  <a:pt x="0" y="434339"/>
                </a:lnTo>
                <a:lnTo>
                  <a:pt x="0" y="0"/>
                </a:lnTo>
                <a:close/>
              </a:path>
            </a:pathLst>
          </a:custGeom>
          <a:solidFill>
            <a:srgbClr val="FFFF00"/>
          </a:solidFill>
        </p:spPr>
        <p:txBody>
          <a:bodyPr wrap="square" lIns="0" tIns="0" rIns="0" bIns="0" rtlCol="0"/>
          <a:lstStyle/>
          <a:p>
            <a:endParaRPr/>
          </a:p>
        </p:txBody>
      </p:sp>
      <p:sp>
        <p:nvSpPr>
          <p:cNvPr id="15" name="object 15"/>
          <p:cNvSpPr/>
          <p:nvPr/>
        </p:nvSpPr>
        <p:spPr>
          <a:xfrm>
            <a:off x="991158" y="5817108"/>
            <a:ext cx="568960" cy="434340"/>
          </a:xfrm>
          <a:custGeom>
            <a:avLst/>
            <a:gdLst/>
            <a:ahLst/>
            <a:cxnLst/>
            <a:rect l="l" t="t" r="r" b="b"/>
            <a:pathLst>
              <a:path w="568960" h="434339">
                <a:moveTo>
                  <a:pt x="0" y="0"/>
                </a:moveTo>
                <a:lnTo>
                  <a:pt x="568452" y="0"/>
                </a:lnTo>
                <a:lnTo>
                  <a:pt x="568452" y="434339"/>
                </a:lnTo>
                <a:lnTo>
                  <a:pt x="0" y="434339"/>
                </a:lnTo>
                <a:lnTo>
                  <a:pt x="0" y="0"/>
                </a:lnTo>
                <a:close/>
              </a:path>
            </a:pathLst>
          </a:custGeom>
          <a:solidFill>
            <a:srgbClr val="FFFF00"/>
          </a:solidFill>
        </p:spPr>
        <p:txBody>
          <a:bodyPr wrap="square" lIns="0" tIns="0" rIns="0" bIns="0" rtlCol="0"/>
          <a:lstStyle/>
          <a:p>
            <a:endParaRPr/>
          </a:p>
        </p:txBody>
      </p:sp>
      <p:sp>
        <p:nvSpPr>
          <p:cNvPr id="16" name="object 16"/>
          <p:cNvSpPr/>
          <p:nvPr/>
        </p:nvSpPr>
        <p:spPr>
          <a:xfrm>
            <a:off x="1559610" y="5817108"/>
            <a:ext cx="117475" cy="434340"/>
          </a:xfrm>
          <a:custGeom>
            <a:avLst/>
            <a:gdLst/>
            <a:ahLst/>
            <a:cxnLst/>
            <a:rect l="l" t="t" r="r" b="b"/>
            <a:pathLst>
              <a:path w="117475" h="434339">
                <a:moveTo>
                  <a:pt x="0" y="0"/>
                </a:moveTo>
                <a:lnTo>
                  <a:pt x="117348" y="0"/>
                </a:lnTo>
                <a:lnTo>
                  <a:pt x="117348" y="434339"/>
                </a:lnTo>
                <a:lnTo>
                  <a:pt x="0" y="434339"/>
                </a:lnTo>
                <a:lnTo>
                  <a:pt x="0" y="0"/>
                </a:lnTo>
                <a:close/>
              </a:path>
            </a:pathLst>
          </a:custGeom>
          <a:solidFill>
            <a:srgbClr val="FFFF00"/>
          </a:solidFill>
        </p:spPr>
        <p:txBody>
          <a:bodyPr wrap="square" lIns="0" tIns="0" rIns="0" bIns="0" rtlCol="0"/>
          <a:lstStyle/>
          <a:p>
            <a:endParaRPr/>
          </a:p>
        </p:txBody>
      </p:sp>
      <p:sp>
        <p:nvSpPr>
          <p:cNvPr id="17" name="object 17"/>
          <p:cNvSpPr/>
          <p:nvPr/>
        </p:nvSpPr>
        <p:spPr>
          <a:xfrm>
            <a:off x="1676958" y="5817108"/>
            <a:ext cx="2741930" cy="434340"/>
          </a:xfrm>
          <a:custGeom>
            <a:avLst/>
            <a:gdLst/>
            <a:ahLst/>
            <a:cxnLst/>
            <a:rect l="l" t="t" r="r" b="b"/>
            <a:pathLst>
              <a:path w="2741929" h="434339">
                <a:moveTo>
                  <a:pt x="0" y="0"/>
                </a:moveTo>
                <a:lnTo>
                  <a:pt x="2741675" y="0"/>
                </a:lnTo>
                <a:lnTo>
                  <a:pt x="2741675" y="434339"/>
                </a:lnTo>
                <a:lnTo>
                  <a:pt x="0" y="434339"/>
                </a:lnTo>
                <a:lnTo>
                  <a:pt x="0" y="0"/>
                </a:lnTo>
                <a:close/>
              </a:path>
            </a:pathLst>
          </a:custGeom>
          <a:solidFill>
            <a:srgbClr val="FFFF00"/>
          </a:solidFill>
        </p:spPr>
        <p:txBody>
          <a:bodyPr wrap="square" lIns="0" tIns="0" rIns="0" bIns="0" rtlCol="0"/>
          <a:lstStyle/>
          <a:p>
            <a:endParaRPr/>
          </a:p>
        </p:txBody>
      </p:sp>
      <p:sp>
        <p:nvSpPr>
          <p:cNvPr id="18" name="object 18"/>
          <p:cNvSpPr txBox="1">
            <a:spLocks noGrp="1"/>
          </p:cNvSpPr>
          <p:nvPr>
            <p:ph type="title"/>
          </p:nvPr>
        </p:nvSpPr>
        <p:spPr>
          <a:prstGeom prst="rect">
            <a:avLst/>
          </a:prstGeom>
        </p:spPr>
        <p:txBody>
          <a:bodyPr vert="horz" wrap="square" lIns="0" tIns="316552" rIns="0" bIns="0" rtlCol="0">
            <a:spAutoFit/>
          </a:bodyPr>
          <a:lstStyle/>
          <a:p>
            <a:pPr marL="2095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19" name="object 19"/>
          <p:cNvSpPr txBox="1"/>
          <p:nvPr/>
        </p:nvSpPr>
        <p:spPr>
          <a:xfrm>
            <a:off x="696513" y="1783002"/>
            <a:ext cx="5072380" cy="2076450"/>
          </a:xfrm>
          <a:prstGeom prst="rect">
            <a:avLst/>
          </a:prstGeom>
        </p:spPr>
        <p:txBody>
          <a:bodyPr vert="horz" wrap="square" lIns="0" tIns="0" rIns="0" bIns="0" rtlCol="0">
            <a:spAutoFit/>
          </a:bodyPr>
          <a:lstStyle/>
          <a:p>
            <a:pPr marL="12700">
              <a:lnSpc>
                <a:spcPts val="300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cho</a:t>
            </a:r>
            <a:r>
              <a:rPr sz="2800" spc="-10" dirty="0">
                <a:latin typeface="Corbel"/>
                <a:cs typeface="Corbel"/>
              </a:rPr>
              <a:t>l</a:t>
            </a:r>
            <a:r>
              <a:rPr sz="2800" spc="-20" dirty="0">
                <a:latin typeface="Corbel"/>
                <a:cs typeface="Corbel"/>
              </a:rPr>
              <a:t>o</a:t>
            </a:r>
            <a:r>
              <a:rPr sz="2800" spc="-15" dirty="0">
                <a:latin typeface="Corbel"/>
                <a:cs typeface="Corbel"/>
              </a:rPr>
              <a:t>gic</a:t>
            </a:r>
            <a:r>
              <a:rPr sz="2800" spc="-20" dirty="0">
                <a:latin typeface="Corbel"/>
                <a:cs typeface="Corbel"/>
              </a:rPr>
              <a:t>a</a:t>
            </a:r>
            <a:r>
              <a:rPr sz="2800" spc="-10" dirty="0">
                <a:latin typeface="Corbel"/>
                <a:cs typeface="Corbel"/>
              </a:rPr>
              <a:t>l</a:t>
            </a:r>
            <a:r>
              <a:rPr sz="2800" spc="-5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520065" marR="727710" indent="-116205">
              <a:lnSpc>
                <a:spcPct val="70000"/>
              </a:lnSpc>
              <a:spcBef>
                <a:spcPts val="655"/>
              </a:spcBef>
              <a:buClr>
                <a:srgbClr val="3A8F98"/>
              </a:buClr>
              <a:buFont typeface="Wingdings"/>
              <a:buChar char=""/>
              <a:tabLst>
                <a:tab pos="829944" algn="l"/>
              </a:tabLst>
            </a:pPr>
            <a:r>
              <a:rPr sz="2800" spc="-20" dirty="0">
                <a:latin typeface="Corbel"/>
                <a:cs typeface="Corbel"/>
              </a:rPr>
              <a:t>co</a:t>
            </a:r>
            <a:r>
              <a:rPr sz="2800" spc="-15" dirty="0">
                <a:latin typeface="Corbel"/>
                <a:cs typeface="Corbel"/>
              </a:rPr>
              <a:t>gniti</a:t>
            </a:r>
            <a:r>
              <a:rPr sz="2800" spc="-20" dirty="0">
                <a:latin typeface="Corbel"/>
                <a:cs typeface="Corbel"/>
              </a:rPr>
              <a:t>o</a:t>
            </a:r>
            <a:r>
              <a:rPr sz="2800" spc="-15" dirty="0">
                <a:latin typeface="Corbel"/>
                <a:cs typeface="Corbel"/>
              </a:rPr>
              <a:t>n</a:t>
            </a:r>
            <a:r>
              <a:rPr sz="2800" spc="5" dirty="0">
                <a:latin typeface="Corbel"/>
                <a:cs typeface="Corbel"/>
              </a:rPr>
              <a:t> </a:t>
            </a:r>
            <a:r>
              <a:rPr sz="2800" spc="-20" dirty="0">
                <a:latin typeface="Corbel"/>
                <a:cs typeface="Corbel"/>
              </a:rPr>
              <a:t>&amp;</a:t>
            </a:r>
            <a:r>
              <a:rPr sz="2800" dirty="0">
                <a:latin typeface="Corbel"/>
                <a:cs typeface="Corbel"/>
              </a:rPr>
              <a:t> </a:t>
            </a:r>
            <a:r>
              <a:rPr sz="2800" spc="-10" dirty="0">
                <a:latin typeface="Corbel"/>
                <a:cs typeface="Corbel"/>
              </a:rPr>
              <a:t>inf</a:t>
            </a:r>
            <a:r>
              <a:rPr sz="2800" spc="-20" dirty="0">
                <a:latin typeface="Corbel"/>
                <a:cs typeface="Corbel"/>
              </a:rPr>
              <a:t>o</a:t>
            </a:r>
            <a:r>
              <a:rPr sz="2800" spc="-10" dirty="0">
                <a:latin typeface="Corbel"/>
                <a:cs typeface="Corbel"/>
              </a:rPr>
              <a:t>r</a:t>
            </a:r>
            <a:r>
              <a:rPr sz="2800" spc="-30" dirty="0">
                <a:latin typeface="Corbel"/>
                <a:cs typeface="Corbel"/>
              </a:rPr>
              <a:t>m</a:t>
            </a:r>
            <a:r>
              <a:rPr sz="2800" spc="-20"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 p</a:t>
            </a:r>
            <a:r>
              <a:rPr sz="2800" spc="-20" dirty="0">
                <a:latin typeface="Corbel"/>
                <a:cs typeface="Corbel"/>
              </a:rPr>
              <a:t>roc</a:t>
            </a:r>
            <a:r>
              <a:rPr sz="2800" spc="-15" dirty="0">
                <a:latin typeface="Corbel"/>
                <a:cs typeface="Corbel"/>
              </a:rPr>
              <a:t>essing</a:t>
            </a:r>
            <a:endParaRPr sz="2800">
              <a:latin typeface="Corbel"/>
              <a:cs typeface="Corbel"/>
            </a:endParaRPr>
          </a:p>
          <a:p>
            <a:pPr marL="829310" indent="-425450">
              <a:lnSpc>
                <a:spcPts val="2550"/>
              </a:lnSpc>
              <a:buClr>
                <a:srgbClr val="3A8F98"/>
              </a:buClr>
              <a:buFont typeface="Wingdings"/>
              <a:buChar char=""/>
              <a:tabLst>
                <a:tab pos="829944" algn="l"/>
              </a:tabLst>
            </a:pPr>
            <a:r>
              <a:rPr sz="2800" spc="-20" dirty="0">
                <a:latin typeface="Corbel"/>
                <a:cs typeface="Corbel"/>
              </a:rPr>
              <a:t>a</a:t>
            </a:r>
            <a:r>
              <a:rPr sz="2800" spc="-15" dirty="0">
                <a:latin typeface="Corbel"/>
                <a:cs typeface="Corbel"/>
              </a:rPr>
              <a:t>ffect</a:t>
            </a:r>
            <a:endParaRPr sz="2800">
              <a:latin typeface="Corbel"/>
              <a:cs typeface="Corbel"/>
            </a:endParaRPr>
          </a:p>
          <a:p>
            <a:pPr marL="12700">
              <a:lnSpc>
                <a:spcPts val="2755"/>
              </a:lnSpc>
            </a:pPr>
            <a:r>
              <a:rPr sz="2800" spc="-25" dirty="0">
                <a:solidFill>
                  <a:srgbClr val="3A8F98"/>
                </a:solidFill>
                <a:latin typeface="Wingdings"/>
                <a:cs typeface="Wingdings"/>
              </a:rPr>
              <a:t></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a:t>
            </a:r>
            <a:r>
              <a:rPr sz="2800" spc="-15" dirty="0">
                <a:latin typeface="Corbel"/>
                <a:cs typeface="Corbel"/>
              </a:rPr>
              <a:t>n</a:t>
            </a:r>
            <a:r>
              <a:rPr sz="2800" spc="-20" dirty="0">
                <a:latin typeface="Corbel"/>
                <a:cs typeface="Corbel"/>
              </a:rPr>
              <a:t>al</a:t>
            </a:r>
            <a:r>
              <a:rPr sz="2800" spc="-15" dirty="0">
                <a:latin typeface="Corbel"/>
                <a:cs typeface="Corbel"/>
              </a:rPr>
              <a:t>ytic</a:t>
            </a:r>
            <a:r>
              <a:rPr sz="2800" spc="-10" dirty="0">
                <a:latin typeface="Corbel"/>
                <a:cs typeface="Corbel"/>
              </a:rPr>
              <a:t>,</a:t>
            </a:r>
            <a:r>
              <a:rPr sz="2800" spc="20" dirty="0">
                <a:latin typeface="Corbel"/>
                <a:cs typeface="Corbel"/>
              </a:rPr>
              <a:t> </a:t>
            </a:r>
            <a:r>
              <a:rPr sz="2800" spc="-20" dirty="0">
                <a:latin typeface="Corbel"/>
                <a:cs typeface="Corbel"/>
              </a:rPr>
              <a:t>Ps</a:t>
            </a:r>
            <a:r>
              <a:rPr sz="2800" spc="-15" dirty="0">
                <a:latin typeface="Corbel"/>
                <a:cs typeface="Corbel"/>
              </a:rPr>
              <a:t>y</a:t>
            </a:r>
            <a:r>
              <a:rPr sz="2800" spc="-20" dirty="0">
                <a:latin typeface="Corbel"/>
                <a:cs typeface="Corbel"/>
              </a:rPr>
              <a:t>c</a:t>
            </a:r>
            <a:r>
              <a:rPr sz="2800" spc="-15" dirty="0">
                <a:latin typeface="Corbel"/>
                <a:cs typeface="Corbel"/>
              </a:rPr>
              <a:t>h</a:t>
            </a:r>
            <a:r>
              <a:rPr sz="2800" spc="-20" dirty="0">
                <a:latin typeface="Corbel"/>
                <a:cs typeface="Corbel"/>
              </a:rPr>
              <a:t>o</a:t>
            </a:r>
            <a:r>
              <a:rPr sz="2800" spc="-15" dirty="0">
                <a:latin typeface="Corbel"/>
                <a:cs typeface="Corbel"/>
              </a:rPr>
              <a:t>dyn</a:t>
            </a:r>
            <a:r>
              <a:rPr sz="2800" spc="-20" dirty="0">
                <a:latin typeface="Corbel"/>
                <a:cs typeface="Corbel"/>
              </a:rPr>
              <a:t>amic</a:t>
            </a:r>
            <a:r>
              <a:rPr sz="2800" spc="-10" dirty="0">
                <a:latin typeface="Corbel"/>
                <a:cs typeface="Corbel"/>
              </a:rPr>
              <a:t>,</a:t>
            </a:r>
            <a:endParaRPr sz="2800">
              <a:latin typeface="Corbel"/>
              <a:cs typeface="Corbel"/>
            </a:endParaRPr>
          </a:p>
          <a:p>
            <a:pPr marL="169545">
              <a:lnSpc>
                <a:spcPts val="2855"/>
              </a:lnSpc>
            </a:pPr>
            <a:r>
              <a:rPr sz="2800" spc="-20" dirty="0">
                <a:latin typeface="Corbel"/>
                <a:cs typeface="Corbel"/>
              </a:rPr>
              <a:t>&amp;</a:t>
            </a:r>
            <a:r>
              <a:rPr sz="2800" spc="-120" dirty="0">
                <a:latin typeface="Corbel"/>
                <a:cs typeface="Corbel"/>
              </a:rPr>
              <a:t> </a:t>
            </a:r>
            <a:r>
              <a:rPr sz="2800" spc="-25" dirty="0">
                <a:latin typeface="Corbel"/>
                <a:cs typeface="Corbel"/>
              </a:rPr>
              <a:t>A</a:t>
            </a:r>
            <a:r>
              <a:rPr sz="2800" spc="-10" dirty="0">
                <a:latin typeface="Corbel"/>
                <a:cs typeface="Corbel"/>
              </a:rPr>
              <a:t>tt</a:t>
            </a:r>
            <a:r>
              <a:rPr sz="2800" spc="-25" dirty="0">
                <a:latin typeface="Corbel"/>
                <a:cs typeface="Corbel"/>
              </a:rPr>
              <a:t>achm</a:t>
            </a:r>
            <a:r>
              <a:rPr sz="2800" spc="-15" dirty="0">
                <a:latin typeface="Corbel"/>
                <a:cs typeface="Corbel"/>
              </a:rPr>
              <a:t>ent</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20" name="object 20"/>
          <p:cNvSpPr txBox="1"/>
          <p:nvPr/>
        </p:nvSpPr>
        <p:spPr>
          <a:xfrm>
            <a:off x="696513" y="3856029"/>
            <a:ext cx="3032125" cy="404495"/>
          </a:xfrm>
          <a:prstGeom prst="rect">
            <a:avLst/>
          </a:prstGeom>
        </p:spPr>
        <p:txBody>
          <a:bodyPr vert="horz" wrap="square" lIns="0" tIns="0" rIns="0" bIns="0" rtlCol="0">
            <a:spAutoFit/>
          </a:bodyPr>
          <a:lstStyle/>
          <a:p>
            <a:pPr marL="12700">
              <a:lnSpc>
                <a:spcPct val="100000"/>
              </a:lnSpc>
            </a:pPr>
            <a:r>
              <a:rPr sz="2800" spc="-25" dirty="0">
                <a:solidFill>
                  <a:srgbClr val="3A8F98"/>
                </a:solidFill>
                <a:latin typeface="Wingdings"/>
                <a:cs typeface="Wingdings"/>
              </a:rPr>
              <a:t></a:t>
            </a:r>
            <a:r>
              <a:rPr sz="2800" spc="-140" dirty="0">
                <a:latin typeface="Corbel"/>
                <a:cs typeface="Corbel"/>
              </a:rPr>
              <a:t>P</a:t>
            </a:r>
            <a:r>
              <a:rPr sz="2800" spc="-15" dirty="0">
                <a:latin typeface="Corbel"/>
                <a:cs typeface="Corbel"/>
              </a:rPr>
              <a:t>er</a:t>
            </a:r>
            <a:r>
              <a:rPr sz="2800" spc="-20" dirty="0">
                <a:latin typeface="Corbel"/>
                <a:cs typeface="Corbel"/>
              </a:rPr>
              <a:t>so</a:t>
            </a:r>
            <a:r>
              <a:rPr sz="2800" spc="-15" dirty="0">
                <a:latin typeface="Corbel"/>
                <a:cs typeface="Corbel"/>
              </a:rPr>
              <a:t>n</a:t>
            </a:r>
            <a:r>
              <a:rPr sz="2800" spc="-20" dirty="0">
                <a:latin typeface="Corbel"/>
                <a:cs typeface="Corbel"/>
              </a:rPr>
              <a:t>a</a:t>
            </a:r>
            <a:r>
              <a:rPr sz="2800" spc="-10" dirty="0">
                <a:latin typeface="Corbel"/>
                <a:cs typeface="Corbel"/>
              </a:rPr>
              <a:t>lity</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21" name="object 21"/>
          <p:cNvSpPr txBox="1"/>
          <p:nvPr/>
        </p:nvSpPr>
        <p:spPr>
          <a:xfrm>
            <a:off x="696513" y="4255153"/>
            <a:ext cx="2696845" cy="404495"/>
          </a:xfrm>
          <a:prstGeom prst="rect">
            <a:avLst/>
          </a:prstGeom>
        </p:spPr>
        <p:txBody>
          <a:bodyPr vert="horz" wrap="square" lIns="0" tIns="0" rIns="0" bIns="0" rtlCol="0">
            <a:spAutoFit/>
          </a:bodyPr>
          <a:lstStyle/>
          <a:p>
            <a:pPr marL="12700">
              <a:lnSpc>
                <a:spcPct val="100000"/>
              </a:lnSpc>
            </a:pPr>
            <a:r>
              <a:rPr sz="2800" spc="-25" dirty="0">
                <a:solidFill>
                  <a:srgbClr val="3A8F98"/>
                </a:solidFill>
                <a:latin typeface="Wingdings"/>
                <a:cs typeface="Wingdings"/>
              </a:rPr>
              <a:t></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22" name="object 22"/>
          <p:cNvSpPr txBox="1"/>
          <p:nvPr/>
        </p:nvSpPr>
        <p:spPr>
          <a:xfrm>
            <a:off x="696513" y="4656051"/>
            <a:ext cx="3880485" cy="1605280"/>
          </a:xfrm>
          <a:prstGeom prst="rect">
            <a:avLst/>
          </a:prstGeom>
        </p:spPr>
        <p:txBody>
          <a:bodyPr vert="horz" wrap="square" lIns="0" tIns="0" rIns="0" bIns="0" rtlCol="0">
            <a:spAutoFit/>
          </a:bodyPr>
          <a:lstStyle/>
          <a:p>
            <a:pPr marL="12700">
              <a:lnSpc>
                <a:spcPts val="3260"/>
              </a:lnSpc>
            </a:pPr>
            <a:r>
              <a:rPr sz="2800" spc="-25" dirty="0">
                <a:solidFill>
                  <a:srgbClr val="3A8F98"/>
                </a:solidFill>
                <a:latin typeface="Wingdings"/>
                <a:cs typeface="Wingdings"/>
              </a:rPr>
              <a:t></a:t>
            </a:r>
            <a:r>
              <a:rPr sz="2800" spc="-15" dirty="0">
                <a:latin typeface="Corbel"/>
                <a:cs typeface="Corbel"/>
              </a:rPr>
              <a:t>S</a:t>
            </a:r>
            <a:r>
              <a:rPr sz="2800" spc="-20" dirty="0">
                <a:latin typeface="Corbel"/>
                <a:cs typeface="Corbel"/>
              </a:rPr>
              <a:t>oci</a:t>
            </a:r>
            <a:r>
              <a:rPr sz="2800" spc="-15" dirty="0">
                <a:latin typeface="Corbel"/>
                <a:cs typeface="Corbel"/>
              </a:rPr>
              <a:t>al</a:t>
            </a:r>
            <a:r>
              <a:rPr sz="2800" spc="15" dirty="0">
                <a:latin typeface="Corbel"/>
                <a:cs typeface="Corbel"/>
              </a:rPr>
              <a:t> </a:t>
            </a:r>
            <a:r>
              <a:rPr sz="2800" spc="-20" dirty="0">
                <a:latin typeface="Corbel"/>
                <a:cs typeface="Corbel"/>
              </a:rPr>
              <a:t>L</a:t>
            </a:r>
            <a:r>
              <a:rPr sz="2800" spc="-15" dirty="0">
                <a:latin typeface="Corbel"/>
                <a:cs typeface="Corbel"/>
              </a:rPr>
              <a:t>e</a:t>
            </a:r>
            <a:r>
              <a:rPr sz="2800" spc="-20" dirty="0">
                <a:latin typeface="Corbel"/>
                <a:cs typeface="Corbel"/>
              </a:rPr>
              <a:t>a</a:t>
            </a:r>
            <a:r>
              <a:rPr sz="2800" spc="-15" dirty="0">
                <a:latin typeface="Corbel"/>
                <a:cs typeface="Corbel"/>
              </a:rPr>
              <a:t>rning</a:t>
            </a:r>
            <a:r>
              <a:rPr sz="2800" spc="-175"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Co</a:t>
            </a:r>
            <a:r>
              <a:rPr sz="2800" spc="-15" dirty="0">
                <a:latin typeface="Corbel"/>
                <a:cs typeface="Corbel"/>
              </a:rPr>
              <a:t>gnitive</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150"/>
              </a:lnSpc>
            </a:pPr>
            <a:r>
              <a:rPr sz="2800" spc="-25" dirty="0">
                <a:solidFill>
                  <a:srgbClr val="3A8F98"/>
                </a:solidFill>
                <a:latin typeface="Wingdings"/>
                <a:cs typeface="Wingdings"/>
              </a:rPr>
              <a:t></a:t>
            </a:r>
            <a:r>
              <a:rPr sz="2800" spc="-25" dirty="0">
                <a:latin typeface="Corbel"/>
                <a:cs typeface="Corbel"/>
              </a:rPr>
              <a:t>D</a:t>
            </a:r>
            <a:r>
              <a:rPr sz="2800" spc="-30" dirty="0">
                <a:latin typeface="Corbel"/>
                <a:cs typeface="Corbel"/>
              </a:rPr>
              <a:t>e</a:t>
            </a:r>
            <a:r>
              <a:rPr sz="2800" spc="-15" dirty="0">
                <a:latin typeface="Corbel"/>
                <a:cs typeface="Corbel"/>
              </a:rPr>
              <a:t>vel</a:t>
            </a:r>
            <a:r>
              <a:rPr sz="2800" spc="-20" dirty="0">
                <a:latin typeface="Corbel"/>
                <a:cs typeface="Corbel"/>
              </a:rPr>
              <a:t>o</a:t>
            </a:r>
            <a:r>
              <a:rPr sz="2800" spc="-15" dirty="0">
                <a:latin typeface="Corbel"/>
                <a:cs typeface="Corbel"/>
              </a:rPr>
              <a:t>p</a:t>
            </a:r>
            <a:r>
              <a:rPr sz="2800" spc="-30" dirty="0">
                <a:latin typeface="Corbel"/>
                <a:cs typeface="Corbel"/>
              </a:rPr>
              <a:t>m</a:t>
            </a:r>
            <a:r>
              <a:rPr sz="2800" spc="-15" dirty="0">
                <a:latin typeface="Corbel"/>
                <a:cs typeface="Corbel"/>
              </a:rPr>
              <a:t>ent</a:t>
            </a:r>
            <a:r>
              <a:rPr sz="2800" spc="-20" dirty="0">
                <a:latin typeface="Corbel"/>
                <a:cs typeface="Corbel"/>
              </a:rPr>
              <a:t>a</a:t>
            </a:r>
            <a:r>
              <a:rPr sz="2800" spc="-10" dirty="0">
                <a:latin typeface="Corbel"/>
                <a:cs typeface="Corbel"/>
              </a:rPr>
              <a:t>l</a:t>
            </a:r>
            <a:r>
              <a:rPr sz="2800" spc="-190" dirty="0">
                <a:latin typeface="Corbel"/>
                <a:cs typeface="Corbel"/>
              </a:rPr>
              <a:t> </a:t>
            </a:r>
            <a:r>
              <a:rPr sz="2800" spc="-20" dirty="0">
                <a:latin typeface="Corbel"/>
                <a:cs typeface="Corbel"/>
              </a:rPr>
              <a:t>Theo</a:t>
            </a:r>
            <a:r>
              <a:rPr sz="2800" spc="-15" dirty="0">
                <a:latin typeface="Corbel"/>
                <a:cs typeface="Corbel"/>
              </a:rPr>
              <a:t>ries</a:t>
            </a:r>
            <a:endParaRPr sz="2800">
              <a:latin typeface="Corbel"/>
              <a:cs typeface="Corbel"/>
            </a:endParaRPr>
          </a:p>
          <a:p>
            <a:pPr marL="12700">
              <a:lnSpc>
                <a:spcPts val="3260"/>
              </a:lnSpc>
            </a:pPr>
            <a:r>
              <a:rPr sz="2800" spc="-25" dirty="0">
                <a:solidFill>
                  <a:srgbClr val="3A8F98"/>
                </a:solidFill>
                <a:latin typeface="Wingdings"/>
                <a:cs typeface="Wingdings"/>
              </a:rPr>
              <a:t></a:t>
            </a:r>
            <a:r>
              <a:rPr sz="2800" spc="-15" dirty="0">
                <a:latin typeface="Corbel"/>
                <a:cs typeface="Corbel"/>
              </a:rPr>
              <a:t>Self</a:t>
            </a:r>
            <a:r>
              <a:rPr sz="2800" spc="-30" dirty="0">
                <a:latin typeface="Corbel"/>
                <a:cs typeface="Corbel"/>
              </a:rPr>
              <a:t>-M</a:t>
            </a:r>
            <a:r>
              <a:rPr sz="2800" spc="-15" dirty="0">
                <a:latin typeface="Corbel"/>
                <a:cs typeface="Corbel"/>
              </a:rPr>
              <a:t>edic</a:t>
            </a:r>
            <a:r>
              <a:rPr sz="2800" spc="-25" dirty="0">
                <a:latin typeface="Corbel"/>
                <a:cs typeface="Corbel"/>
              </a:rPr>
              <a:t>a</a:t>
            </a:r>
            <a:r>
              <a:rPr sz="2800" spc="-10" dirty="0">
                <a:latin typeface="Corbel"/>
                <a:cs typeface="Corbel"/>
              </a:rPr>
              <a:t>ti</a:t>
            </a:r>
            <a:r>
              <a:rPr sz="2800" spc="-20" dirty="0">
                <a:latin typeface="Corbel"/>
                <a:cs typeface="Corbel"/>
              </a:rPr>
              <a:t>o</a:t>
            </a:r>
            <a:r>
              <a:rPr sz="2800" spc="-15" dirty="0">
                <a:latin typeface="Corbel"/>
                <a:cs typeface="Corbel"/>
              </a:rPr>
              <a:t>n</a:t>
            </a:r>
            <a:r>
              <a:rPr sz="2800" spc="-180" dirty="0">
                <a:latin typeface="Corbel"/>
                <a:cs typeface="Corbel"/>
              </a:rPr>
              <a:t> </a:t>
            </a:r>
            <a:r>
              <a:rPr sz="2800" spc="-20" dirty="0">
                <a:latin typeface="Corbel"/>
                <a:cs typeface="Corbel"/>
              </a:rPr>
              <a:t>Theo</a:t>
            </a:r>
            <a:r>
              <a:rPr sz="2800" spc="-15" dirty="0">
                <a:latin typeface="Corbel"/>
                <a:cs typeface="Corbel"/>
              </a:rPr>
              <a:t>ry</a:t>
            </a:r>
            <a:endParaRPr sz="2800">
              <a:latin typeface="Corbel"/>
              <a:cs typeface="Corbel"/>
            </a:endParaRPr>
          </a:p>
        </p:txBody>
      </p:sp>
      <p:sp>
        <p:nvSpPr>
          <p:cNvPr id="23" name="object 23"/>
          <p:cNvSpPr/>
          <p:nvPr/>
        </p:nvSpPr>
        <p:spPr>
          <a:xfrm>
            <a:off x="4933188" y="3581405"/>
            <a:ext cx="3831590" cy="1181100"/>
          </a:xfrm>
          <a:custGeom>
            <a:avLst/>
            <a:gdLst/>
            <a:ahLst/>
            <a:cxnLst/>
            <a:rect l="l" t="t" r="r" b="b"/>
            <a:pathLst>
              <a:path w="3831590" h="1181100">
                <a:moveTo>
                  <a:pt x="3634486"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37"/>
                </a:lnTo>
                <a:lnTo>
                  <a:pt x="5721" y="1031545"/>
                </a:lnTo>
                <a:lnTo>
                  <a:pt x="21973" y="1074707"/>
                </a:lnTo>
                <a:lnTo>
                  <a:pt x="47387" y="1112353"/>
                </a:lnTo>
                <a:lnTo>
                  <a:pt x="80595" y="1143117"/>
                </a:lnTo>
                <a:lnTo>
                  <a:pt x="120229" y="1165629"/>
                </a:lnTo>
                <a:lnTo>
                  <a:pt x="164921" y="1178523"/>
                </a:lnTo>
                <a:lnTo>
                  <a:pt x="196850" y="1181100"/>
                </a:lnTo>
                <a:lnTo>
                  <a:pt x="3634486" y="1181100"/>
                </a:lnTo>
                <a:lnTo>
                  <a:pt x="3681789" y="1175378"/>
                </a:lnTo>
                <a:lnTo>
                  <a:pt x="3724947" y="1159126"/>
                </a:lnTo>
                <a:lnTo>
                  <a:pt x="3762591" y="1133711"/>
                </a:lnTo>
                <a:lnTo>
                  <a:pt x="3793353" y="1100502"/>
                </a:lnTo>
                <a:lnTo>
                  <a:pt x="3815865" y="1060865"/>
                </a:lnTo>
                <a:lnTo>
                  <a:pt x="3828759" y="1016169"/>
                </a:lnTo>
                <a:lnTo>
                  <a:pt x="3831336" y="984237"/>
                </a:lnTo>
                <a:lnTo>
                  <a:pt x="3831336" y="196850"/>
                </a:lnTo>
                <a:lnTo>
                  <a:pt x="3825614" y="149542"/>
                </a:lnTo>
                <a:lnTo>
                  <a:pt x="3809362" y="106382"/>
                </a:lnTo>
                <a:lnTo>
                  <a:pt x="3783948" y="68739"/>
                </a:lnTo>
                <a:lnTo>
                  <a:pt x="3750740" y="37978"/>
                </a:lnTo>
                <a:lnTo>
                  <a:pt x="3711106" y="15468"/>
                </a:lnTo>
                <a:lnTo>
                  <a:pt x="3666414" y="2576"/>
                </a:lnTo>
                <a:lnTo>
                  <a:pt x="3634486" y="0"/>
                </a:lnTo>
                <a:close/>
              </a:path>
            </a:pathLst>
          </a:custGeom>
          <a:solidFill>
            <a:srgbClr val="3A8F98"/>
          </a:solidFill>
        </p:spPr>
        <p:txBody>
          <a:bodyPr wrap="square" lIns="0" tIns="0" rIns="0" bIns="0" rtlCol="0"/>
          <a:lstStyle/>
          <a:p>
            <a:endParaRPr/>
          </a:p>
        </p:txBody>
      </p:sp>
      <p:sp>
        <p:nvSpPr>
          <p:cNvPr id="24" name="object 24"/>
          <p:cNvSpPr/>
          <p:nvPr/>
        </p:nvSpPr>
        <p:spPr>
          <a:xfrm>
            <a:off x="4933188" y="3581405"/>
            <a:ext cx="3831590" cy="1181100"/>
          </a:xfrm>
          <a:custGeom>
            <a:avLst/>
            <a:gdLst/>
            <a:ahLst/>
            <a:cxnLst/>
            <a:rect l="l" t="t" r="r" b="b"/>
            <a:pathLst>
              <a:path w="3831590" h="1181100">
                <a:moveTo>
                  <a:pt x="0" y="196850"/>
                </a:moveTo>
                <a:lnTo>
                  <a:pt x="5721" y="149542"/>
                </a:lnTo>
                <a:lnTo>
                  <a:pt x="21973" y="106382"/>
                </a:lnTo>
                <a:lnTo>
                  <a:pt x="47387" y="68739"/>
                </a:lnTo>
                <a:lnTo>
                  <a:pt x="80595" y="37978"/>
                </a:lnTo>
                <a:lnTo>
                  <a:pt x="120229" y="15468"/>
                </a:lnTo>
                <a:lnTo>
                  <a:pt x="164921" y="2576"/>
                </a:lnTo>
                <a:lnTo>
                  <a:pt x="196850" y="0"/>
                </a:lnTo>
                <a:lnTo>
                  <a:pt x="3634486" y="0"/>
                </a:lnTo>
                <a:lnTo>
                  <a:pt x="3681789" y="5720"/>
                </a:lnTo>
                <a:lnTo>
                  <a:pt x="3724947" y="21970"/>
                </a:lnTo>
                <a:lnTo>
                  <a:pt x="3762591" y="47382"/>
                </a:lnTo>
                <a:lnTo>
                  <a:pt x="3793353" y="80589"/>
                </a:lnTo>
                <a:lnTo>
                  <a:pt x="3815865" y="120223"/>
                </a:lnTo>
                <a:lnTo>
                  <a:pt x="3828759" y="164918"/>
                </a:lnTo>
                <a:lnTo>
                  <a:pt x="3831336" y="196850"/>
                </a:lnTo>
                <a:lnTo>
                  <a:pt x="3831336" y="984237"/>
                </a:lnTo>
                <a:lnTo>
                  <a:pt x="3825614" y="1031545"/>
                </a:lnTo>
                <a:lnTo>
                  <a:pt x="3809362" y="1074707"/>
                </a:lnTo>
                <a:lnTo>
                  <a:pt x="3783948" y="1112353"/>
                </a:lnTo>
                <a:lnTo>
                  <a:pt x="3750740" y="1143117"/>
                </a:lnTo>
                <a:lnTo>
                  <a:pt x="3711106" y="1165629"/>
                </a:lnTo>
                <a:lnTo>
                  <a:pt x="3666414" y="1178523"/>
                </a:lnTo>
                <a:lnTo>
                  <a:pt x="3634486" y="1181100"/>
                </a:lnTo>
                <a:lnTo>
                  <a:pt x="196850" y="1181100"/>
                </a:lnTo>
                <a:lnTo>
                  <a:pt x="149546" y="1175378"/>
                </a:lnTo>
                <a:lnTo>
                  <a:pt x="106388" y="1159126"/>
                </a:lnTo>
                <a:lnTo>
                  <a:pt x="68744" y="1133711"/>
                </a:lnTo>
                <a:lnTo>
                  <a:pt x="37982" y="1100502"/>
                </a:lnTo>
                <a:lnTo>
                  <a:pt x="15470" y="1060865"/>
                </a:lnTo>
                <a:lnTo>
                  <a:pt x="2576" y="1016169"/>
                </a:lnTo>
                <a:lnTo>
                  <a:pt x="0" y="984237"/>
                </a:lnTo>
                <a:lnTo>
                  <a:pt x="0" y="196850"/>
                </a:lnTo>
                <a:close/>
              </a:path>
            </a:pathLst>
          </a:custGeom>
          <a:ln w="12700">
            <a:solidFill>
              <a:srgbClr val="548A7A"/>
            </a:solidFill>
          </a:ln>
        </p:spPr>
        <p:txBody>
          <a:bodyPr wrap="square" lIns="0" tIns="0" rIns="0" bIns="0" rtlCol="0"/>
          <a:lstStyle/>
          <a:p>
            <a:endParaRPr/>
          </a:p>
        </p:txBody>
      </p:sp>
      <p:sp>
        <p:nvSpPr>
          <p:cNvPr id="25" name="object 25"/>
          <p:cNvSpPr txBox="1"/>
          <p:nvPr/>
        </p:nvSpPr>
        <p:spPr>
          <a:xfrm>
            <a:off x="5109159" y="3972829"/>
            <a:ext cx="3479165"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P</a:t>
            </a:r>
            <a:r>
              <a:rPr sz="3600" spc="-20" dirty="0">
                <a:solidFill>
                  <a:srgbClr val="FFFFFF"/>
                </a:solidFill>
                <a:latin typeface="Corbel"/>
                <a:cs typeface="Corbel"/>
              </a:rPr>
              <a:t>S</a:t>
            </a:r>
            <a:r>
              <a:rPr sz="3600" spc="-105" dirty="0">
                <a:solidFill>
                  <a:srgbClr val="FFFFFF"/>
                </a:solidFill>
                <a:latin typeface="Corbel"/>
                <a:cs typeface="Corbel"/>
              </a:rPr>
              <a:t>Y</a:t>
            </a:r>
            <a:r>
              <a:rPr sz="3600" dirty="0">
                <a:solidFill>
                  <a:srgbClr val="FFFFFF"/>
                </a:solidFill>
                <a:latin typeface="Corbel"/>
                <a:cs typeface="Corbel"/>
              </a:rPr>
              <a:t>C</a:t>
            </a:r>
            <a:r>
              <a:rPr sz="3600" spc="-5" dirty="0">
                <a:solidFill>
                  <a:srgbClr val="FFFFFF"/>
                </a:solidFill>
                <a:latin typeface="Corbel"/>
                <a:cs typeface="Corbel"/>
              </a:rPr>
              <a:t>HO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26" name="object 26"/>
          <p:cNvSpPr txBox="1"/>
          <p:nvPr/>
        </p:nvSpPr>
        <p:spPr>
          <a:xfrm>
            <a:off x="674272" y="6428204"/>
            <a:ext cx="18580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spc="-20" dirty="0">
                <a:latin typeface="Corbel"/>
                <a:cs typeface="Corbel"/>
              </a:rPr>
              <a:t>b</a:t>
            </a:r>
            <a:r>
              <a:rPr sz="1400" dirty="0">
                <a:latin typeface="Corbel"/>
                <a:cs typeface="Corbel"/>
              </a:rPr>
              <a:t>)</a:t>
            </a:r>
            <a:endParaRPr sz="1400">
              <a:latin typeface="Corbel"/>
              <a:cs typeface="Corbel"/>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20320">
              <a:lnSpc>
                <a:spcPct val="100000"/>
              </a:lnSpc>
            </a:pPr>
            <a:fld id="{81D60167-4931-47E6-BA6A-407CBD079E47}" type="slidenum">
              <a:rPr spc="10" dirty="0"/>
              <a:t>36</a:t>
            </a:fld>
            <a:endParaRPr spc="10" dirty="0"/>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30" name="object 30"/>
          <p:cNvSpPr txBox="1"/>
          <p:nvPr/>
        </p:nvSpPr>
        <p:spPr>
          <a:xfrm>
            <a:off x="718359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3511" rIns="0" bIns="0" rtlCol="0">
            <a:spAutoFit/>
          </a:bodyPr>
          <a:lstStyle/>
          <a:p>
            <a:pPr marL="31432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pc="5" dirty="0">
                <a:solidFill>
                  <a:srgbClr val="0070C0"/>
                </a:solidFill>
                <a:latin typeface="Wingdings"/>
                <a:cs typeface="Wingdings"/>
              </a:rPr>
              <a:t></a:t>
            </a:r>
            <a:r>
              <a:rPr dirty="0"/>
              <a:t>Ec</a:t>
            </a:r>
            <a:r>
              <a:rPr spc="-5" dirty="0"/>
              <a:t>o</a:t>
            </a:r>
            <a:r>
              <a:rPr dirty="0"/>
              <a:t>l</a:t>
            </a:r>
            <a:r>
              <a:rPr spc="-5" dirty="0"/>
              <a:t>o</a:t>
            </a:r>
            <a:r>
              <a:rPr spc="-20" dirty="0"/>
              <a:t>g</a:t>
            </a:r>
            <a:r>
              <a:rPr dirty="0"/>
              <a:t>ic</a:t>
            </a:r>
            <a:r>
              <a:rPr spc="-25" dirty="0"/>
              <a:t>a</a:t>
            </a:r>
            <a:r>
              <a:rPr spc="-10" dirty="0"/>
              <a:t>l</a:t>
            </a:r>
            <a:r>
              <a:rPr spc="-75"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spc="-5" dirty="0"/>
              <a:t>F</a:t>
            </a:r>
            <a:r>
              <a:rPr spc="-10" dirty="0"/>
              <a:t>a</a:t>
            </a:r>
            <a:r>
              <a:rPr spc="-30" dirty="0"/>
              <a:t>m</a:t>
            </a:r>
            <a:r>
              <a:rPr dirty="0"/>
              <a:t>ily</a:t>
            </a:r>
            <a:r>
              <a:rPr spc="-50"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dirty="0"/>
              <a:t>A</a:t>
            </a:r>
            <a:r>
              <a:rPr spc="-45" dirty="0"/>
              <a:t>c</a:t>
            </a:r>
            <a:r>
              <a:rPr dirty="0"/>
              <a:t>c</a:t>
            </a:r>
            <a:r>
              <a:rPr spc="-20" dirty="0"/>
              <a:t>e</a:t>
            </a:r>
            <a:r>
              <a:rPr spc="-5" dirty="0"/>
              <a:t>ss</a:t>
            </a:r>
            <a:r>
              <a:rPr dirty="0"/>
              <a:t>/P</a:t>
            </a:r>
            <a:r>
              <a:rPr spc="-5" dirty="0"/>
              <a:t>h</a:t>
            </a:r>
            <a:r>
              <a:rPr dirty="0"/>
              <a:t>y</a:t>
            </a:r>
            <a:r>
              <a:rPr spc="-5" dirty="0"/>
              <a:t>s</a:t>
            </a:r>
            <a:r>
              <a:rPr spc="-10" dirty="0"/>
              <a:t>i</a:t>
            </a:r>
            <a:r>
              <a:rPr dirty="0"/>
              <a:t>c</a:t>
            </a:r>
            <a:r>
              <a:rPr spc="-25" dirty="0"/>
              <a:t>a</a:t>
            </a:r>
            <a:r>
              <a:rPr spc="-10" dirty="0"/>
              <a:t>l</a:t>
            </a:r>
            <a:r>
              <a:rPr spc="-15" dirty="0"/>
              <a:t> </a:t>
            </a:r>
            <a:r>
              <a:rPr dirty="0"/>
              <a:t>En</a:t>
            </a:r>
            <a:r>
              <a:rPr spc="-10" dirty="0"/>
              <a:t>vi</a:t>
            </a:r>
            <a:r>
              <a:rPr dirty="0"/>
              <a:t>r</a:t>
            </a:r>
            <a:r>
              <a:rPr spc="-5" dirty="0"/>
              <a:t>o</a:t>
            </a:r>
            <a:r>
              <a:rPr spc="-20" dirty="0"/>
              <a:t>n</a:t>
            </a:r>
            <a:r>
              <a:rPr spc="-25" dirty="0"/>
              <a:t>me</a:t>
            </a:r>
            <a:r>
              <a:rPr dirty="0"/>
              <a:t>nts</a:t>
            </a:r>
          </a:p>
        </p:txBody>
      </p:sp>
      <p:sp>
        <p:nvSpPr>
          <p:cNvPr id="4" name="object 4"/>
          <p:cNvSpPr txBox="1"/>
          <p:nvPr/>
        </p:nvSpPr>
        <p:spPr>
          <a:xfrm>
            <a:off x="989643" y="3579198"/>
            <a:ext cx="3582670" cy="945515"/>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10" dirty="0">
                <a:latin typeface="Corbel"/>
                <a:cs typeface="Corbel"/>
              </a:rPr>
              <a:t> </a:t>
            </a:r>
            <a:r>
              <a:rPr sz="3000" spc="-5" dirty="0">
                <a:latin typeface="Corbel"/>
                <a:cs typeface="Corbel"/>
              </a:rPr>
              <a:t>No</a:t>
            </a:r>
            <a:r>
              <a:rPr sz="3000" spc="-10" dirty="0">
                <a:latin typeface="Corbel"/>
                <a:cs typeface="Corbel"/>
              </a:rPr>
              <a:t>r</a:t>
            </a:r>
            <a:r>
              <a:rPr sz="3000" spc="-30" dirty="0">
                <a:latin typeface="Corbel"/>
                <a:cs typeface="Corbel"/>
              </a:rPr>
              <a:t>m</a:t>
            </a:r>
            <a:r>
              <a:rPr sz="3000" dirty="0">
                <a:latin typeface="Corbel"/>
                <a:cs typeface="Corbel"/>
              </a:rPr>
              <a:t>s</a:t>
            </a:r>
            <a:r>
              <a:rPr sz="3000" spc="-204" dirty="0">
                <a:latin typeface="Corbel"/>
                <a:cs typeface="Corbel"/>
              </a:rPr>
              <a:t> </a:t>
            </a:r>
            <a:r>
              <a:rPr sz="3000" dirty="0">
                <a:latin typeface="Corbel"/>
                <a:cs typeface="Corbel"/>
              </a:rPr>
              <a:t>T</a:t>
            </a:r>
            <a:r>
              <a:rPr sz="3000" spc="-25" dirty="0">
                <a:latin typeface="Corbel"/>
                <a:cs typeface="Corbel"/>
              </a:rPr>
              <a:t>he</a:t>
            </a:r>
            <a:r>
              <a:rPr sz="3000" spc="-5" dirty="0">
                <a:latin typeface="Corbel"/>
                <a:cs typeface="Corbel"/>
              </a:rPr>
              <a:t>o</a:t>
            </a:r>
            <a:r>
              <a:rPr sz="3000" spc="-10" dirty="0">
                <a:latin typeface="Corbel"/>
                <a:cs typeface="Corbel"/>
              </a:rPr>
              <a:t>r</a:t>
            </a:r>
            <a:r>
              <a:rPr sz="3000" dirty="0">
                <a:latin typeface="Corbel"/>
                <a:cs typeface="Corbel"/>
              </a:rPr>
              <a:t>y</a:t>
            </a:r>
            <a:endParaRPr sz="3000">
              <a:latin typeface="Corbel"/>
              <a:cs typeface="Corbel"/>
            </a:endParaRPr>
          </a:p>
          <a:p>
            <a:pPr marL="12700">
              <a:lnSpc>
                <a:spcPct val="100000"/>
              </a:lnSpc>
              <a:spcBef>
                <a:spcPts val="445"/>
              </a:spcBef>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50" dirty="0">
                <a:latin typeface="Corbel"/>
                <a:cs typeface="Corbel"/>
              </a:rPr>
              <a:t> </a:t>
            </a:r>
            <a:r>
              <a:rPr sz="3000" spc="-15" dirty="0">
                <a:latin typeface="Corbel"/>
                <a:cs typeface="Corbel"/>
              </a:rPr>
              <a:t>J</a:t>
            </a:r>
            <a:r>
              <a:rPr sz="3000" spc="-25" dirty="0">
                <a:latin typeface="Corbel"/>
                <a:cs typeface="Corbel"/>
              </a:rPr>
              <a:t>u</a:t>
            </a:r>
            <a:r>
              <a:rPr sz="3000" spc="-5" dirty="0">
                <a:latin typeface="Corbel"/>
                <a:cs typeface="Corbel"/>
              </a:rPr>
              <a:t>s</a:t>
            </a:r>
            <a:r>
              <a:rPr sz="3000" dirty="0">
                <a:latin typeface="Corbel"/>
                <a:cs typeface="Corbel"/>
              </a:rPr>
              <a:t>tic</a:t>
            </a:r>
            <a:r>
              <a:rPr sz="3000" spc="-15" dirty="0">
                <a:latin typeface="Corbel"/>
                <a:cs typeface="Corbel"/>
              </a:rPr>
              <a:t>e</a:t>
            </a:r>
            <a:endParaRPr sz="3000">
              <a:latin typeface="Corbel"/>
              <a:cs typeface="Corbel"/>
            </a:endParaRPr>
          </a:p>
        </p:txBody>
      </p:sp>
      <p:sp>
        <p:nvSpPr>
          <p:cNvPr id="5" name="object 5"/>
          <p:cNvSpPr/>
          <p:nvPr/>
        </p:nvSpPr>
        <p:spPr>
          <a:xfrm>
            <a:off x="5385815" y="3819137"/>
            <a:ext cx="3365500" cy="1844039"/>
          </a:xfrm>
          <a:custGeom>
            <a:avLst/>
            <a:gdLst/>
            <a:ahLst/>
            <a:cxnLst/>
            <a:rect l="l" t="t" r="r" b="b"/>
            <a:pathLst>
              <a:path w="3365500" h="1844039">
                <a:moveTo>
                  <a:pt x="3057639" y="0"/>
                </a:moveTo>
                <a:lnTo>
                  <a:pt x="307352" y="0"/>
                </a:lnTo>
                <a:lnTo>
                  <a:pt x="282144" y="1018"/>
                </a:lnTo>
                <a:lnTo>
                  <a:pt x="233491" y="8932"/>
                </a:lnTo>
                <a:lnTo>
                  <a:pt x="187716" y="24153"/>
                </a:lnTo>
                <a:lnTo>
                  <a:pt x="145451" y="46048"/>
                </a:lnTo>
                <a:lnTo>
                  <a:pt x="107330" y="73984"/>
                </a:lnTo>
                <a:lnTo>
                  <a:pt x="73984" y="107330"/>
                </a:lnTo>
                <a:lnTo>
                  <a:pt x="46048" y="145451"/>
                </a:lnTo>
                <a:lnTo>
                  <a:pt x="24153" y="187716"/>
                </a:lnTo>
                <a:lnTo>
                  <a:pt x="8932" y="233491"/>
                </a:lnTo>
                <a:lnTo>
                  <a:pt x="1018" y="282144"/>
                </a:lnTo>
                <a:lnTo>
                  <a:pt x="0" y="307352"/>
                </a:lnTo>
                <a:lnTo>
                  <a:pt x="0" y="1536699"/>
                </a:lnTo>
                <a:lnTo>
                  <a:pt x="4022" y="1586554"/>
                </a:lnTo>
                <a:lnTo>
                  <a:pt x="15668" y="1633846"/>
                </a:lnTo>
                <a:lnTo>
                  <a:pt x="34305" y="1677944"/>
                </a:lnTo>
                <a:lnTo>
                  <a:pt x="59300" y="1718214"/>
                </a:lnTo>
                <a:lnTo>
                  <a:pt x="90020" y="1754025"/>
                </a:lnTo>
                <a:lnTo>
                  <a:pt x="125833" y="1784743"/>
                </a:lnTo>
                <a:lnTo>
                  <a:pt x="166105" y="1809736"/>
                </a:lnTo>
                <a:lnTo>
                  <a:pt x="210204" y="1828372"/>
                </a:lnTo>
                <a:lnTo>
                  <a:pt x="257498" y="1840017"/>
                </a:lnTo>
                <a:lnTo>
                  <a:pt x="307352" y="1844039"/>
                </a:lnTo>
                <a:lnTo>
                  <a:pt x="3057639" y="1844039"/>
                </a:lnTo>
                <a:lnTo>
                  <a:pt x="3107493" y="1840017"/>
                </a:lnTo>
                <a:lnTo>
                  <a:pt x="3154787" y="1828372"/>
                </a:lnTo>
                <a:lnTo>
                  <a:pt x="3198886" y="1809736"/>
                </a:lnTo>
                <a:lnTo>
                  <a:pt x="3239158" y="1784743"/>
                </a:lnTo>
                <a:lnTo>
                  <a:pt x="3274971" y="1754025"/>
                </a:lnTo>
                <a:lnTo>
                  <a:pt x="3305691" y="1718214"/>
                </a:lnTo>
                <a:lnTo>
                  <a:pt x="3330686" y="1677944"/>
                </a:lnTo>
                <a:lnTo>
                  <a:pt x="3349323" y="1633846"/>
                </a:lnTo>
                <a:lnTo>
                  <a:pt x="3360969" y="1586554"/>
                </a:lnTo>
                <a:lnTo>
                  <a:pt x="3364991" y="1536699"/>
                </a:lnTo>
                <a:lnTo>
                  <a:pt x="3364991" y="307352"/>
                </a:lnTo>
                <a:lnTo>
                  <a:pt x="3360969" y="257498"/>
                </a:lnTo>
                <a:lnTo>
                  <a:pt x="3349323" y="210204"/>
                </a:lnTo>
                <a:lnTo>
                  <a:pt x="3330686" y="166105"/>
                </a:lnTo>
                <a:lnTo>
                  <a:pt x="3305691" y="125833"/>
                </a:lnTo>
                <a:lnTo>
                  <a:pt x="3274971" y="90020"/>
                </a:lnTo>
                <a:lnTo>
                  <a:pt x="3239158" y="59300"/>
                </a:lnTo>
                <a:lnTo>
                  <a:pt x="3198886" y="34305"/>
                </a:lnTo>
                <a:lnTo>
                  <a:pt x="3154787" y="15668"/>
                </a:lnTo>
                <a:lnTo>
                  <a:pt x="3107493" y="4022"/>
                </a:lnTo>
                <a:lnTo>
                  <a:pt x="3057639" y="0"/>
                </a:lnTo>
                <a:close/>
              </a:path>
            </a:pathLst>
          </a:custGeom>
          <a:solidFill>
            <a:srgbClr val="2683C6"/>
          </a:solidFill>
        </p:spPr>
        <p:txBody>
          <a:bodyPr wrap="square" lIns="0" tIns="0" rIns="0" bIns="0" rtlCol="0"/>
          <a:lstStyle/>
          <a:p>
            <a:endParaRPr/>
          </a:p>
        </p:txBody>
      </p:sp>
      <p:sp>
        <p:nvSpPr>
          <p:cNvPr id="6" name="object 6"/>
          <p:cNvSpPr/>
          <p:nvPr/>
        </p:nvSpPr>
        <p:spPr>
          <a:xfrm>
            <a:off x="5385815" y="3819137"/>
            <a:ext cx="3365500" cy="1844039"/>
          </a:xfrm>
          <a:custGeom>
            <a:avLst/>
            <a:gdLst/>
            <a:ahLst/>
            <a:cxnLst/>
            <a:rect l="l" t="t" r="r" b="b"/>
            <a:pathLst>
              <a:path w="3365500" h="1844039">
                <a:moveTo>
                  <a:pt x="0" y="307352"/>
                </a:moveTo>
                <a:lnTo>
                  <a:pt x="4022" y="257498"/>
                </a:lnTo>
                <a:lnTo>
                  <a:pt x="15668" y="210204"/>
                </a:lnTo>
                <a:lnTo>
                  <a:pt x="34305" y="166105"/>
                </a:lnTo>
                <a:lnTo>
                  <a:pt x="59300" y="125833"/>
                </a:lnTo>
                <a:lnTo>
                  <a:pt x="90020" y="90020"/>
                </a:lnTo>
                <a:lnTo>
                  <a:pt x="125833" y="59300"/>
                </a:lnTo>
                <a:lnTo>
                  <a:pt x="166105" y="34305"/>
                </a:lnTo>
                <a:lnTo>
                  <a:pt x="210204" y="15668"/>
                </a:lnTo>
                <a:lnTo>
                  <a:pt x="257498" y="4022"/>
                </a:lnTo>
                <a:lnTo>
                  <a:pt x="307352" y="0"/>
                </a:lnTo>
                <a:lnTo>
                  <a:pt x="3057652" y="0"/>
                </a:lnTo>
                <a:lnTo>
                  <a:pt x="3107503" y="4022"/>
                </a:lnTo>
                <a:lnTo>
                  <a:pt x="3154793" y="15668"/>
                </a:lnTo>
                <a:lnTo>
                  <a:pt x="3198890" y="34305"/>
                </a:lnTo>
                <a:lnTo>
                  <a:pt x="3239161" y="59300"/>
                </a:lnTo>
                <a:lnTo>
                  <a:pt x="3274972" y="90020"/>
                </a:lnTo>
                <a:lnTo>
                  <a:pt x="3305692" y="125833"/>
                </a:lnTo>
                <a:lnTo>
                  <a:pt x="3330686" y="166105"/>
                </a:lnTo>
                <a:lnTo>
                  <a:pt x="3349323" y="210204"/>
                </a:lnTo>
                <a:lnTo>
                  <a:pt x="3360969" y="257498"/>
                </a:lnTo>
                <a:lnTo>
                  <a:pt x="3364991" y="307352"/>
                </a:lnTo>
                <a:lnTo>
                  <a:pt x="3364991" y="1536699"/>
                </a:lnTo>
                <a:lnTo>
                  <a:pt x="3360969" y="1586554"/>
                </a:lnTo>
                <a:lnTo>
                  <a:pt x="3349323" y="1633846"/>
                </a:lnTo>
                <a:lnTo>
                  <a:pt x="3330686" y="1677944"/>
                </a:lnTo>
                <a:lnTo>
                  <a:pt x="3305692" y="1718214"/>
                </a:lnTo>
                <a:lnTo>
                  <a:pt x="3274972" y="1754025"/>
                </a:lnTo>
                <a:lnTo>
                  <a:pt x="3239161" y="1784743"/>
                </a:lnTo>
                <a:lnTo>
                  <a:pt x="3198890" y="1809736"/>
                </a:lnTo>
                <a:lnTo>
                  <a:pt x="3154793" y="1828372"/>
                </a:lnTo>
                <a:lnTo>
                  <a:pt x="3107503" y="1840017"/>
                </a:lnTo>
                <a:lnTo>
                  <a:pt x="3057652" y="1844039"/>
                </a:lnTo>
                <a:lnTo>
                  <a:pt x="307352" y="1844039"/>
                </a:lnTo>
                <a:lnTo>
                  <a:pt x="257498" y="1840017"/>
                </a:lnTo>
                <a:lnTo>
                  <a:pt x="210204" y="1828372"/>
                </a:lnTo>
                <a:lnTo>
                  <a:pt x="166105" y="1809736"/>
                </a:lnTo>
                <a:lnTo>
                  <a:pt x="125833" y="1784743"/>
                </a:lnTo>
                <a:lnTo>
                  <a:pt x="90020" y="1754025"/>
                </a:lnTo>
                <a:lnTo>
                  <a:pt x="59300" y="1718214"/>
                </a:lnTo>
                <a:lnTo>
                  <a:pt x="34305" y="1677944"/>
                </a:lnTo>
                <a:lnTo>
                  <a:pt x="15668" y="1633846"/>
                </a:lnTo>
                <a:lnTo>
                  <a:pt x="4022" y="1586554"/>
                </a:lnTo>
                <a:lnTo>
                  <a:pt x="0" y="1536699"/>
                </a:lnTo>
                <a:lnTo>
                  <a:pt x="0" y="307352"/>
                </a:lnTo>
                <a:close/>
              </a:path>
            </a:pathLst>
          </a:custGeom>
          <a:ln w="12700">
            <a:solidFill>
              <a:srgbClr val="548A7A"/>
            </a:solidFill>
          </a:ln>
        </p:spPr>
        <p:txBody>
          <a:bodyPr wrap="square" lIns="0" tIns="0" rIns="0" bIns="0" rtlCol="0"/>
          <a:lstStyle/>
          <a:p>
            <a:endParaRPr/>
          </a:p>
        </p:txBody>
      </p:sp>
      <p:sp>
        <p:nvSpPr>
          <p:cNvPr id="7" name="object 7"/>
          <p:cNvSpPr txBox="1"/>
          <p:nvPr/>
        </p:nvSpPr>
        <p:spPr>
          <a:xfrm>
            <a:off x="5953704" y="3993701"/>
            <a:ext cx="2226945" cy="1579880"/>
          </a:xfrm>
          <a:prstGeom prst="rect">
            <a:avLst/>
          </a:prstGeom>
        </p:spPr>
        <p:txBody>
          <a:bodyPr vert="horz" wrap="square" lIns="0" tIns="0" rIns="0" bIns="0" rtlCol="0">
            <a:spAutoFit/>
          </a:bodyPr>
          <a:lstStyle/>
          <a:p>
            <a:pPr marL="12700" marR="5080" indent="153670" algn="just">
              <a:lnSpc>
                <a:spcPct val="100000"/>
              </a:lnSpc>
            </a:pPr>
            <a:r>
              <a:rPr sz="3600" dirty="0">
                <a:solidFill>
                  <a:srgbClr val="FFFFFF"/>
                </a:solidFill>
                <a:latin typeface="Corbel"/>
                <a:cs typeface="Corbel"/>
              </a:rPr>
              <a:t>S</a:t>
            </a:r>
            <a:r>
              <a:rPr sz="3600" spc="-5" dirty="0">
                <a:solidFill>
                  <a:srgbClr val="FFFFFF"/>
                </a:solidFill>
                <a:latin typeface="Corbel"/>
                <a:cs typeface="Corbel"/>
              </a:rPr>
              <a:t>O</a:t>
            </a:r>
            <a:r>
              <a:rPr sz="3600" dirty="0">
                <a:solidFill>
                  <a:srgbClr val="FFFFFF"/>
                </a:solidFill>
                <a:latin typeface="Corbel"/>
                <a:cs typeface="Corbel"/>
              </a:rPr>
              <a:t>CI</a:t>
            </a:r>
            <a:r>
              <a:rPr sz="3600" spc="5" dirty="0">
                <a:solidFill>
                  <a:srgbClr val="FFFFFF"/>
                </a:solidFill>
                <a:latin typeface="Corbel"/>
                <a:cs typeface="Corbel"/>
              </a:rPr>
              <a:t>A</a:t>
            </a:r>
            <a:r>
              <a:rPr sz="3600" spc="-20" dirty="0">
                <a:solidFill>
                  <a:srgbClr val="FFFFFF"/>
                </a:solidFill>
                <a:latin typeface="Corbel"/>
                <a:cs typeface="Corbel"/>
              </a:rPr>
              <a:t>L</a:t>
            </a:r>
            <a:r>
              <a:rPr sz="3600" spc="-5" dirty="0">
                <a:solidFill>
                  <a:srgbClr val="FFFFFF"/>
                </a:solidFill>
                <a:latin typeface="Corbel"/>
                <a:cs typeface="Corbel"/>
              </a:rPr>
              <a:t> </a:t>
            </a:r>
            <a:r>
              <a:rPr sz="3600" dirty="0">
                <a:solidFill>
                  <a:srgbClr val="FFFFFF"/>
                </a:solidFill>
                <a:latin typeface="Corbel"/>
                <a:cs typeface="Corbel"/>
              </a:rPr>
              <a:t>&amp; </a:t>
            </a:r>
            <a:r>
              <a:rPr sz="3600" spc="-5" dirty="0">
                <a:solidFill>
                  <a:srgbClr val="FFFFFF"/>
                </a:solidFill>
                <a:latin typeface="Corbel"/>
                <a:cs typeface="Corbel"/>
              </a:rPr>
              <a:t>PHY</a:t>
            </a:r>
            <a:r>
              <a:rPr sz="3600" spc="-20" dirty="0">
                <a:solidFill>
                  <a:srgbClr val="FFFFFF"/>
                </a:solidFill>
                <a:latin typeface="Corbel"/>
                <a:cs typeface="Corbel"/>
              </a:rPr>
              <a:t>SICAL</a:t>
            </a:r>
            <a:r>
              <a:rPr sz="3600" spc="-10" dirty="0">
                <a:solidFill>
                  <a:srgbClr val="FFFFFF"/>
                </a:solidFill>
                <a:latin typeface="Corbel"/>
                <a:cs typeface="Corbel"/>
              </a:rPr>
              <a:t> </a:t>
            </a:r>
            <a:r>
              <a:rPr sz="3600" dirty="0">
                <a:solidFill>
                  <a:srgbClr val="FFFFFF"/>
                </a:solidFill>
                <a:latin typeface="Corbel"/>
                <a:cs typeface="Corbel"/>
              </a:rPr>
              <a:t>C</a:t>
            </a:r>
            <a:r>
              <a:rPr sz="3600" spc="-5" dirty="0">
                <a:solidFill>
                  <a:srgbClr val="FFFFFF"/>
                </a:solidFill>
                <a:latin typeface="Corbel"/>
                <a:cs typeface="Corbel"/>
              </a:rPr>
              <a:t>O</a:t>
            </a:r>
            <a:r>
              <a:rPr sz="3600" dirty="0">
                <a:solidFill>
                  <a:srgbClr val="FFFFFF"/>
                </a:solidFill>
                <a:latin typeface="Corbel"/>
                <a:cs typeface="Corbel"/>
              </a:rPr>
              <a:t>N</a:t>
            </a:r>
            <a:r>
              <a:rPr sz="3600" spc="5" dirty="0">
                <a:solidFill>
                  <a:srgbClr val="FFFFFF"/>
                </a:solidFill>
                <a:latin typeface="Corbel"/>
                <a:cs typeface="Corbel"/>
              </a:rPr>
              <a:t>T</a:t>
            </a:r>
            <a:r>
              <a:rPr sz="3600" spc="-5" dirty="0">
                <a:solidFill>
                  <a:srgbClr val="FFFFFF"/>
                </a:solidFill>
                <a:latin typeface="Corbel"/>
                <a:cs typeface="Corbel"/>
              </a:rPr>
              <a:t>EX</a:t>
            </a:r>
            <a:r>
              <a:rPr sz="3600" spc="5" dirty="0">
                <a:solidFill>
                  <a:srgbClr val="FFFFFF"/>
                </a:solidFill>
                <a:latin typeface="Corbel"/>
                <a:cs typeface="Corbel"/>
              </a:rPr>
              <a:t>T</a:t>
            </a:r>
            <a:r>
              <a:rPr sz="3600" spc="-20" dirty="0">
                <a:solidFill>
                  <a:srgbClr val="FFFFFF"/>
                </a:solidFill>
                <a:latin typeface="Corbel"/>
                <a:cs typeface="Corbel"/>
              </a:rPr>
              <a:t>S</a:t>
            </a:r>
            <a:endParaRPr sz="3600">
              <a:latin typeface="Corbel"/>
              <a:cs typeface="Corbel"/>
            </a:endParaRPr>
          </a:p>
        </p:txBody>
      </p:sp>
      <p:sp>
        <p:nvSpPr>
          <p:cNvPr id="8" name="object 8"/>
          <p:cNvSpPr txBox="1"/>
          <p:nvPr/>
        </p:nvSpPr>
        <p:spPr>
          <a:xfrm>
            <a:off x="674272" y="6428204"/>
            <a:ext cx="363664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Bares</a:t>
            </a:r>
            <a:r>
              <a:rPr sz="1400" dirty="0">
                <a:latin typeface="Corbel"/>
                <a:cs typeface="Corbel"/>
              </a:rPr>
              <a:t>,</a:t>
            </a:r>
            <a:r>
              <a:rPr sz="1400" spc="5" dirty="0">
                <a:latin typeface="Corbel"/>
                <a:cs typeface="Corbel"/>
              </a:rPr>
              <a:t> </a:t>
            </a:r>
            <a:r>
              <a:rPr sz="1400" dirty="0">
                <a:latin typeface="Corbel"/>
                <a:cs typeface="Corbel"/>
              </a:rPr>
              <a:t>&amp;</a:t>
            </a:r>
            <a:r>
              <a:rPr sz="1400" spc="-60" dirty="0">
                <a:latin typeface="Corbel"/>
                <a:cs typeface="Corbel"/>
              </a:rPr>
              <a:t> </a:t>
            </a:r>
            <a:r>
              <a:rPr sz="1400" dirty="0">
                <a:latin typeface="Corbel"/>
                <a:cs typeface="Corbel"/>
              </a:rPr>
              <a:t>C</a:t>
            </a:r>
            <a:r>
              <a:rPr sz="1400" spc="-5" dirty="0">
                <a:latin typeface="Corbel"/>
                <a:cs typeface="Corbel"/>
              </a:rPr>
              <a:t>har</a:t>
            </a:r>
            <a:r>
              <a:rPr sz="1400" dirty="0">
                <a:latin typeface="Corbel"/>
                <a:cs typeface="Corbel"/>
              </a:rPr>
              <a:t>t</a:t>
            </a:r>
            <a:r>
              <a:rPr sz="1400" spc="-5" dirty="0">
                <a:latin typeface="Corbel"/>
                <a:cs typeface="Corbel"/>
              </a:rPr>
              <a:t>ie</a:t>
            </a:r>
            <a:r>
              <a:rPr sz="1400" spc="-75" dirty="0">
                <a:latin typeface="Corbel"/>
                <a:cs typeface="Corbel"/>
              </a:rPr>
              <a:t>r</a:t>
            </a:r>
            <a:r>
              <a:rPr sz="1400" dirty="0">
                <a:latin typeface="Corbel"/>
                <a:cs typeface="Corbel"/>
              </a:rPr>
              <a:t>,</a:t>
            </a:r>
            <a:r>
              <a:rPr sz="1400" spc="20"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dirty="0">
                <a:latin typeface="Corbel"/>
                <a:cs typeface="Corbel"/>
              </a:rPr>
              <a:t>)</a:t>
            </a:r>
            <a:endParaRPr sz="1400">
              <a:latin typeface="Corbel"/>
              <a:cs typeface="Corbe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37</a:t>
            </a:fld>
            <a:endParaRPr spc="10" dirty="0"/>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2" name="object 12"/>
          <p:cNvSpPr txBox="1"/>
          <p:nvPr/>
        </p:nvSpPr>
        <p:spPr>
          <a:xfrm>
            <a:off x="718359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5623" y="1997011"/>
            <a:ext cx="4175760" cy="464820"/>
          </a:xfrm>
          <a:custGeom>
            <a:avLst/>
            <a:gdLst/>
            <a:ahLst/>
            <a:cxnLst/>
            <a:rect l="l" t="t" r="r" b="b"/>
            <a:pathLst>
              <a:path w="4175760" h="464819">
                <a:moveTo>
                  <a:pt x="0" y="0"/>
                </a:moveTo>
                <a:lnTo>
                  <a:pt x="4175760" y="0"/>
                </a:lnTo>
                <a:lnTo>
                  <a:pt x="4175760" y="464820"/>
                </a:lnTo>
                <a:lnTo>
                  <a:pt x="0" y="464820"/>
                </a:lnTo>
                <a:lnTo>
                  <a:pt x="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73511" rIns="0" bIns="0" rtlCol="0">
            <a:spAutoFit/>
          </a:bodyPr>
          <a:lstStyle/>
          <a:p>
            <a:pPr marL="31432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4" name="object 4"/>
          <p:cNvSpPr txBox="1"/>
          <p:nvPr/>
        </p:nvSpPr>
        <p:spPr>
          <a:xfrm>
            <a:off x="989643" y="2039958"/>
            <a:ext cx="4504690" cy="431800"/>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dirty="0">
                <a:latin typeface="Corbel"/>
                <a:cs typeface="Corbel"/>
              </a:rPr>
              <a:t>Ec</a:t>
            </a:r>
            <a:r>
              <a:rPr sz="3000" spc="-5" dirty="0">
                <a:latin typeface="Corbel"/>
                <a:cs typeface="Corbel"/>
              </a:rPr>
              <a:t>o</a:t>
            </a:r>
            <a:r>
              <a:rPr sz="3000" dirty="0">
                <a:latin typeface="Corbel"/>
                <a:cs typeface="Corbel"/>
              </a:rPr>
              <a:t>l</a:t>
            </a:r>
            <a:r>
              <a:rPr sz="3000" spc="-5" dirty="0">
                <a:latin typeface="Corbel"/>
                <a:cs typeface="Corbel"/>
              </a:rPr>
              <a:t>o</a:t>
            </a:r>
            <a:r>
              <a:rPr sz="3000" spc="-20" dirty="0">
                <a:latin typeface="Corbel"/>
                <a:cs typeface="Corbel"/>
              </a:rPr>
              <a:t>g</a:t>
            </a:r>
            <a:r>
              <a:rPr sz="3000" dirty="0">
                <a:latin typeface="Corbel"/>
                <a:cs typeface="Corbel"/>
              </a:rPr>
              <a:t>ic</a:t>
            </a:r>
            <a:r>
              <a:rPr sz="3000" spc="-25" dirty="0">
                <a:latin typeface="Corbel"/>
                <a:cs typeface="Corbel"/>
              </a:rPr>
              <a:t>a</a:t>
            </a:r>
            <a:r>
              <a:rPr sz="3000" spc="-10" dirty="0">
                <a:latin typeface="Corbel"/>
                <a:cs typeface="Corbel"/>
              </a:rPr>
              <a:t>l</a:t>
            </a:r>
            <a:r>
              <a:rPr sz="3000" spc="-75" dirty="0">
                <a:latin typeface="Corbel"/>
                <a:cs typeface="Corbel"/>
              </a:rPr>
              <a:t> </a:t>
            </a:r>
            <a:r>
              <a:rPr sz="3000" dirty="0">
                <a:latin typeface="Corbel"/>
                <a:cs typeface="Corbel"/>
              </a:rPr>
              <a:t>Sy</a:t>
            </a:r>
            <a:r>
              <a:rPr sz="3000" spc="-5" dirty="0">
                <a:latin typeface="Corbel"/>
                <a:cs typeface="Corbel"/>
              </a:rPr>
              <a:t>s</a:t>
            </a:r>
            <a:r>
              <a:rPr sz="3000" dirty="0">
                <a:latin typeface="Corbel"/>
                <a:cs typeface="Corbel"/>
              </a:rPr>
              <a:t>t</a:t>
            </a:r>
            <a:r>
              <a:rPr sz="3000" spc="-25" dirty="0">
                <a:latin typeface="Corbel"/>
                <a:cs typeface="Corbel"/>
              </a:rPr>
              <a:t>em</a:t>
            </a:r>
            <a:r>
              <a:rPr sz="3000" dirty="0">
                <a:latin typeface="Corbel"/>
                <a:cs typeface="Corbel"/>
              </a:rPr>
              <a:t>s</a:t>
            </a:r>
            <a:r>
              <a:rPr sz="3000" spc="-220" dirty="0">
                <a:latin typeface="Corbel"/>
                <a:cs typeface="Corbel"/>
              </a:rPr>
              <a:t> </a:t>
            </a:r>
            <a:r>
              <a:rPr sz="3000" dirty="0">
                <a:latin typeface="Corbel"/>
                <a:cs typeface="Corbel"/>
              </a:rPr>
              <a:t>T</a:t>
            </a:r>
            <a:r>
              <a:rPr sz="3000" spc="-25" dirty="0">
                <a:latin typeface="Corbel"/>
                <a:cs typeface="Corbel"/>
              </a:rPr>
              <a:t>he</a:t>
            </a:r>
            <a:r>
              <a:rPr sz="3000" spc="-5" dirty="0">
                <a:latin typeface="Corbel"/>
                <a:cs typeface="Corbel"/>
              </a:rPr>
              <a:t>o</a:t>
            </a:r>
            <a:r>
              <a:rPr sz="3000" spc="-10" dirty="0">
                <a:latin typeface="Corbel"/>
                <a:cs typeface="Corbel"/>
              </a:rPr>
              <a:t>r</a:t>
            </a:r>
            <a:r>
              <a:rPr sz="3000" dirty="0">
                <a:latin typeface="Corbel"/>
                <a:cs typeface="Corbel"/>
              </a:rPr>
              <a:t>y</a:t>
            </a:r>
            <a:endParaRPr sz="3000">
              <a:latin typeface="Corbel"/>
              <a:cs typeface="Corbel"/>
            </a:endParaRPr>
          </a:p>
        </p:txBody>
      </p:sp>
      <p:sp>
        <p:nvSpPr>
          <p:cNvPr id="5" name="object 5"/>
          <p:cNvSpPr txBox="1"/>
          <p:nvPr/>
        </p:nvSpPr>
        <p:spPr>
          <a:xfrm>
            <a:off x="989643" y="2553546"/>
            <a:ext cx="5064125" cy="945515"/>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5" dirty="0">
                <a:latin typeface="Corbel"/>
                <a:cs typeface="Corbel"/>
              </a:rPr>
              <a:t>F</a:t>
            </a:r>
            <a:r>
              <a:rPr sz="3000" spc="-10" dirty="0">
                <a:latin typeface="Corbel"/>
                <a:cs typeface="Corbel"/>
              </a:rPr>
              <a:t>a</a:t>
            </a:r>
            <a:r>
              <a:rPr sz="3000" spc="-30" dirty="0">
                <a:latin typeface="Corbel"/>
                <a:cs typeface="Corbel"/>
              </a:rPr>
              <a:t>m</a:t>
            </a:r>
            <a:r>
              <a:rPr sz="3000" dirty="0">
                <a:latin typeface="Corbel"/>
                <a:cs typeface="Corbel"/>
              </a:rPr>
              <a:t>ily</a:t>
            </a:r>
            <a:r>
              <a:rPr sz="3000" spc="-50" dirty="0">
                <a:latin typeface="Corbel"/>
                <a:cs typeface="Corbel"/>
              </a:rPr>
              <a:t> </a:t>
            </a:r>
            <a:r>
              <a:rPr sz="3000" dirty="0">
                <a:latin typeface="Corbel"/>
                <a:cs typeface="Corbel"/>
              </a:rPr>
              <a:t>Sy</a:t>
            </a:r>
            <a:r>
              <a:rPr sz="3000" spc="-5" dirty="0">
                <a:latin typeface="Corbel"/>
                <a:cs typeface="Corbel"/>
              </a:rPr>
              <a:t>s</a:t>
            </a:r>
            <a:r>
              <a:rPr sz="3000" dirty="0">
                <a:latin typeface="Corbel"/>
                <a:cs typeface="Corbel"/>
              </a:rPr>
              <a:t>t</a:t>
            </a:r>
            <a:r>
              <a:rPr sz="3000" spc="-25" dirty="0">
                <a:latin typeface="Corbel"/>
                <a:cs typeface="Corbel"/>
              </a:rPr>
              <a:t>em</a:t>
            </a:r>
            <a:r>
              <a:rPr sz="3000" dirty="0">
                <a:latin typeface="Corbel"/>
                <a:cs typeface="Corbel"/>
              </a:rPr>
              <a:t>s</a:t>
            </a:r>
            <a:r>
              <a:rPr sz="3000" spc="-220" dirty="0">
                <a:latin typeface="Corbel"/>
                <a:cs typeface="Corbel"/>
              </a:rPr>
              <a:t> </a:t>
            </a:r>
            <a:r>
              <a:rPr sz="3000" dirty="0">
                <a:latin typeface="Corbel"/>
                <a:cs typeface="Corbel"/>
              </a:rPr>
              <a:t>T</a:t>
            </a:r>
            <a:r>
              <a:rPr sz="3000" spc="-25" dirty="0">
                <a:latin typeface="Corbel"/>
                <a:cs typeface="Corbel"/>
              </a:rPr>
              <a:t>he</a:t>
            </a:r>
            <a:r>
              <a:rPr sz="3000" spc="-5" dirty="0">
                <a:latin typeface="Corbel"/>
                <a:cs typeface="Corbel"/>
              </a:rPr>
              <a:t>o</a:t>
            </a:r>
            <a:r>
              <a:rPr sz="3000" spc="-10" dirty="0">
                <a:latin typeface="Corbel"/>
                <a:cs typeface="Corbel"/>
              </a:rPr>
              <a:t>r</a:t>
            </a:r>
            <a:r>
              <a:rPr sz="3000" dirty="0">
                <a:latin typeface="Corbel"/>
                <a:cs typeface="Corbel"/>
              </a:rPr>
              <a:t>y</a:t>
            </a:r>
            <a:endParaRPr sz="3000">
              <a:latin typeface="Corbel"/>
              <a:cs typeface="Corbel"/>
            </a:endParaRPr>
          </a:p>
          <a:p>
            <a:pPr marL="12700">
              <a:lnSpc>
                <a:spcPct val="100000"/>
              </a:lnSpc>
              <a:spcBef>
                <a:spcPts val="445"/>
              </a:spcBef>
            </a:pPr>
            <a:r>
              <a:rPr sz="3000" spc="5" dirty="0">
                <a:solidFill>
                  <a:srgbClr val="0070C0"/>
                </a:solidFill>
                <a:latin typeface="Wingdings"/>
                <a:cs typeface="Wingdings"/>
              </a:rPr>
              <a:t></a:t>
            </a:r>
            <a:r>
              <a:rPr sz="3000" dirty="0">
                <a:latin typeface="Corbel"/>
                <a:cs typeface="Corbel"/>
              </a:rPr>
              <a:t>A</a:t>
            </a:r>
            <a:r>
              <a:rPr sz="3000" spc="-45" dirty="0">
                <a:latin typeface="Corbel"/>
                <a:cs typeface="Corbel"/>
              </a:rPr>
              <a:t>c</a:t>
            </a:r>
            <a:r>
              <a:rPr sz="3000" dirty="0">
                <a:latin typeface="Corbel"/>
                <a:cs typeface="Corbel"/>
              </a:rPr>
              <a:t>c</a:t>
            </a:r>
            <a:r>
              <a:rPr sz="3000" spc="-20" dirty="0">
                <a:latin typeface="Corbel"/>
                <a:cs typeface="Corbel"/>
              </a:rPr>
              <a:t>e</a:t>
            </a:r>
            <a:r>
              <a:rPr sz="3000" spc="-5" dirty="0">
                <a:latin typeface="Corbel"/>
                <a:cs typeface="Corbel"/>
              </a:rPr>
              <a:t>ss</a:t>
            </a:r>
            <a:r>
              <a:rPr sz="3000" dirty="0">
                <a:latin typeface="Corbel"/>
                <a:cs typeface="Corbel"/>
              </a:rPr>
              <a:t>/P</a:t>
            </a:r>
            <a:r>
              <a:rPr sz="3000" spc="-5" dirty="0">
                <a:latin typeface="Corbel"/>
                <a:cs typeface="Corbel"/>
              </a:rPr>
              <a:t>h</a:t>
            </a:r>
            <a:r>
              <a:rPr sz="3000" dirty="0">
                <a:latin typeface="Corbel"/>
                <a:cs typeface="Corbel"/>
              </a:rPr>
              <a:t>y</a:t>
            </a:r>
            <a:r>
              <a:rPr sz="3000" spc="-5" dirty="0">
                <a:latin typeface="Corbel"/>
                <a:cs typeface="Corbel"/>
              </a:rPr>
              <a:t>s</a:t>
            </a:r>
            <a:r>
              <a:rPr sz="3000" spc="-10" dirty="0">
                <a:latin typeface="Corbel"/>
                <a:cs typeface="Corbel"/>
              </a:rPr>
              <a:t>i</a:t>
            </a:r>
            <a:r>
              <a:rPr sz="3000" dirty="0">
                <a:latin typeface="Corbel"/>
                <a:cs typeface="Corbel"/>
              </a:rPr>
              <a:t>c</a:t>
            </a:r>
            <a:r>
              <a:rPr sz="3000" spc="-25" dirty="0">
                <a:latin typeface="Corbel"/>
                <a:cs typeface="Corbel"/>
              </a:rPr>
              <a:t>a</a:t>
            </a:r>
            <a:r>
              <a:rPr sz="3000" spc="-10" dirty="0">
                <a:latin typeface="Corbel"/>
                <a:cs typeface="Corbel"/>
              </a:rPr>
              <a:t>l</a:t>
            </a:r>
            <a:r>
              <a:rPr sz="3000" spc="-15" dirty="0">
                <a:latin typeface="Corbel"/>
                <a:cs typeface="Corbel"/>
              </a:rPr>
              <a:t> </a:t>
            </a:r>
            <a:r>
              <a:rPr sz="3000" dirty="0">
                <a:latin typeface="Corbel"/>
                <a:cs typeface="Corbel"/>
              </a:rPr>
              <a:t>En</a:t>
            </a:r>
            <a:r>
              <a:rPr sz="3000" spc="-10" dirty="0">
                <a:latin typeface="Corbel"/>
                <a:cs typeface="Corbel"/>
              </a:rPr>
              <a:t>vi</a:t>
            </a:r>
            <a:r>
              <a:rPr sz="3000" dirty="0">
                <a:latin typeface="Corbel"/>
                <a:cs typeface="Corbel"/>
              </a:rPr>
              <a:t>r</a:t>
            </a:r>
            <a:r>
              <a:rPr sz="3000" spc="-5" dirty="0">
                <a:latin typeface="Corbel"/>
                <a:cs typeface="Corbel"/>
              </a:rPr>
              <a:t>o</a:t>
            </a:r>
            <a:r>
              <a:rPr sz="3000" spc="-20" dirty="0">
                <a:latin typeface="Corbel"/>
                <a:cs typeface="Corbel"/>
              </a:rPr>
              <a:t>n</a:t>
            </a:r>
            <a:r>
              <a:rPr sz="3000" spc="-25" dirty="0">
                <a:latin typeface="Corbel"/>
                <a:cs typeface="Corbel"/>
              </a:rPr>
              <a:t>me</a:t>
            </a:r>
            <a:r>
              <a:rPr sz="3000" dirty="0">
                <a:latin typeface="Corbel"/>
                <a:cs typeface="Corbel"/>
              </a:rPr>
              <a:t>nts</a:t>
            </a:r>
            <a:endParaRPr sz="3000">
              <a:latin typeface="Corbel"/>
              <a:cs typeface="Corbel"/>
            </a:endParaRPr>
          </a:p>
        </p:txBody>
      </p:sp>
      <p:sp>
        <p:nvSpPr>
          <p:cNvPr id="6" name="object 6"/>
          <p:cNvSpPr txBox="1"/>
          <p:nvPr/>
        </p:nvSpPr>
        <p:spPr>
          <a:xfrm>
            <a:off x="989643" y="3579198"/>
            <a:ext cx="3582670" cy="945515"/>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10" dirty="0">
                <a:latin typeface="Corbel"/>
                <a:cs typeface="Corbel"/>
              </a:rPr>
              <a:t> </a:t>
            </a:r>
            <a:r>
              <a:rPr sz="3000" spc="-5" dirty="0">
                <a:latin typeface="Corbel"/>
                <a:cs typeface="Corbel"/>
              </a:rPr>
              <a:t>No</a:t>
            </a:r>
            <a:r>
              <a:rPr sz="3000" spc="-10" dirty="0">
                <a:latin typeface="Corbel"/>
                <a:cs typeface="Corbel"/>
              </a:rPr>
              <a:t>r</a:t>
            </a:r>
            <a:r>
              <a:rPr sz="3000" spc="-30" dirty="0">
                <a:latin typeface="Corbel"/>
                <a:cs typeface="Corbel"/>
              </a:rPr>
              <a:t>m</a:t>
            </a:r>
            <a:r>
              <a:rPr sz="3000" dirty="0">
                <a:latin typeface="Corbel"/>
                <a:cs typeface="Corbel"/>
              </a:rPr>
              <a:t>s</a:t>
            </a:r>
            <a:r>
              <a:rPr sz="3000" spc="-204" dirty="0">
                <a:latin typeface="Corbel"/>
                <a:cs typeface="Corbel"/>
              </a:rPr>
              <a:t> </a:t>
            </a:r>
            <a:r>
              <a:rPr sz="3000" dirty="0">
                <a:latin typeface="Corbel"/>
                <a:cs typeface="Corbel"/>
              </a:rPr>
              <a:t>T</a:t>
            </a:r>
            <a:r>
              <a:rPr sz="3000" spc="-25" dirty="0">
                <a:latin typeface="Corbel"/>
                <a:cs typeface="Corbel"/>
              </a:rPr>
              <a:t>he</a:t>
            </a:r>
            <a:r>
              <a:rPr sz="3000" spc="-5" dirty="0">
                <a:latin typeface="Corbel"/>
                <a:cs typeface="Corbel"/>
              </a:rPr>
              <a:t>o</a:t>
            </a:r>
            <a:r>
              <a:rPr sz="3000" spc="-10" dirty="0">
                <a:latin typeface="Corbel"/>
                <a:cs typeface="Corbel"/>
              </a:rPr>
              <a:t>r</a:t>
            </a:r>
            <a:r>
              <a:rPr sz="3000" dirty="0">
                <a:latin typeface="Corbel"/>
                <a:cs typeface="Corbel"/>
              </a:rPr>
              <a:t>y</a:t>
            </a:r>
            <a:endParaRPr sz="3000">
              <a:latin typeface="Corbel"/>
              <a:cs typeface="Corbel"/>
            </a:endParaRPr>
          </a:p>
          <a:p>
            <a:pPr marL="12700">
              <a:lnSpc>
                <a:spcPct val="100000"/>
              </a:lnSpc>
              <a:spcBef>
                <a:spcPts val="445"/>
              </a:spcBef>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50" dirty="0">
                <a:latin typeface="Corbel"/>
                <a:cs typeface="Corbel"/>
              </a:rPr>
              <a:t> </a:t>
            </a:r>
            <a:r>
              <a:rPr sz="3000" spc="-15" dirty="0">
                <a:latin typeface="Corbel"/>
                <a:cs typeface="Corbel"/>
              </a:rPr>
              <a:t>J</a:t>
            </a:r>
            <a:r>
              <a:rPr sz="3000" spc="-25" dirty="0">
                <a:latin typeface="Corbel"/>
                <a:cs typeface="Corbel"/>
              </a:rPr>
              <a:t>u</a:t>
            </a:r>
            <a:r>
              <a:rPr sz="3000" spc="-5" dirty="0">
                <a:latin typeface="Corbel"/>
                <a:cs typeface="Corbel"/>
              </a:rPr>
              <a:t>s</a:t>
            </a:r>
            <a:r>
              <a:rPr sz="3000" dirty="0">
                <a:latin typeface="Corbel"/>
                <a:cs typeface="Corbel"/>
              </a:rPr>
              <a:t>tic</a:t>
            </a:r>
            <a:r>
              <a:rPr sz="3000" spc="-15" dirty="0">
                <a:latin typeface="Corbel"/>
                <a:cs typeface="Corbel"/>
              </a:rPr>
              <a:t>e</a:t>
            </a:r>
            <a:endParaRPr sz="3000">
              <a:latin typeface="Corbel"/>
              <a:cs typeface="Corbel"/>
            </a:endParaRPr>
          </a:p>
        </p:txBody>
      </p:sp>
      <p:sp>
        <p:nvSpPr>
          <p:cNvPr id="7" name="object 7"/>
          <p:cNvSpPr/>
          <p:nvPr/>
        </p:nvSpPr>
        <p:spPr>
          <a:xfrm>
            <a:off x="5385815" y="3819137"/>
            <a:ext cx="3365500" cy="1844039"/>
          </a:xfrm>
          <a:custGeom>
            <a:avLst/>
            <a:gdLst/>
            <a:ahLst/>
            <a:cxnLst/>
            <a:rect l="l" t="t" r="r" b="b"/>
            <a:pathLst>
              <a:path w="3365500" h="1844039">
                <a:moveTo>
                  <a:pt x="3057639" y="0"/>
                </a:moveTo>
                <a:lnTo>
                  <a:pt x="307352" y="0"/>
                </a:lnTo>
                <a:lnTo>
                  <a:pt x="282144" y="1018"/>
                </a:lnTo>
                <a:lnTo>
                  <a:pt x="233491" y="8932"/>
                </a:lnTo>
                <a:lnTo>
                  <a:pt x="187716" y="24153"/>
                </a:lnTo>
                <a:lnTo>
                  <a:pt x="145451" y="46048"/>
                </a:lnTo>
                <a:lnTo>
                  <a:pt x="107330" y="73984"/>
                </a:lnTo>
                <a:lnTo>
                  <a:pt x="73984" y="107330"/>
                </a:lnTo>
                <a:lnTo>
                  <a:pt x="46048" y="145451"/>
                </a:lnTo>
                <a:lnTo>
                  <a:pt x="24153" y="187716"/>
                </a:lnTo>
                <a:lnTo>
                  <a:pt x="8932" y="233491"/>
                </a:lnTo>
                <a:lnTo>
                  <a:pt x="1018" y="282144"/>
                </a:lnTo>
                <a:lnTo>
                  <a:pt x="0" y="307352"/>
                </a:lnTo>
                <a:lnTo>
                  <a:pt x="0" y="1536699"/>
                </a:lnTo>
                <a:lnTo>
                  <a:pt x="4022" y="1586554"/>
                </a:lnTo>
                <a:lnTo>
                  <a:pt x="15668" y="1633846"/>
                </a:lnTo>
                <a:lnTo>
                  <a:pt x="34305" y="1677944"/>
                </a:lnTo>
                <a:lnTo>
                  <a:pt x="59300" y="1718214"/>
                </a:lnTo>
                <a:lnTo>
                  <a:pt x="90020" y="1754025"/>
                </a:lnTo>
                <a:lnTo>
                  <a:pt x="125833" y="1784743"/>
                </a:lnTo>
                <a:lnTo>
                  <a:pt x="166105" y="1809736"/>
                </a:lnTo>
                <a:lnTo>
                  <a:pt x="210204" y="1828372"/>
                </a:lnTo>
                <a:lnTo>
                  <a:pt x="257498" y="1840017"/>
                </a:lnTo>
                <a:lnTo>
                  <a:pt x="307352" y="1844039"/>
                </a:lnTo>
                <a:lnTo>
                  <a:pt x="3057639" y="1844039"/>
                </a:lnTo>
                <a:lnTo>
                  <a:pt x="3107493" y="1840017"/>
                </a:lnTo>
                <a:lnTo>
                  <a:pt x="3154787" y="1828372"/>
                </a:lnTo>
                <a:lnTo>
                  <a:pt x="3198886" y="1809736"/>
                </a:lnTo>
                <a:lnTo>
                  <a:pt x="3239158" y="1784743"/>
                </a:lnTo>
                <a:lnTo>
                  <a:pt x="3274971" y="1754025"/>
                </a:lnTo>
                <a:lnTo>
                  <a:pt x="3305691" y="1718214"/>
                </a:lnTo>
                <a:lnTo>
                  <a:pt x="3330686" y="1677944"/>
                </a:lnTo>
                <a:lnTo>
                  <a:pt x="3349323" y="1633846"/>
                </a:lnTo>
                <a:lnTo>
                  <a:pt x="3360969" y="1586554"/>
                </a:lnTo>
                <a:lnTo>
                  <a:pt x="3364991" y="1536699"/>
                </a:lnTo>
                <a:lnTo>
                  <a:pt x="3364991" y="307352"/>
                </a:lnTo>
                <a:lnTo>
                  <a:pt x="3360969" y="257498"/>
                </a:lnTo>
                <a:lnTo>
                  <a:pt x="3349323" y="210204"/>
                </a:lnTo>
                <a:lnTo>
                  <a:pt x="3330686" y="166105"/>
                </a:lnTo>
                <a:lnTo>
                  <a:pt x="3305691" y="125833"/>
                </a:lnTo>
                <a:lnTo>
                  <a:pt x="3274971" y="90020"/>
                </a:lnTo>
                <a:lnTo>
                  <a:pt x="3239158" y="59300"/>
                </a:lnTo>
                <a:lnTo>
                  <a:pt x="3198886" y="34305"/>
                </a:lnTo>
                <a:lnTo>
                  <a:pt x="3154787" y="15668"/>
                </a:lnTo>
                <a:lnTo>
                  <a:pt x="3107493" y="4022"/>
                </a:lnTo>
                <a:lnTo>
                  <a:pt x="3057639" y="0"/>
                </a:lnTo>
                <a:close/>
              </a:path>
            </a:pathLst>
          </a:custGeom>
          <a:solidFill>
            <a:srgbClr val="2683C6"/>
          </a:solidFill>
        </p:spPr>
        <p:txBody>
          <a:bodyPr wrap="square" lIns="0" tIns="0" rIns="0" bIns="0" rtlCol="0"/>
          <a:lstStyle/>
          <a:p>
            <a:endParaRPr/>
          </a:p>
        </p:txBody>
      </p:sp>
      <p:sp>
        <p:nvSpPr>
          <p:cNvPr id="8" name="object 8"/>
          <p:cNvSpPr/>
          <p:nvPr/>
        </p:nvSpPr>
        <p:spPr>
          <a:xfrm>
            <a:off x="5385815" y="3819137"/>
            <a:ext cx="3365500" cy="1844039"/>
          </a:xfrm>
          <a:custGeom>
            <a:avLst/>
            <a:gdLst/>
            <a:ahLst/>
            <a:cxnLst/>
            <a:rect l="l" t="t" r="r" b="b"/>
            <a:pathLst>
              <a:path w="3365500" h="1844039">
                <a:moveTo>
                  <a:pt x="0" y="307352"/>
                </a:moveTo>
                <a:lnTo>
                  <a:pt x="4022" y="257498"/>
                </a:lnTo>
                <a:lnTo>
                  <a:pt x="15668" y="210204"/>
                </a:lnTo>
                <a:lnTo>
                  <a:pt x="34305" y="166105"/>
                </a:lnTo>
                <a:lnTo>
                  <a:pt x="59300" y="125833"/>
                </a:lnTo>
                <a:lnTo>
                  <a:pt x="90020" y="90020"/>
                </a:lnTo>
                <a:lnTo>
                  <a:pt x="125833" y="59300"/>
                </a:lnTo>
                <a:lnTo>
                  <a:pt x="166105" y="34305"/>
                </a:lnTo>
                <a:lnTo>
                  <a:pt x="210204" y="15668"/>
                </a:lnTo>
                <a:lnTo>
                  <a:pt x="257498" y="4022"/>
                </a:lnTo>
                <a:lnTo>
                  <a:pt x="307352" y="0"/>
                </a:lnTo>
                <a:lnTo>
                  <a:pt x="3057652" y="0"/>
                </a:lnTo>
                <a:lnTo>
                  <a:pt x="3107503" y="4022"/>
                </a:lnTo>
                <a:lnTo>
                  <a:pt x="3154793" y="15668"/>
                </a:lnTo>
                <a:lnTo>
                  <a:pt x="3198890" y="34305"/>
                </a:lnTo>
                <a:lnTo>
                  <a:pt x="3239161" y="59300"/>
                </a:lnTo>
                <a:lnTo>
                  <a:pt x="3274972" y="90020"/>
                </a:lnTo>
                <a:lnTo>
                  <a:pt x="3305692" y="125833"/>
                </a:lnTo>
                <a:lnTo>
                  <a:pt x="3330686" y="166105"/>
                </a:lnTo>
                <a:lnTo>
                  <a:pt x="3349323" y="210204"/>
                </a:lnTo>
                <a:lnTo>
                  <a:pt x="3360969" y="257498"/>
                </a:lnTo>
                <a:lnTo>
                  <a:pt x="3364991" y="307352"/>
                </a:lnTo>
                <a:lnTo>
                  <a:pt x="3364991" y="1536699"/>
                </a:lnTo>
                <a:lnTo>
                  <a:pt x="3360969" y="1586554"/>
                </a:lnTo>
                <a:lnTo>
                  <a:pt x="3349323" y="1633846"/>
                </a:lnTo>
                <a:lnTo>
                  <a:pt x="3330686" y="1677944"/>
                </a:lnTo>
                <a:lnTo>
                  <a:pt x="3305692" y="1718214"/>
                </a:lnTo>
                <a:lnTo>
                  <a:pt x="3274972" y="1754025"/>
                </a:lnTo>
                <a:lnTo>
                  <a:pt x="3239161" y="1784743"/>
                </a:lnTo>
                <a:lnTo>
                  <a:pt x="3198890" y="1809736"/>
                </a:lnTo>
                <a:lnTo>
                  <a:pt x="3154793" y="1828372"/>
                </a:lnTo>
                <a:lnTo>
                  <a:pt x="3107503" y="1840017"/>
                </a:lnTo>
                <a:lnTo>
                  <a:pt x="3057652" y="1844039"/>
                </a:lnTo>
                <a:lnTo>
                  <a:pt x="307352" y="1844039"/>
                </a:lnTo>
                <a:lnTo>
                  <a:pt x="257498" y="1840017"/>
                </a:lnTo>
                <a:lnTo>
                  <a:pt x="210204" y="1828372"/>
                </a:lnTo>
                <a:lnTo>
                  <a:pt x="166105" y="1809736"/>
                </a:lnTo>
                <a:lnTo>
                  <a:pt x="125833" y="1784743"/>
                </a:lnTo>
                <a:lnTo>
                  <a:pt x="90020" y="1754025"/>
                </a:lnTo>
                <a:lnTo>
                  <a:pt x="59300" y="1718214"/>
                </a:lnTo>
                <a:lnTo>
                  <a:pt x="34305" y="1677944"/>
                </a:lnTo>
                <a:lnTo>
                  <a:pt x="15668" y="1633846"/>
                </a:lnTo>
                <a:lnTo>
                  <a:pt x="4022" y="1586554"/>
                </a:lnTo>
                <a:lnTo>
                  <a:pt x="0" y="1536699"/>
                </a:lnTo>
                <a:lnTo>
                  <a:pt x="0" y="307352"/>
                </a:lnTo>
                <a:close/>
              </a:path>
            </a:pathLst>
          </a:custGeom>
          <a:ln w="12700">
            <a:solidFill>
              <a:srgbClr val="548A7A"/>
            </a:solidFill>
          </a:ln>
        </p:spPr>
        <p:txBody>
          <a:bodyPr wrap="square" lIns="0" tIns="0" rIns="0" bIns="0" rtlCol="0"/>
          <a:lstStyle/>
          <a:p>
            <a:endParaRPr/>
          </a:p>
        </p:txBody>
      </p:sp>
      <p:sp>
        <p:nvSpPr>
          <p:cNvPr id="9" name="object 9"/>
          <p:cNvSpPr txBox="1"/>
          <p:nvPr/>
        </p:nvSpPr>
        <p:spPr>
          <a:xfrm>
            <a:off x="5953704" y="3993701"/>
            <a:ext cx="2226945" cy="1579880"/>
          </a:xfrm>
          <a:prstGeom prst="rect">
            <a:avLst/>
          </a:prstGeom>
        </p:spPr>
        <p:txBody>
          <a:bodyPr vert="horz" wrap="square" lIns="0" tIns="0" rIns="0" bIns="0" rtlCol="0">
            <a:spAutoFit/>
          </a:bodyPr>
          <a:lstStyle/>
          <a:p>
            <a:pPr marL="12700" marR="5080" indent="153670" algn="just">
              <a:lnSpc>
                <a:spcPct val="100000"/>
              </a:lnSpc>
            </a:pPr>
            <a:r>
              <a:rPr sz="3600" dirty="0">
                <a:solidFill>
                  <a:srgbClr val="FFFFFF"/>
                </a:solidFill>
                <a:latin typeface="Corbel"/>
                <a:cs typeface="Corbel"/>
              </a:rPr>
              <a:t>S</a:t>
            </a:r>
            <a:r>
              <a:rPr sz="3600" spc="-5" dirty="0">
                <a:solidFill>
                  <a:srgbClr val="FFFFFF"/>
                </a:solidFill>
                <a:latin typeface="Corbel"/>
                <a:cs typeface="Corbel"/>
              </a:rPr>
              <a:t>O</a:t>
            </a:r>
            <a:r>
              <a:rPr sz="3600" dirty="0">
                <a:solidFill>
                  <a:srgbClr val="FFFFFF"/>
                </a:solidFill>
                <a:latin typeface="Corbel"/>
                <a:cs typeface="Corbel"/>
              </a:rPr>
              <a:t>CI</a:t>
            </a:r>
            <a:r>
              <a:rPr sz="3600" spc="5" dirty="0">
                <a:solidFill>
                  <a:srgbClr val="FFFFFF"/>
                </a:solidFill>
                <a:latin typeface="Corbel"/>
                <a:cs typeface="Corbel"/>
              </a:rPr>
              <a:t>A</a:t>
            </a:r>
            <a:r>
              <a:rPr sz="3600" spc="-20" dirty="0">
                <a:solidFill>
                  <a:srgbClr val="FFFFFF"/>
                </a:solidFill>
                <a:latin typeface="Corbel"/>
                <a:cs typeface="Corbel"/>
              </a:rPr>
              <a:t>L</a:t>
            </a:r>
            <a:r>
              <a:rPr sz="3600" spc="-5" dirty="0">
                <a:solidFill>
                  <a:srgbClr val="FFFFFF"/>
                </a:solidFill>
                <a:latin typeface="Corbel"/>
                <a:cs typeface="Corbel"/>
              </a:rPr>
              <a:t> </a:t>
            </a:r>
            <a:r>
              <a:rPr sz="3600" dirty="0">
                <a:solidFill>
                  <a:srgbClr val="FFFFFF"/>
                </a:solidFill>
                <a:latin typeface="Corbel"/>
                <a:cs typeface="Corbel"/>
              </a:rPr>
              <a:t>&amp; </a:t>
            </a:r>
            <a:r>
              <a:rPr sz="3600" spc="-5" dirty="0">
                <a:solidFill>
                  <a:srgbClr val="FFFFFF"/>
                </a:solidFill>
                <a:latin typeface="Corbel"/>
                <a:cs typeface="Corbel"/>
              </a:rPr>
              <a:t>PHY</a:t>
            </a:r>
            <a:r>
              <a:rPr sz="3600" spc="-20" dirty="0">
                <a:solidFill>
                  <a:srgbClr val="FFFFFF"/>
                </a:solidFill>
                <a:latin typeface="Corbel"/>
                <a:cs typeface="Corbel"/>
              </a:rPr>
              <a:t>SICAL</a:t>
            </a:r>
            <a:r>
              <a:rPr sz="3600" spc="-10" dirty="0">
                <a:solidFill>
                  <a:srgbClr val="FFFFFF"/>
                </a:solidFill>
                <a:latin typeface="Corbel"/>
                <a:cs typeface="Corbel"/>
              </a:rPr>
              <a:t> </a:t>
            </a:r>
            <a:r>
              <a:rPr sz="3600" dirty="0">
                <a:solidFill>
                  <a:srgbClr val="FFFFFF"/>
                </a:solidFill>
                <a:latin typeface="Corbel"/>
                <a:cs typeface="Corbel"/>
              </a:rPr>
              <a:t>C</a:t>
            </a:r>
            <a:r>
              <a:rPr sz="3600" spc="-5" dirty="0">
                <a:solidFill>
                  <a:srgbClr val="FFFFFF"/>
                </a:solidFill>
                <a:latin typeface="Corbel"/>
                <a:cs typeface="Corbel"/>
              </a:rPr>
              <a:t>O</a:t>
            </a:r>
            <a:r>
              <a:rPr sz="3600" dirty="0">
                <a:solidFill>
                  <a:srgbClr val="FFFFFF"/>
                </a:solidFill>
                <a:latin typeface="Corbel"/>
                <a:cs typeface="Corbel"/>
              </a:rPr>
              <a:t>N</a:t>
            </a:r>
            <a:r>
              <a:rPr sz="3600" spc="5" dirty="0">
                <a:solidFill>
                  <a:srgbClr val="FFFFFF"/>
                </a:solidFill>
                <a:latin typeface="Corbel"/>
                <a:cs typeface="Corbel"/>
              </a:rPr>
              <a:t>T</a:t>
            </a:r>
            <a:r>
              <a:rPr sz="3600" spc="-5" dirty="0">
                <a:solidFill>
                  <a:srgbClr val="FFFFFF"/>
                </a:solidFill>
                <a:latin typeface="Corbel"/>
                <a:cs typeface="Corbel"/>
              </a:rPr>
              <a:t>EX</a:t>
            </a:r>
            <a:r>
              <a:rPr sz="3600" spc="5" dirty="0">
                <a:solidFill>
                  <a:srgbClr val="FFFFFF"/>
                </a:solidFill>
                <a:latin typeface="Corbel"/>
                <a:cs typeface="Corbel"/>
              </a:rPr>
              <a:t>T</a:t>
            </a:r>
            <a:r>
              <a:rPr sz="3600" spc="-20" dirty="0">
                <a:solidFill>
                  <a:srgbClr val="FFFFFF"/>
                </a:solidFill>
                <a:latin typeface="Corbel"/>
                <a:cs typeface="Corbel"/>
              </a:rPr>
              <a:t>S</a:t>
            </a:r>
            <a:endParaRPr sz="3600">
              <a:latin typeface="Corbel"/>
              <a:cs typeface="Corbel"/>
            </a:endParaRPr>
          </a:p>
        </p:txBody>
      </p:sp>
      <p:sp>
        <p:nvSpPr>
          <p:cNvPr id="10" name="object 10"/>
          <p:cNvSpPr/>
          <p:nvPr/>
        </p:nvSpPr>
        <p:spPr>
          <a:xfrm>
            <a:off x="6216396" y="1545336"/>
            <a:ext cx="2273935" cy="2273935"/>
          </a:xfrm>
          <a:custGeom>
            <a:avLst/>
            <a:gdLst/>
            <a:ahLst/>
            <a:cxnLst/>
            <a:rect l="l" t="t" r="r" b="b"/>
            <a:pathLst>
              <a:path w="2273934" h="2273935">
                <a:moveTo>
                  <a:pt x="1136904" y="0"/>
                </a:moveTo>
                <a:lnTo>
                  <a:pt x="1043659" y="3768"/>
                </a:lnTo>
                <a:lnTo>
                  <a:pt x="952490" y="14879"/>
                </a:lnTo>
                <a:lnTo>
                  <a:pt x="863690" y="33041"/>
                </a:lnTo>
                <a:lnTo>
                  <a:pt x="777552" y="57959"/>
                </a:lnTo>
                <a:lnTo>
                  <a:pt x="694367" y="89342"/>
                </a:lnTo>
                <a:lnTo>
                  <a:pt x="614428" y="126898"/>
                </a:lnTo>
                <a:lnTo>
                  <a:pt x="538028" y="170332"/>
                </a:lnTo>
                <a:lnTo>
                  <a:pt x="465460" y="219354"/>
                </a:lnTo>
                <a:lnTo>
                  <a:pt x="397016" y="273671"/>
                </a:lnTo>
                <a:lnTo>
                  <a:pt x="332989" y="332989"/>
                </a:lnTo>
                <a:lnTo>
                  <a:pt x="273671" y="397016"/>
                </a:lnTo>
                <a:lnTo>
                  <a:pt x="219354" y="465460"/>
                </a:lnTo>
                <a:lnTo>
                  <a:pt x="170332" y="538028"/>
                </a:lnTo>
                <a:lnTo>
                  <a:pt x="126898" y="614428"/>
                </a:lnTo>
                <a:lnTo>
                  <a:pt x="89342" y="694367"/>
                </a:lnTo>
                <a:lnTo>
                  <a:pt x="57959" y="777552"/>
                </a:lnTo>
                <a:lnTo>
                  <a:pt x="33041" y="863690"/>
                </a:lnTo>
                <a:lnTo>
                  <a:pt x="14879" y="952490"/>
                </a:lnTo>
                <a:lnTo>
                  <a:pt x="3768" y="1043659"/>
                </a:lnTo>
                <a:lnTo>
                  <a:pt x="0" y="1136903"/>
                </a:lnTo>
                <a:lnTo>
                  <a:pt x="3768" y="1230148"/>
                </a:lnTo>
                <a:lnTo>
                  <a:pt x="14879" y="1321317"/>
                </a:lnTo>
                <a:lnTo>
                  <a:pt x="33041" y="1410117"/>
                </a:lnTo>
                <a:lnTo>
                  <a:pt x="57959" y="1496255"/>
                </a:lnTo>
                <a:lnTo>
                  <a:pt x="89342" y="1579440"/>
                </a:lnTo>
                <a:lnTo>
                  <a:pt x="126898" y="1659379"/>
                </a:lnTo>
                <a:lnTo>
                  <a:pt x="170332" y="1735779"/>
                </a:lnTo>
                <a:lnTo>
                  <a:pt x="219354" y="1808347"/>
                </a:lnTo>
                <a:lnTo>
                  <a:pt x="273671" y="1876791"/>
                </a:lnTo>
                <a:lnTo>
                  <a:pt x="332989" y="1940818"/>
                </a:lnTo>
                <a:lnTo>
                  <a:pt x="397016" y="2000136"/>
                </a:lnTo>
                <a:lnTo>
                  <a:pt x="465460" y="2054453"/>
                </a:lnTo>
                <a:lnTo>
                  <a:pt x="538028" y="2103475"/>
                </a:lnTo>
                <a:lnTo>
                  <a:pt x="614428" y="2146909"/>
                </a:lnTo>
                <a:lnTo>
                  <a:pt x="694367" y="2184465"/>
                </a:lnTo>
                <a:lnTo>
                  <a:pt x="777552" y="2215848"/>
                </a:lnTo>
                <a:lnTo>
                  <a:pt x="863690" y="2240766"/>
                </a:lnTo>
                <a:lnTo>
                  <a:pt x="952490" y="2258928"/>
                </a:lnTo>
                <a:lnTo>
                  <a:pt x="1043659" y="2270039"/>
                </a:lnTo>
                <a:lnTo>
                  <a:pt x="1136904" y="2273807"/>
                </a:lnTo>
                <a:lnTo>
                  <a:pt x="1230148" y="2270039"/>
                </a:lnTo>
                <a:lnTo>
                  <a:pt x="1321317" y="2258928"/>
                </a:lnTo>
                <a:lnTo>
                  <a:pt x="1410117" y="2240766"/>
                </a:lnTo>
                <a:lnTo>
                  <a:pt x="1496255" y="2215848"/>
                </a:lnTo>
                <a:lnTo>
                  <a:pt x="1579440" y="2184465"/>
                </a:lnTo>
                <a:lnTo>
                  <a:pt x="1659379" y="2146909"/>
                </a:lnTo>
                <a:lnTo>
                  <a:pt x="1735779" y="2103475"/>
                </a:lnTo>
                <a:lnTo>
                  <a:pt x="1808347" y="2054453"/>
                </a:lnTo>
                <a:lnTo>
                  <a:pt x="1876791" y="2000136"/>
                </a:lnTo>
                <a:lnTo>
                  <a:pt x="1940818" y="1940818"/>
                </a:lnTo>
                <a:lnTo>
                  <a:pt x="2000136" y="1876791"/>
                </a:lnTo>
                <a:lnTo>
                  <a:pt x="2054453" y="1808347"/>
                </a:lnTo>
                <a:lnTo>
                  <a:pt x="2103475" y="1735779"/>
                </a:lnTo>
                <a:lnTo>
                  <a:pt x="2146909" y="1659379"/>
                </a:lnTo>
                <a:lnTo>
                  <a:pt x="2184465" y="1579440"/>
                </a:lnTo>
                <a:lnTo>
                  <a:pt x="2215848" y="1496255"/>
                </a:lnTo>
                <a:lnTo>
                  <a:pt x="2240766" y="1410117"/>
                </a:lnTo>
                <a:lnTo>
                  <a:pt x="2258928" y="1321317"/>
                </a:lnTo>
                <a:lnTo>
                  <a:pt x="2270039" y="1230148"/>
                </a:lnTo>
                <a:lnTo>
                  <a:pt x="2273808" y="1136903"/>
                </a:lnTo>
                <a:lnTo>
                  <a:pt x="2270039" y="1043659"/>
                </a:lnTo>
                <a:lnTo>
                  <a:pt x="2258928" y="952490"/>
                </a:lnTo>
                <a:lnTo>
                  <a:pt x="2240766" y="863690"/>
                </a:lnTo>
                <a:lnTo>
                  <a:pt x="2215848" y="777552"/>
                </a:lnTo>
                <a:lnTo>
                  <a:pt x="2184465" y="694367"/>
                </a:lnTo>
                <a:lnTo>
                  <a:pt x="2146909" y="614428"/>
                </a:lnTo>
                <a:lnTo>
                  <a:pt x="2103475" y="538028"/>
                </a:lnTo>
                <a:lnTo>
                  <a:pt x="2054453" y="465460"/>
                </a:lnTo>
                <a:lnTo>
                  <a:pt x="2000136" y="397016"/>
                </a:lnTo>
                <a:lnTo>
                  <a:pt x="1940818" y="332989"/>
                </a:lnTo>
                <a:lnTo>
                  <a:pt x="1876791" y="273671"/>
                </a:lnTo>
                <a:lnTo>
                  <a:pt x="1808347" y="219354"/>
                </a:lnTo>
                <a:lnTo>
                  <a:pt x="1735779" y="170332"/>
                </a:lnTo>
                <a:lnTo>
                  <a:pt x="1659379" y="126898"/>
                </a:lnTo>
                <a:lnTo>
                  <a:pt x="1579440" y="89342"/>
                </a:lnTo>
                <a:lnTo>
                  <a:pt x="1496255" y="57959"/>
                </a:lnTo>
                <a:lnTo>
                  <a:pt x="1410117" y="33041"/>
                </a:lnTo>
                <a:lnTo>
                  <a:pt x="1321317" y="14879"/>
                </a:lnTo>
                <a:lnTo>
                  <a:pt x="1230148" y="3768"/>
                </a:lnTo>
                <a:lnTo>
                  <a:pt x="1136904" y="0"/>
                </a:lnTo>
                <a:close/>
              </a:path>
            </a:pathLst>
          </a:custGeom>
          <a:solidFill>
            <a:srgbClr val="7030A0"/>
          </a:solidFill>
        </p:spPr>
        <p:txBody>
          <a:bodyPr wrap="square" lIns="0" tIns="0" rIns="0" bIns="0" rtlCol="0"/>
          <a:lstStyle/>
          <a:p>
            <a:endParaRPr/>
          </a:p>
        </p:txBody>
      </p:sp>
      <p:sp>
        <p:nvSpPr>
          <p:cNvPr id="11" name="object 11"/>
          <p:cNvSpPr/>
          <p:nvPr/>
        </p:nvSpPr>
        <p:spPr>
          <a:xfrm>
            <a:off x="6216396" y="1545336"/>
            <a:ext cx="2273935" cy="2273935"/>
          </a:xfrm>
          <a:custGeom>
            <a:avLst/>
            <a:gdLst/>
            <a:ahLst/>
            <a:cxnLst/>
            <a:rect l="l" t="t" r="r" b="b"/>
            <a:pathLst>
              <a:path w="2273934" h="2273935">
                <a:moveTo>
                  <a:pt x="0" y="1136903"/>
                </a:moveTo>
                <a:lnTo>
                  <a:pt x="3768" y="1043659"/>
                </a:lnTo>
                <a:lnTo>
                  <a:pt x="14879" y="952490"/>
                </a:lnTo>
                <a:lnTo>
                  <a:pt x="33041" y="863690"/>
                </a:lnTo>
                <a:lnTo>
                  <a:pt x="57959" y="777552"/>
                </a:lnTo>
                <a:lnTo>
                  <a:pt x="89342" y="694367"/>
                </a:lnTo>
                <a:lnTo>
                  <a:pt x="126898" y="614428"/>
                </a:lnTo>
                <a:lnTo>
                  <a:pt x="170332" y="538028"/>
                </a:lnTo>
                <a:lnTo>
                  <a:pt x="219354" y="465460"/>
                </a:lnTo>
                <a:lnTo>
                  <a:pt x="273671" y="397016"/>
                </a:lnTo>
                <a:lnTo>
                  <a:pt x="332989" y="332989"/>
                </a:lnTo>
                <a:lnTo>
                  <a:pt x="397016" y="273671"/>
                </a:lnTo>
                <a:lnTo>
                  <a:pt x="465460" y="219354"/>
                </a:lnTo>
                <a:lnTo>
                  <a:pt x="538028" y="170332"/>
                </a:lnTo>
                <a:lnTo>
                  <a:pt x="614428" y="126898"/>
                </a:lnTo>
                <a:lnTo>
                  <a:pt x="694367" y="89342"/>
                </a:lnTo>
                <a:lnTo>
                  <a:pt x="777552" y="57959"/>
                </a:lnTo>
                <a:lnTo>
                  <a:pt x="863690" y="33041"/>
                </a:lnTo>
                <a:lnTo>
                  <a:pt x="952490" y="14879"/>
                </a:lnTo>
                <a:lnTo>
                  <a:pt x="1043659" y="3768"/>
                </a:lnTo>
                <a:lnTo>
                  <a:pt x="1136904" y="0"/>
                </a:lnTo>
                <a:lnTo>
                  <a:pt x="1230148" y="3768"/>
                </a:lnTo>
                <a:lnTo>
                  <a:pt x="1321317" y="14879"/>
                </a:lnTo>
                <a:lnTo>
                  <a:pt x="1410117" y="33041"/>
                </a:lnTo>
                <a:lnTo>
                  <a:pt x="1496255" y="57959"/>
                </a:lnTo>
                <a:lnTo>
                  <a:pt x="1579440" y="89342"/>
                </a:lnTo>
                <a:lnTo>
                  <a:pt x="1659379" y="126898"/>
                </a:lnTo>
                <a:lnTo>
                  <a:pt x="1735779" y="170332"/>
                </a:lnTo>
                <a:lnTo>
                  <a:pt x="1808347" y="219354"/>
                </a:lnTo>
                <a:lnTo>
                  <a:pt x="1876791" y="273671"/>
                </a:lnTo>
                <a:lnTo>
                  <a:pt x="1940818" y="332989"/>
                </a:lnTo>
                <a:lnTo>
                  <a:pt x="2000136" y="397016"/>
                </a:lnTo>
                <a:lnTo>
                  <a:pt x="2054453" y="465460"/>
                </a:lnTo>
                <a:lnTo>
                  <a:pt x="2103475" y="538028"/>
                </a:lnTo>
                <a:lnTo>
                  <a:pt x="2146909" y="614428"/>
                </a:lnTo>
                <a:lnTo>
                  <a:pt x="2184465" y="694367"/>
                </a:lnTo>
                <a:lnTo>
                  <a:pt x="2215848" y="777552"/>
                </a:lnTo>
                <a:lnTo>
                  <a:pt x="2240766" y="863690"/>
                </a:lnTo>
                <a:lnTo>
                  <a:pt x="2258928" y="952490"/>
                </a:lnTo>
                <a:lnTo>
                  <a:pt x="2270039" y="1043659"/>
                </a:lnTo>
                <a:lnTo>
                  <a:pt x="2273808" y="1136903"/>
                </a:lnTo>
                <a:lnTo>
                  <a:pt x="2270039" y="1230148"/>
                </a:lnTo>
                <a:lnTo>
                  <a:pt x="2258928" y="1321317"/>
                </a:lnTo>
                <a:lnTo>
                  <a:pt x="2240766" y="1410117"/>
                </a:lnTo>
                <a:lnTo>
                  <a:pt x="2215848" y="1496255"/>
                </a:lnTo>
                <a:lnTo>
                  <a:pt x="2184465" y="1579440"/>
                </a:lnTo>
                <a:lnTo>
                  <a:pt x="2146909" y="1659379"/>
                </a:lnTo>
                <a:lnTo>
                  <a:pt x="2103475" y="1735779"/>
                </a:lnTo>
                <a:lnTo>
                  <a:pt x="2054453" y="1808347"/>
                </a:lnTo>
                <a:lnTo>
                  <a:pt x="2000136" y="1876791"/>
                </a:lnTo>
                <a:lnTo>
                  <a:pt x="1940818" y="1940818"/>
                </a:lnTo>
                <a:lnTo>
                  <a:pt x="1876791" y="2000136"/>
                </a:lnTo>
                <a:lnTo>
                  <a:pt x="1808347" y="2054453"/>
                </a:lnTo>
                <a:lnTo>
                  <a:pt x="1735779" y="2103475"/>
                </a:lnTo>
                <a:lnTo>
                  <a:pt x="1659379" y="2146909"/>
                </a:lnTo>
                <a:lnTo>
                  <a:pt x="1579440" y="2184465"/>
                </a:lnTo>
                <a:lnTo>
                  <a:pt x="1496255" y="2215848"/>
                </a:lnTo>
                <a:lnTo>
                  <a:pt x="1410117" y="2240766"/>
                </a:lnTo>
                <a:lnTo>
                  <a:pt x="1321317" y="2258928"/>
                </a:lnTo>
                <a:lnTo>
                  <a:pt x="1230148" y="2270039"/>
                </a:lnTo>
                <a:lnTo>
                  <a:pt x="1136904" y="2273807"/>
                </a:lnTo>
                <a:lnTo>
                  <a:pt x="1043659" y="2270039"/>
                </a:lnTo>
                <a:lnTo>
                  <a:pt x="952490" y="2258928"/>
                </a:lnTo>
                <a:lnTo>
                  <a:pt x="863690" y="2240766"/>
                </a:lnTo>
                <a:lnTo>
                  <a:pt x="777552" y="2215848"/>
                </a:lnTo>
                <a:lnTo>
                  <a:pt x="694367" y="2184465"/>
                </a:lnTo>
                <a:lnTo>
                  <a:pt x="614428" y="2146909"/>
                </a:lnTo>
                <a:lnTo>
                  <a:pt x="538028" y="2103475"/>
                </a:lnTo>
                <a:lnTo>
                  <a:pt x="465460" y="2054453"/>
                </a:lnTo>
                <a:lnTo>
                  <a:pt x="397016" y="2000136"/>
                </a:lnTo>
                <a:lnTo>
                  <a:pt x="332989" y="1940818"/>
                </a:lnTo>
                <a:lnTo>
                  <a:pt x="273671" y="1876791"/>
                </a:lnTo>
                <a:lnTo>
                  <a:pt x="219354" y="1808347"/>
                </a:lnTo>
                <a:lnTo>
                  <a:pt x="170332" y="1735779"/>
                </a:lnTo>
                <a:lnTo>
                  <a:pt x="126898" y="1659379"/>
                </a:lnTo>
                <a:lnTo>
                  <a:pt x="89342" y="1579440"/>
                </a:lnTo>
                <a:lnTo>
                  <a:pt x="57959" y="1496255"/>
                </a:lnTo>
                <a:lnTo>
                  <a:pt x="33041" y="1410117"/>
                </a:lnTo>
                <a:lnTo>
                  <a:pt x="14879" y="1321317"/>
                </a:lnTo>
                <a:lnTo>
                  <a:pt x="3768" y="1230148"/>
                </a:lnTo>
                <a:lnTo>
                  <a:pt x="0" y="1136903"/>
                </a:lnTo>
                <a:close/>
              </a:path>
            </a:pathLst>
          </a:custGeom>
          <a:ln w="12700">
            <a:solidFill>
              <a:srgbClr val="FFFFFF"/>
            </a:solidFill>
          </a:ln>
        </p:spPr>
        <p:txBody>
          <a:bodyPr wrap="square" lIns="0" tIns="0" rIns="0" bIns="0" rtlCol="0"/>
          <a:lstStyle/>
          <a:p>
            <a:endParaRPr/>
          </a:p>
        </p:txBody>
      </p:sp>
      <p:sp>
        <p:nvSpPr>
          <p:cNvPr id="12" name="object 12"/>
          <p:cNvSpPr txBox="1"/>
          <p:nvPr/>
        </p:nvSpPr>
        <p:spPr>
          <a:xfrm>
            <a:off x="7095203" y="1719117"/>
            <a:ext cx="516890" cy="114300"/>
          </a:xfrm>
          <a:prstGeom prst="rect">
            <a:avLst/>
          </a:prstGeom>
        </p:spPr>
        <p:txBody>
          <a:bodyPr vert="horz" wrap="square" lIns="0" tIns="0" rIns="0" bIns="0" rtlCol="0">
            <a:spAutoFit/>
          </a:bodyPr>
          <a:lstStyle/>
          <a:p>
            <a:pPr marL="12700">
              <a:lnSpc>
                <a:spcPct val="100000"/>
              </a:lnSpc>
            </a:pPr>
            <a:r>
              <a:rPr sz="700" spc="-10" dirty="0">
                <a:solidFill>
                  <a:srgbClr val="FFFFFF"/>
                </a:solidFill>
                <a:latin typeface="Corbel"/>
                <a:cs typeface="Corbel"/>
              </a:rPr>
              <a:t>macr</a:t>
            </a:r>
            <a:r>
              <a:rPr sz="700" spc="-5" dirty="0">
                <a:solidFill>
                  <a:srgbClr val="FFFFFF"/>
                </a:solidFill>
                <a:latin typeface="Corbel"/>
                <a:cs typeface="Corbel"/>
              </a:rPr>
              <a:t>o</a:t>
            </a:r>
            <a:r>
              <a:rPr sz="700" spc="-15" dirty="0">
                <a:solidFill>
                  <a:srgbClr val="FFFFFF"/>
                </a:solidFill>
                <a:latin typeface="Corbel"/>
                <a:cs typeface="Corbel"/>
              </a:rPr>
              <a:t>s</a:t>
            </a:r>
            <a:r>
              <a:rPr sz="700" spc="-5" dirty="0">
                <a:solidFill>
                  <a:srgbClr val="FFFFFF"/>
                </a:solidFill>
                <a:latin typeface="Corbel"/>
                <a:cs typeface="Corbel"/>
              </a:rPr>
              <a:t>y</a:t>
            </a:r>
            <a:r>
              <a:rPr sz="700" spc="-15" dirty="0">
                <a:solidFill>
                  <a:srgbClr val="FFFFFF"/>
                </a:solidFill>
                <a:latin typeface="Corbel"/>
                <a:cs typeface="Corbel"/>
              </a:rPr>
              <a:t>s</a:t>
            </a:r>
            <a:r>
              <a:rPr sz="700" spc="-10" dirty="0">
                <a:solidFill>
                  <a:srgbClr val="FFFFFF"/>
                </a:solidFill>
                <a:latin typeface="Corbel"/>
                <a:cs typeface="Corbel"/>
              </a:rPr>
              <a:t>t</a:t>
            </a:r>
            <a:r>
              <a:rPr sz="700" spc="-5" dirty="0">
                <a:solidFill>
                  <a:srgbClr val="FFFFFF"/>
                </a:solidFill>
                <a:latin typeface="Corbel"/>
                <a:cs typeface="Corbel"/>
              </a:rPr>
              <a:t>em</a:t>
            </a:r>
            <a:endParaRPr sz="700">
              <a:latin typeface="Corbel"/>
              <a:cs typeface="Corbel"/>
            </a:endParaRPr>
          </a:p>
        </p:txBody>
      </p:sp>
      <p:sp>
        <p:nvSpPr>
          <p:cNvPr id="13" name="object 13"/>
          <p:cNvSpPr/>
          <p:nvPr/>
        </p:nvSpPr>
        <p:spPr>
          <a:xfrm>
            <a:off x="6387084" y="1886711"/>
            <a:ext cx="1932939" cy="1932939"/>
          </a:xfrm>
          <a:custGeom>
            <a:avLst/>
            <a:gdLst/>
            <a:ahLst/>
            <a:cxnLst/>
            <a:rect l="l" t="t" r="r" b="b"/>
            <a:pathLst>
              <a:path w="1932940" h="1932939">
                <a:moveTo>
                  <a:pt x="966216" y="0"/>
                </a:moveTo>
                <a:lnTo>
                  <a:pt x="886970" y="3202"/>
                </a:lnTo>
                <a:lnTo>
                  <a:pt x="809490" y="12646"/>
                </a:lnTo>
                <a:lnTo>
                  <a:pt x="734022" y="28080"/>
                </a:lnTo>
                <a:lnTo>
                  <a:pt x="660816" y="49258"/>
                </a:lnTo>
                <a:lnTo>
                  <a:pt x="590120" y="75929"/>
                </a:lnTo>
                <a:lnTo>
                  <a:pt x="522183" y="107846"/>
                </a:lnTo>
                <a:lnTo>
                  <a:pt x="457253" y="144760"/>
                </a:lnTo>
                <a:lnTo>
                  <a:pt x="395580" y="186422"/>
                </a:lnTo>
                <a:lnTo>
                  <a:pt x="337412" y="232584"/>
                </a:lnTo>
                <a:lnTo>
                  <a:pt x="282997" y="282997"/>
                </a:lnTo>
                <a:lnTo>
                  <a:pt x="232584" y="337412"/>
                </a:lnTo>
                <a:lnTo>
                  <a:pt x="186422" y="395580"/>
                </a:lnTo>
                <a:lnTo>
                  <a:pt x="144760" y="457253"/>
                </a:lnTo>
                <a:lnTo>
                  <a:pt x="107846" y="522183"/>
                </a:lnTo>
                <a:lnTo>
                  <a:pt x="75929" y="590120"/>
                </a:lnTo>
                <a:lnTo>
                  <a:pt x="49258" y="660816"/>
                </a:lnTo>
                <a:lnTo>
                  <a:pt x="28080" y="734022"/>
                </a:lnTo>
                <a:lnTo>
                  <a:pt x="12646" y="809490"/>
                </a:lnTo>
                <a:lnTo>
                  <a:pt x="3202" y="886970"/>
                </a:lnTo>
                <a:lnTo>
                  <a:pt x="0" y="966215"/>
                </a:lnTo>
                <a:lnTo>
                  <a:pt x="3202" y="1045461"/>
                </a:lnTo>
                <a:lnTo>
                  <a:pt x="12646" y="1122941"/>
                </a:lnTo>
                <a:lnTo>
                  <a:pt x="28080" y="1198409"/>
                </a:lnTo>
                <a:lnTo>
                  <a:pt x="49258" y="1271615"/>
                </a:lnTo>
                <a:lnTo>
                  <a:pt x="75929" y="1342311"/>
                </a:lnTo>
                <a:lnTo>
                  <a:pt x="107846" y="1410248"/>
                </a:lnTo>
                <a:lnTo>
                  <a:pt x="144760" y="1475178"/>
                </a:lnTo>
                <a:lnTo>
                  <a:pt x="186422" y="1536851"/>
                </a:lnTo>
                <a:lnTo>
                  <a:pt x="232584" y="1595019"/>
                </a:lnTo>
                <a:lnTo>
                  <a:pt x="282997" y="1649434"/>
                </a:lnTo>
                <a:lnTo>
                  <a:pt x="337412" y="1699847"/>
                </a:lnTo>
                <a:lnTo>
                  <a:pt x="395580" y="1746009"/>
                </a:lnTo>
                <a:lnTo>
                  <a:pt x="457253" y="1787671"/>
                </a:lnTo>
                <a:lnTo>
                  <a:pt x="522183" y="1824585"/>
                </a:lnTo>
                <a:lnTo>
                  <a:pt x="590120" y="1856502"/>
                </a:lnTo>
                <a:lnTo>
                  <a:pt x="660816" y="1883173"/>
                </a:lnTo>
                <a:lnTo>
                  <a:pt x="734022" y="1904351"/>
                </a:lnTo>
                <a:lnTo>
                  <a:pt x="809490" y="1919785"/>
                </a:lnTo>
                <a:lnTo>
                  <a:pt x="886970" y="1929229"/>
                </a:lnTo>
                <a:lnTo>
                  <a:pt x="966216" y="1932431"/>
                </a:lnTo>
                <a:lnTo>
                  <a:pt x="1045461" y="1929229"/>
                </a:lnTo>
                <a:lnTo>
                  <a:pt x="1122941" y="1919785"/>
                </a:lnTo>
                <a:lnTo>
                  <a:pt x="1198409" y="1904351"/>
                </a:lnTo>
                <a:lnTo>
                  <a:pt x="1271615" y="1883173"/>
                </a:lnTo>
                <a:lnTo>
                  <a:pt x="1342311" y="1856502"/>
                </a:lnTo>
                <a:lnTo>
                  <a:pt x="1410248" y="1824585"/>
                </a:lnTo>
                <a:lnTo>
                  <a:pt x="1475178" y="1787671"/>
                </a:lnTo>
                <a:lnTo>
                  <a:pt x="1536851" y="1746009"/>
                </a:lnTo>
                <a:lnTo>
                  <a:pt x="1595019" y="1699847"/>
                </a:lnTo>
                <a:lnTo>
                  <a:pt x="1649434" y="1649434"/>
                </a:lnTo>
                <a:lnTo>
                  <a:pt x="1699847" y="1595019"/>
                </a:lnTo>
                <a:lnTo>
                  <a:pt x="1746009" y="1536851"/>
                </a:lnTo>
                <a:lnTo>
                  <a:pt x="1787671" y="1475178"/>
                </a:lnTo>
                <a:lnTo>
                  <a:pt x="1824585" y="1410248"/>
                </a:lnTo>
                <a:lnTo>
                  <a:pt x="1856502" y="1342311"/>
                </a:lnTo>
                <a:lnTo>
                  <a:pt x="1883173" y="1271615"/>
                </a:lnTo>
                <a:lnTo>
                  <a:pt x="1904351" y="1198409"/>
                </a:lnTo>
                <a:lnTo>
                  <a:pt x="1919785" y="1122941"/>
                </a:lnTo>
                <a:lnTo>
                  <a:pt x="1929229" y="1045461"/>
                </a:lnTo>
                <a:lnTo>
                  <a:pt x="1932432" y="966215"/>
                </a:lnTo>
                <a:lnTo>
                  <a:pt x="1929229" y="886970"/>
                </a:lnTo>
                <a:lnTo>
                  <a:pt x="1919785" y="809490"/>
                </a:lnTo>
                <a:lnTo>
                  <a:pt x="1904351" y="734022"/>
                </a:lnTo>
                <a:lnTo>
                  <a:pt x="1883173" y="660816"/>
                </a:lnTo>
                <a:lnTo>
                  <a:pt x="1856502" y="590120"/>
                </a:lnTo>
                <a:lnTo>
                  <a:pt x="1824585" y="522183"/>
                </a:lnTo>
                <a:lnTo>
                  <a:pt x="1787671" y="457253"/>
                </a:lnTo>
                <a:lnTo>
                  <a:pt x="1746009" y="395580"/>
                </a:lnTo>
                <a:lnTo>
                  <a:pt x="1699847" y="337412"/>
                </a:lnTo>
                <a:lnTo>
                  <a:pt x="1649434" y="282997"/>
                </a:lnTo>
                <a:lnTo>
                  <a:pt x="1595019" y="232584"/>
                </a:lnTo>
                <a:lnTo>
                  <a:pt x="1536851" y="186422"/>
                </a:lnTo>
                <a:lnTo>
                  <a:pt x="1475178" y="144760"/>
                </a:lnTo>
                <a:lnTo>
                  <a:pt x="1410248" y="107846"/>
                </a:lnTo>
                <a:lnTo>
                  <a:pt x="1342311" y="75929"/>
                </a:lnTo>
                <a:lnTo>
                  <a:pt x="1271615" y="49258"/>
                </a:lnTo>
                <a:lnTo>
                  <a:pt x="1198409" y="28080"/>
                </a:lnTo>
                <a:lnTo>
                  <a:pt x="1122941" y="12646"/>
                </a:lnTo>
                <a:lnTo>
                  <a:pt x="1045461" y="3202"/>
                </a:lnTo>
                <a:lnTo>
                  <a:pt x="966216" y="0"/>
                </a:lnTo>
                <a:close/>
              </a:path>
            </a:pathLst>
          </a:custGeom>
          <a:solidFill>
            <a:srgbClr val="00B0F0"/>
          </a:solidFill>
        </p:spPr>
        <p:txBody>
          <a:bodyPr wrap="square" lIns="0" tIns="0" rIns="0" bIns="0" rtlCol="0"/>
          <a:lstStyle/>
          <a:p>
            <a:endParaRPr/>
          </a:p>
        </p:txBody>
      </p:sp>
      <p:sp>
        <p:nvSpPr>
          <p:cNvPr id="14" name="object 14"/>
          <p:cNvSpPr/>
          <p:nvPr/>
        </p:nvSpPr>
        <p:spPr>
          <a:xfrm>
            <a:off x="6387084" y="1886711"/>
            <a:ext cx="1932939" cy="1932939"/>
          </a:xfrm>
          <a:custGeom>
            <a:avLst/>
            <a:gdLst/>
            <a:ahLst/>
            <a:cxnLst/>
            <a:rect l="l" t="t" r="r" b="b"/>
            <a:pathLst>
              <a:path w="1932940" h="1932939">
                <a:moveTo>
                  <a:pt x="0" y="966215"/>
                </a:moveTo>
                <a:lnTo>
                  <a:pt x="3202" y="886970"/>
                </a:lnTo>
                <a:lnTo>
                  <a:pt x="12646" y="809490"/>
                </a:lnTo>
                <a:lnTo>
                  <a:pt x="28080" y="734022"/>
                </a:lnTo>
                <a:lnTo>
                  <a:pt x="49258" y="660816"/>
                </a:lnTo>
                <a:lnTo>
                  <a:pt x="75929" y="590120"/>
                </a:lnTo>
                <a:lnTo>
                  <a:pt x="107846" y="522183"/>
                </a:lnTo>
                <a:lnTo>
                  <a:pt x="144760" y="457253"/>
                </a:lnTo>
                <a:lnTo>
                  <a:pt x="186422" y="395580"/>
                </a:lnTo>
                <a:lnTo>
                  <a:pt x="232584" y="337412"/>
                </a:lnTo>
                <a:lnTo>
                  <a:pt x="282997" y="282997"/>
                </a:lnTo>
                <a:lnTo>
                  <a:pt x="337412" y="232584"/>
                </a:lnTo>
                <a:lnTo>
                  <a:pt x="395580" y="186422"/>
                </a:lnTo>
                <a:lnTo>
                  <a:pt x="457253" y="144760"/>
                </a:lnTo>
                <a:lnTo>
                  <a:pt x="522183" y="107846"/>
                </a:lnTo>
                <a:lnTo>
                  <a:pt x="590120" y="75929"/>
                </a:lnTo>
                <a:lnTo>
                  <a:pt x="660816" y="49258"/>
                </a:lnTo>
                <a:lnTo>
                  <a:pt x="734022" y="28080"/>
                </a:lnTo>
                <a:lnTo>
                  <a:pt x="809490" y="12646"/>
                </a:lnTo>
                <a:lnTo>
                  <a:pt x="886970" y="3202"/>
                </a:lnTo>
                <a:lnTo>
                  <a:pt x="966216" y="0"/>
                </a:lnTo>
                <a:lnTo>
                  <a:pt x="1045461" y="3202"/>
                </a:lnTo>
                <a:lnTo>
                  <a:pt x="1122941" y="12646"/>
                </a:lnTo>
                <a:lnTo>
                  <a:pt x="1198409" y="28080"/>
                </a:lnTo>
                <a:lnTo>
                  <a:pt x="1271615" y="49258"/>
                </a:lnTo>
                <a:lnTo>
                  <a:pt x="1342311" y="75929"/>
                </a:lnTo>
                <a:lnTo>
                  <a:pt x="1410248" y="107846"/>
                </a:lnTo>
                <a:lnTo>
                  <a:pt x="1475178" y="144760"/>
                </a:lnTo>
                <a:lnTo>
                  <a:pt x="1536851" y="186422"/>
                </a:lnTo>
                <a:lnTo>
                  <a:pt x="1595019" y="232584"/>
                </a:lnTo>
                <a:lnTo>
                  <a:pt x="1649434" y="282997"/>
                </a:lnTo>
                <a:lnTo>
                  <a:pt x="1699847" y="337412"/>
                </a:lnTo>
                <a:lnTo>
                  <a:pt x="1746009" y="395580"/>
                </a:lnTo>
                <a:lnTo>
                  <a:pt x="1787671" y="457253"/>
                </a:lnTo>
                <a:lnTo>
                  <a:pt x="1824585" y="522183"/>
                </a:lnTo>
                <a:lnTo>
                  <a:pt x="1856502" y="590120"/>
                </a:lnTo>
                <a:lnTo>
                  <a:pt x="1883173" y="660816"/>
                </a:lnTo>
                <a:lnTo>
                  <a:pt x="1904351" y="734022"/>
                </a:lnTo>
                <a:lnTo>
                  <a:pt x="1919785" y="809490"/>
                </a:lnTo>
                <a:lnTo>
                  <a:pt x="1929229" y="886970"/>
                </a:lnTo>
                <a:lnTo>
                  <a:pt x="1932432" y="966215"/>
                </a:lnTo>
                <a:lnTo>
                  <a:pt x="1929229" y="1045461"/>
                </a:lnTo>
                <a:lnTo>
                  <a:pt x="1919785" y="1122941"/>
                </a:lnTo>
                <a:lnTo>
                  <a:pt x="1904351" y="1198409"/>
                </a:lnTo>
                <a:lnTo>
                  <a:pt x="1883173" y="1271615"/>
                </a:lnTo>
                <a:lnTo>
                  <a:pt x="1856502" y="1342311"/>
                </a:lnTo>
                <a:lnTo>
                  <a:pt x="1824585" y="1410248"/>
                </a:lnTo>
                <a:lnTo>
                  <a:pt x="1787671" y="1475178"/>
                </a:lnTo>
                <a:lnTo>
                  <a:pt x="1746009" y="1536851"/>
                </a:lnTo>
                <a:lnTo>
                  <a:pt x="1699847" y="1595019"/>
                </a:lnTo>
                <a:lnTo>
                  <a:pt x="1649434" y="1649434"/>
                </a:lnTo>
                <a:lnTo>
                  <a:pt x="1595019" y="1699847"/>
                </a:lnTo>
                <a:lnTo>
                  <a:pt x="1536851" y="1746009"/>
                </a:lnTo>
                <a:lnTo>
                  <a:pt x="1475178" y="1787671"/>
                </a:lnTo>
                <a:lnTo>
                  <a:pt x="1410248" y="1824585"/>
                </a:lnTo>
                <a:lnTo>
                  <a:pt x="1342311" y="1856502"/>
                </a:lnTo>
                <a:lnTo>
                  <a:pt x="1271615" y="1883173"/>
                </a:lnTo>
                <a:lnTo>
                  <a:pt x="1198409" y="1904351"/>
                </a:lnTo>
                <a:lnTo>
                  <a:pt x="1122941" y="1919785"/>
                </a:lnTo>
                <a:lnTo>
                  <a:pt x="1045461" y="1929229"/>
                </a:lnTo>
                <a:lnTo>
                  <a:pt x="966216" y="1932431"/>
                </a:lnTo>
                <a:lnTo>
                  <a:pt x="886970" y="1929229"/>
                </a:lnTo>
                <a:lnTo>
                  <a:pt x="809490" y="1919785"/>
                </a:lnTo>
                <a:lnTo>
                  <a:pt x="734022" y="1904351"/>
                </a:lnTo>
                <a:lnTo>
                  <a:pt x="660816" y="1883173"/>
                </a:lnTo>
                <a:lnTo>
                  <a:pt x="590120" y="1856502"/>
                </a:lnTo>
                <a:lnTo>
                  <a:pt x="522183" y="1824585"/>
                </a:lnTo>
                <a:lnTo>
                  <a:pt x="457253" y="1787671"/>
                </a:lnTo>
                <a:lnTo>
                  <a:pt x="395580" y="1746009"/>
                </a:lnTo>
                <a:lnTo>
                  <a:pt x="337412" y="1699847"/>
                </a:lnTo>
                <a:lnTo>
                  <a:pt x="282997" y="1649434"/>
                </a:lnTo>
                <a:lnTo>
                  <a:pt x="232584" y="1595019"/>
                </a:lnTo>
                <a:lnTo>
                  <a:pt x="186422" y="1536851"/>
                </a:lnTo>
                <a:lnTo>
                  <a:pt x="144760" y="1475178"/>
                </a:lnTo>
                <a:lnTo>
                  <a:pt x="107846" y="1410248"/>
                </a:lnTo>
                <a:lnTo>
                  <a:pt x="75929" y="1342311"/>
                </a:lnTo>
                <a:lnTo>
                  <a:pt x="49258" y="1271615"/>
                </a:lnTo>
                <a:lnTo>
                  <a:pt x="28080" y="1198409"/>
                </a:lnTo>
                <a:lnTo>
                  <a:pt x="12646" y="1122941"/>
                </a:lnTo>
                <a:lnTo>
                  <a:pt x="3202" y="1045461"/>
                </a:lnTo>
                <a:lnTo>
                  <a:pt x="0" y="966215"/>
                </a:lnTo>
                <a:close/>
              </a:path>
            </a:pathLst>
          </a:custGeom>
          <a:ln w="12700">
            <a:solidFill>
              <a:srgbClr val="FFFFFF"/>
            </a:solidFill>
          </a:ln>
        </p:spPr>
        <p:txBody>
          <a:bodyPr wrap="square" lIns="0" tIns="0" rIns="0" bIns="0" rtlCol="0"/>
          <a:lstStyle/>
          <a:p>
            <a:endParaRPr/>
          </a:p>
        </p:txBody>
      </p:sp>
      <p:sp>
        <p:nvSpPr>
          <p:cNvPr id="15" name="object 15"/>
          <p:cNvSpPr txBox="1"/>
          <p:nvPr/>
        </p:nvSpPr>
        <p:spPr>
          <a:xfrm>
            <a:off x="7144446" y="2054996"/>
            <a:ext cx="417195" cy="114300"/>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Corbel"/>
                <a:cs typeface="Corbel"/>
              </a:rPr>
              <a:t>e</a:t>
            </a:r>
            <a:r>
              <a:rPr sz="700" spc="-10" dirty="0">
                <a:solidFill>
                  <a:srgbClr val="FFFFFF"/>
                </a:solidFill>
                <a:latin typeface="Corbel"/>
                <a:cs typeface="Corbel"/>
              </a:rPr>
              <a:t>x</a:t>
            </a:r>
            <a:r>
              <a:rPr sz="700" spc="-5" dirty="0">
                <a:solidFill>
                  <a:srgbClr val="FFFFFF"/>
                </a:solidFill>
                <a:latin typeface="Corbel"/>
                <a:cs typeface="Corbel"/>
              </a:rPr>
              <a:t>o</a:t>
            </a:r>
            <a:r>
              <a:rPr sz="700" spc="-15" dirty="0">
                <a:solidFill>
                  <a:srgbClr val="FFFFFF"/>
                </a:solidFill>
                <a:latin typeface="Corbel"/>
                <a:cs typeface="Corbel"/>
              </a:rPr>
              <a:t>s</a:t>
            </a:r>
            <a:r>
              <a:rPr sz="700" spc="-5" dirty="0">
                <a:solidFill>
                  <a:srgbClr val="FFFFFF"/>
                </a:solidFill>
                <a:latin typeface="Corbel"/>
                <a:cs typeface="Corbel"/>
              </a:rPr>
              <a:t>y</a:t>
            </a:r>
            <a:r>
              <a:rPr sz="700" spc="-15" dirty="0">
                <a:solidFill>
                  <a:srgbClr val="FFFFFF"/>
                </a:solidFill>
                <a:latin typeface="Corbel"/>
                <a:cs typeface="Corbel"/>
              </a:rPr>
              <a:t>s</a:t>
            </a:r>
            <a:r>
              <a:rPr sz="700" spc="-10" dirty="0">
                <a:solidFill>
                  <a:srgbClr val="FFFFFF"/>
                </a:solidFill>
                <a:latin typeface="Corbel"/>
                <a:cs typeface="Corbel"/>
              </a:rPr>
              <a:t>t</a:t>
            </a:r>
            <a:r>
              <a:rPr sz="700" spc="-5" dirty="0">
                <a:solidFill>
                  <a:srgbClr val="FFFFFF"/>
                </a:solidFill>
                <a:latin typeface="Corbel"/>
                <a:cs typeface="Corbel"/>
              </a:rPr>
              <a:t>em</a:t>
            </a:r>
            <a:endParaRPr sz="700">
              <a:latin typeface="Corbel"/>
              <a:cs typeface="Corbel"/>
            </a:endParaRPr>
          </a:p>
        </p:txBody>
      </p:sp>
      <p:sp>
        <p:nvSpPr>
          <p:cNvPr id="16" name="object 16"/>
          <p:cNvSpPr/>
          <p:nvPr/>
        </p:nvSpPr>
        <p:spPr>
          <a:xfrm>
            <a:off x="6557771" y="2228088"/>
            <a:ext cx="1591310" cy="1591310"/>
          </a:xfrm>
          <a:custGeom>
            <a:avLst/>
            <a:gdLst/>
            <a:ahLst/>
            <a:cxnLst/>
            <a:rect l="l" t="t" r="r" b="b"/>
            <a:pathLst>
              <a:path w="1591309" h="1591310">
                <a:moveTo>
                  <a:pt x="795528" y="0"/>
                </a:moveTo>
                <a:lnTo>
                  <a:pt x="730282" y="2637"/>
                </a:lnTo>
                <a:lnTo>
                  <a:pt x="666489" y="10412"/>
                </a:lnTo>
                <a:lnTo>
                  <a:pt x="604353" y="23120"/>
                </a:lnTo>
                <a:lnTo>
                  <a:pt x="544080" y="40556"/>
                </a:lnTo>
                <a:lnTo>
                  <a:pt x="485873" y="62516"/>
                </a:lnTo>
                <a:lnTo>
                  <a:pt x="429937" y="88795"/>
                </a:lnTo>
                <a:lnTo>
                  <a:pt x="376478" y="119188"/>
                </a:lnTo>
                <a:lnTo>
                  <a:pt x="325700" y="153491"/>
                </a:lnTo>
                <a:lnTo>
                  <a:pt x="277807" y="191498"/>
                </a:lnTo>
                <a:lnTo>
                  <a:pt x="233005" y="233005"/>
                </a:lnTo>
                <a:lnTo>
                  <a:pt x="191498" y="277807"/>
                </a:lnTo>
                <a:lnTo>
                  <a:pt x="153491" y="325700"/>
                </a:lnTo>
                <a:lnTo>
                  <a:pt x="119188" y="376478"/>
                </a:lnTo>
                <a:lnTo>
                  <a:pt x="88795" y="429937"/>
                </a:lnTo>
                <a:lnTo>
                  <a:pt x="62516" y="485873"/>
                </a:lnTo>
                <a:lnTo>
                  <a:pt x="40556" y="544080"/>
                </a:lnTo>
                <a:lnTo>
                  <a:pt x="23120" y="604353"/>
                </a:lnTo>
                <a:lnTo>
                  <a:pt x="10412" y="666489"/>
                </a:lnTo>
                <a:lnTo>
                  <a:pt x="2637" y="730282"/>
                </a:lnTo>
                <a:lnTo>
                  <a:pt x="0" y="795527"/>
                </a:lnTo>
                <a:lnTo>
                  <a:pt x="2637" y="860773"/>
                </a:lnTo>
                <a:lnTo>
                  <a:pt x="10412" y="924566"/>
                </a:lnTo>
                <a:lnTo>
                  <a:pt x="23120" y="986702"/>
                </a:lnTo>
                <a:lnTo>
                  <a:pt x="40556" y="1046975"/>
                </a:lnTo>
                <a:lnTo>
                  <a:pt x="62516" y="1105182"/>
                </a:lnTo>
                <a:lnTo>
                  <a:pt x="88795" y="1161118"/>
                </a:lnTo>
                <a:lnTo>
                  <a:pt x="119188" y="1214577"/>
                </a:lnTo>
                <a:lnTo>
                  <a:pt x="153491" y="1265355"/>
                </a:lnTo>
                <a:lnTo>
                  <a:pt x="191498" y="1313248"/>
                </a:lnTo>
                <a:lnTo>
                  <a:pt x="233005" y="1358050"/>
                </a:lnTo>
                <a:lnTo>
                  <a:pt x="277807" y="1399557"/>
                </a:lnTo>
                <a:lnTo>
                  <a:pt x="325700" y="1437564"/>
                </a:lnTo>
                <a:lnTo>
                  <a:pt x="376478" y="1471867"/>
                </a:lnTo>
                <a:lnTo>
                  <a:pt x="429937" y="1502260"/>
                </a:lnTo>
                <a:lnTo>
                  <a:pt x="485873" y="1528539"/>
                </a:lnTo>
                <a:lnTo>
                  <a:pt x="544080" y="1550499"/>
                </a:lnTo>
                <a:lnTo>
                  <a:pt x="604353" y="1567935"/>
                </a:lnTo>
                <a:lnTo>
                  <a:pt x="666489" y="1580643"/>
                </a:lnTo>
                <a:lnTo>
                  <a:pt x="730282" y="1588418"/>
                </a:lnTo>
                <a:lnTo>
                  <a:pt x="795528" y="1591055"/>
                </a:lnTo>
                <a:lnTo>
                  <a:pt x="860773" y="1588418"/>
                </a:lnTo>
                <a:lnTo>
                  <a:pt x="924566" y="1580643"/>
                </a:lnTo>
                <a:lnTo>
                  <a:pt x="986702" y="1567935"/>
                </a:lnTo>
                <a:lnTo>
                  <a:pt x="1046975" y="1550499"/>
                </a:lnTo>
                <a:lnTo>
                  <a:pt x="1105182" y="1528539"/>
                </a:lnTo>
                <a:lnTo>
                  <a:pt x="1161118" y="1502260"/>
                </a:lnTo>
                <a:lnTo>
                  <a:pt x="1214577" y="1471867"/>
                </a:lnTo>
                <a:lnTo>
                  <a:pt x="1265355" y="1437564"/>
                </a:lnTo>
                <a:lnTo>
                  <a:pt x="1313248" y="1399557"/>
                </a:lnTo>
                <a:lnTo>
                  <a:pt x="1358050" y="1358050"/>
                </a:lnTo>
                <a:lnTo>
                  <a:pt x="1399557" y="1313248"/>
                </a:lnTo>
                <a:lnTo>
                  <a:pt x="1437564" y="1265355"/>
                </a:lnTo>
                <a:lnTo>
                  <a:pt x="1471867" y="1214577"/>
                </a:lnTo>
                <a:lnTo>
                  <a:pt x="1502260" y="1161118"/>
                </a:lnTo>
                <a:lnTo>
                  <a:pt x="1528539" y="1105182"/>
                </a:lnTo>
                <a:lnTo>
                  <a:pt x="1550499" y="1046975"/>
                </a:lnTo>
                <a:lnTo>
                  <a:pt x="1567935" y="986702"/>
                </a:lnTo>
                <a:lnTo>
                  <a:pt x="1580643" y="924566"/>
                </a:lnTo>
                <a:lnTo>
                  <a:pt x="1588418" y="860773"/>
                </a:lnTo>
                <a:lnTo>
                  <a:pt x="1591056" y="795527"/>
                </a:lnTo>
                <a:lnTo>
                  <a:pt x="1588418" y="730282"/>
                </a:lnTo>
                <a:lnTo>
                  <a:pt x="1580643" y="666489"/>
                </a:lnTo>
                <a:lnTo>
                  <a:pt x="1567935" y="604353"/>
                </a:lnTo>
                <a:lnTo>
                  <a:pt x="1550499" y="544080"/>
                </a:lnTo>
                <a:lnTo>
                  <a:pt x="1528539" y="485873"/>
                </a:lnTo>
                <a:lnTo>
                  <a:pt x="1502260" y="429937"/>
                </a:lnTo>
                <a:lnTo>
                  <a:pt x="1471867" y="376478"/>
                </a:lnTo>
                <a:lnTo>
                  <a:pt x="1437564" y="325700"/>
                </a:lnTo>
                <a:lnTo>
                  <a:pt x="1399557" y="277807"/>
                </a:lnTo>
                <a:lnTo>
                  <a:pt x="1358050" y="233005"/>
                </a:lnTo>
                <a:lnTo>
                  <a:pt x="1313248" y="191498"/>
                </a:lnTo>
                <a:lnTo>
                  <a:pt x="1265355" y="153491"/>
                </a:lnTo>
                <a:lnTo>
                  <a:pt x="1214577" y="119188"/>
                </a:lnTo>
                <a:lnTo>
                  <a:pt x="1161118" y="88795"/>
                </a:lnTo>
                <a:lnTo>
                  <a:pt x="1105182" y="62516"/>
                </a:lnTo>
                <a:lnTo>
                  <a:pt x="1046975" y="40556"/>
                </a:lnTo>
                <a:lnTo>
                  <a:pt x="986702" y="23120"/>
                </a:lnTo>
                <a:lnTo>
                  <a:pt x="924566" y="10412"/>
                </a:lnTo>
                <a:lnTo>
                  <a:pt x="860773" y="2637"/>
                </a:lnTo>
                <a:lnTo>
                  <a:pt x="795528" y="0"/>
                </a:lnTo>
                <a:close/>
              </a:path>
            </a:pathLst>
          </a:custGeom>
          <a:solidFill>
            <a:srgbClr val="00B050"/>
          </a:solidFill>
        </p:spPr>
        <p:txBody>
          <a:bodyPr wrap="square" lIns="0" tIns="0" rIns="0" bIns="0" rtlCol="0"/>
          <a:lstStyle/>
          <a:p>
            <a:endParaRPr/>
          </a:p>
        </p:txBody>
      </p:sp>
      <p:sp>
        <p:nvSpPr>
          <p:cNvPr id="17" name="object 17"/>
          <p:cNvSpPr/>
          <p:nvPr/>
        </p:nvSpPr>
        <p:spPr>
          <a:xfrm>
            <a:off x="6557771" y="2228088"/>
            <a:ext cx="1591310" cy="1591310"/>
          </a:xfrm>
          <a:custGeom>
            <a:avLst/>
            <a:gdLst/>
            <a:ahLst/>
            <a:cxnLst/>
            <a:rect l="l" t="t" r="r" b="b"/>
            <a:pathLst>
              <a:path w="1591309" h="1591310">
                <a:moveTo>
                  <a:pt x="0" y="795527"/>
                </a:moveTo>
                <a:lnTo>
                  <a:pt x="2637" y="730282"/>
                </a:lnTo>
                <a:lnTo>
                  <a:pt x="10412" y="666489"/>
                </a:lnTo>
                <a:lnTo>
                  <a:pt x="23120" y="604353"/>
                </a:lnTo>
                <a:lnTo>
                  <a:pt x="40556" y="544080"/>
                </a:lnTo>
                <a:lnTo>
                  <a:pt x="62516" y="485873"/>
                </a:lnTo>
                <a:lnTo>
                  <a:pt x="88795" y="429937"/>
                </a:lnTo>
                <a:lnTo>
                  <a:pt x="119188" y="376478"/>
                </a:lnTo>
                <a:lnTo>
                  <a:pt x="153491" y="325700"/>
                </a:lnTo>
                <a:lnTo>
                  <a:pt x="191498" y="277807"/>
                </a:lnTo>
                <a:lnTo>
                  <a:pt x="233005" y="233005"/>
                </a:lnTo>
                <a:lnTo>
                  <a:pt x="277807" y="191498"/>
                </a:lnTo>
                <a:lnTo>
                  <a:pt x="325700" y="153491"/>
                </a:lnTo>
                <a:lnTo>
                  <a:pt x="376478" y="119188"/>
                </a:lnTo>
                <a:lnTo>
                  <a:pt x="429937" y="88795"/>
                </a:lnTo>
                <a:lnTo>
                  <a:pt x="485873" y="62516"/>
                </a:lnTo>
                <a:lnTo>
                  <a:pt x="544080" y="40556"/>
                </a:lnTo>
                <a:lnTo>
                  <a:pt x="604353" y="23120"/>
                </a:lnTo>
                <a:lnTo>
                  <a:pt x="666489" y="10412"/>
                </a:lnTo>
                <a:lnTo>
                  <a:pt x="730282" y="2637"/>
                </a:lnTo>
                <a:lnTo>
                  <a:pt x="795528" y="0"/>
                </a:lnTo>
                <a:lnTo>
                  <a:pt x="860773" y="2637"/>
                </a:lnTo>
                <a:lnTo>
                  <a:pt x="924566" y="10412"/>
                </a:lnTo>
                <a:lnTo>
                  <a:pt x="986702" y="23120"/>
                </a:lnTo>
                <a:lnTo>
                  <a:pt x="1046975" y="40556"/>
                </a:lnTo>
                <a:lnTo>
                  <a:pt x="1105182" y="62516"/>
                </a:lnTo>
                <a:lnTo>
                  <a:pt x="1161118" y="88795"/>
                </a:lnTo>
                <a:lnTo>
                  <a:pt x="1214577" y="119188"/>
                </a:lnTo>
                <a:lnTo>
                  <a:pt x="1265355" y="153491"/>
                </a:lnTo>
                <a:lnTo>
                  <a:pt x="1313248" y="191498"/>
                </a:lnTo>
                <a:lnTo>
                  <a:pt x="1358050" y="233005"/>
                </a:lnTo>
                <a:lnTo>
                  <a:pt x="1399557" y="277807"/>
                </a:lnTo>
                <a:lnTo>
                  <a:pt x="1437564" y="325700"/>
                </a:lnTo>
                <a:lnTo>
                  <a:pt x="1471867" y="376478"/>
                </a:lnTo>
                <a:lnTo>
                  <a:pt x="1502260" y="429937"/>
                </a:lnTo>
                <a:lnTo>
                  <a:pt x="1528539" y="485873"/>
                </a:lnTo>
                <a:lnTo>
                  <a:pt x="1550499" y="544080"/>
                </a:lnTo>
                <a:lnTo>
                  <a:pt x="1567935" y="604353"/>
                </a:lnTo>
                <a:lnTo>
                  <a:pt x="1580643" y="666489"/>
                </a:lnTo>
                <a:lnTo>
                  <a:pt x="1588418" y="730282"/>
                </a:lnTo>
                <a:lnTo>
                  <a:pt x="1591056" y="795527"/>
                </a:lnTo>
                <a:lnTo>
                  <a:pt x="1588418" y="860773"/>
                </a:lnTo>
                <a:lnTo>
                  <a:pt x="1580643" y="924566"/>
                </a:lnTo>
                <a:lnTo>
                  <a:pt x="1567935" y="986702"/>
                </a:lnTo>
                <a:lnTo>
                  <a:pt x="1550499" y="1046975"/>
                </a:lnTo>
                <a:lnTo>
                  <a:pt x="1528539" y="1105182"/>
                </a:lnTo>
                <a:lnTo>
                  <a:pt x="1502260" y="1161118"/>
                </a:lnTo>
                <a:lnTo>
                  <a:pt x="1471867" y="1214577"/>
                </a:lnTo>
                <a:lnTo>
                  <a:pt x="1437564" y="1265355"/>
                </a:lnTo>
                <a:lnTo>
                  <a:pt x="1399557" y="1313248"/>
                </a:lnTo>
                <a:lnTo>
                  <a:pt x="1358050" y="1358050"/>
                </a:lnTo>
                <a:lnTo>
                  <a:pt x="1313248" y="1399557"/>
                </a:lnTo>
                <a:lnTo>
                  <a:pt x="1265355" y="1437564"/>
                </a:lnTo>
                <a:lnTo>
                  <a:pt x="1214577" y="1471867"/>
                </a:lnTo>
                <a:lnTo>
                  <a:pt x="1161118" y="1502260"/>
                </a:lnTo>
                <a:lnTo>
                  <a:pt x="1105182" y="1528539"/>
                </a:lnTo>
                <a:lnTo>
                  <a:pt x="1046975" y="1550499"/>
                </a:lnTo>
                <a:lnTo>
                  <a:pt x="986702" y="1567935"/>
                </a:lnTo>
                <a:lnTo>
                  <a:pt x="924566" y="1580643"/>
                </a:lnTo>
                <a:lnTo>
                  <a:pt x="860773" y="1588418"/>
                </a:lnTo>
                <a:lnTo>
                  <a:pt x="795528" y="1591055"/>
                </a:lnTo>
                <a:lnTo>
                  <a:pt x="730282" y="1588418"/>
                </a:lnTo>
                <a:lnTo>
                  <a:pt x="666489" y="1580643"/>
                </a:lnTo>
                <a:lnTo>
                  <a:pt x="604353" y="1567935"/>
                </a:lnTo>
                <a:lnTo>
                  <a:pt x="544080" y="1550499"/>
                </a:lnTo>
                <a:lnTo>
                  <a:pt x="485873" y="1528539"/>
                </a:lnTo>
                <a:lnTo>
                  <a:pt x="429937" y="1502260"/>
                </a:lnTo>
                <a:lnTo>
                  <a:pt x="376478" y="1471867"/>
                </a:lnTo>
                <a:lnTo>
                  <a:pt x="325700" y="1437564"/>
                </a:lnTo>
                <a:lnTo>
                  <a:pt x="277807" y="1399557"/>
                </a:lnTo>
                <a:lnTo>
                  <a:pt x="233005" y="1358050"/>
                </a:lnTo>
                <a:lnTo>
                  <a:pt x="191498" y="1313248"/>
                </a:lnTo>
                <a:lnTo>
                  <a:pt x="153491" y="1265355"/>
                </a:lnTo>
                <a:lnTo>
                  <a:pt x="119188" y="1214577"/>
                </a:lnTo>
                <a:lnTo>
                  <a:pt x="88795" y="1161118"/>
                </a:lnTo>
                <a:lnTo>
                  <a:pt x="62516" y="1105182"/>
                </a:lnTo>
                <a:lnTo>
                  <a:pt x="40556" y="1046975"/>
                </a:lnTo>
                <a:lnTo>
                  <a:pt x="23120" y="986702"/>
                </a:lnTo>
                <a:lnTo>
                  <a:pt x="10412" y="924566"/>
                </a:lnTo>
                <a:lnTo>
                  <a:pt x="2637" y="860773"/>
                </a:lnTo>
                <a:lnTo>
                  <a:pt x="0" y="795527"/>
                </a:lnTo>
                <a:close/>
              </a:path>
            </a:pathLst>
          </a:custGeom>
          <a:ln w="12700">
            <a:solidFill>
              <a:srgbClr val="FFFFFF"/>
            </a:solidFill>
          </a:ln>
        </p:spPr>
        <p:txBody>
          <a:bodyPr wrap="square" lIns="0" tIns="0" rIns="0" bIns="0" rtlCol="0"/>
          <a:lstStyle/>
          <a:p>
            <a:endParaRPr/>
          </a:p>
        </p:txBody>
      </p:sp>
      <p:sp>
        <p:nvSpPr>
          <p:cNvPr id="18" name="object 18"/>
          <p:cNvSpPr txBox="1"/>
          <p:nvPr/>
        </p:nvSpPr>
        <p:spPr>
          <a:xfrm>
            <a:off x="7109680" y="2393376"/>
            <a:ext cx="485775" cy="114300"/>
          </a:xfrm>
          <a:prstGeom prst="rect">
            <a:avLst/>
          </a:prstGeom>
        </p:spPr>
        <p:txBody>
          <a:bodyPr vert="horz" wrap="square" lIns="0" tIns="0" rIns="0" bIns="0" rtlCol="0">
            <a:spAutoFit/>
          </a:bodyPr>
          <a:lstStyle/>
          <a:p>
            <a:pPr marL="12700">
              <a:lnSpc>
                <a:spcPct val="100000"/>
              </a:lnSpc>
            </a:pPr>
            <a:r>
              <a:rPr sz="700" spc="-15" dirty="0">
                <a:solidFill>
                  <a:srgbClr val="FFFFFF"/>
                </a:solidFill>
                <a:latin typeface="Corbel"/>
                <a:cs typeface="Corbel"/>
              </a:rPr>
              <a:t>m</a:t>
            </a:r>
            <a:r>
              <a:rPr sz="700" spc="-5" dirty="0">
                <a:solidFill>
                  <a:srgbClr val="FFFFFF"/>
                </a:solidFill>
                <a:latin typeface="Corbel"/>
                <a:cs typeface="Corbel"/>
              </a:rPr>
              <a:t>e</a:t>
            </a:r>
            <a:r>
              <a:rPr sz="700" spc="-15" dirty="0">
                <a:solidFill>
                  <a:srgbClr val="FFFFFF"/>
                </a:solidFill>
                <a:latin typeface="Corbel"/>
                <a:cs typeface="Corbel"/>
              </a:rPr>
              <a:t>s</a:t>
            </a:r>
            <a:r>
              <a:rPr sz="700" spc="-5" dirty="0">
                <a:solidFill>
                  <a:srgbClr val="FFFFFF"/>
                </a:solidFill>
                <a:latin typeface="Corbel"/>
                <a:cs typeface="Corbel"/>
              </a:rPr>
              <a:t>o</a:t>
            </a:r>
            <a:r>
              <a:rPr sz="700" spc="-15" dirty="0">
                <a:solidFill>
                  <a:srgbClr val="FFFFFF"/>
                </a:solidFill>
                <a:latin typeface="Corbel"/>
                <a:cs typeface="Corbel"/>
              </a:rPr>
              <a:t>s</a:t>
            </a:r>
            <a:r>
              <a:rPr sz="700" spc="-5" dirty="0">
                <a:solidFill>
                  <a:srgbClr val="FFFFFF"/>
                </a:solidFill>
                <a:latin typeface="Corbel"/>
                <a:cs typeface="Corbel"/>
              </a:rPr>
              <a:t>y</a:t>
            </a:r>
            <a:r>
              <a:rPr sz="700" spc="-15" dirty="0">
                <a:solidFill>
                  <a:srgbClr val="FFFFFF"/>
                </a:solidFill>
                <a:latin typeface="Corbel"/>
                <a:cs typeface="Corbel"/>
              </a:rPr>
              <a:t>s</a:t>
            </a:r>
            <a:r>
              <a:rPr sz="700" spc="-10" dirty="0">
                <a:solidFill>
                  <a:srgbClr val="FFFFFF"/>
                </a:solidFill>
                <a:latin typeface="Corbel"/>
                <a:cs typeface="Corbel"/>
              </a:rPr>
              <a:t>t</a:t>
            </a:r>
            <a:r>
              <a:rPr sz="700" spc="-5" dirty="0">
                <a:solidFill>
                  <a:srgbClr val="FFFFFF"/>
                </a:solidFill>
                <a:latin typeface="Corbel"/>
                <a:cs typeface="Corbel"/>
              </a:rPr>
              <a:t>em</a:t>
            </a:r>
            <a:endParaRPr sz="700">
              <a:latin typeface="Corbel"/>
              <a:cs typeface="Corbel"/>
            </a:endParaRPr>
          </a:p>
        </p:txBody>
      </p:sp>
      <p:sp>
        <p:nvSpPr>
          <p:cNvPr id="19" name="object 19"/>
          <p:cNvSpPr/>
          <p:nvPr/>
        </p:nvSpPr>
        <p:spPr>
          <a:xfrm>
            <a:off x="6728459" y="2569464"/>
            <a:ext cx="1249680" cy="1249680"/>
          </a:xfrm>
          <a:custGeom>
            <a:avLst/>
            <a:gdLst/>
            <a:ahLst/>
            <a:cxnLst/>
            <a:rect l="l" t="t" r="r" b="b"/>
            <a:pathLst>
              <a:path w="1249679" h="1249679">
                <a:moveTo>
                  <a:pt x="624840" y="0"/>
                </a:moveTo>
                <a:lnTo>
                  <a:pt x="573594" y="2071"/>
                </a:lnTo>
                <a:lnTo>
                  <a:pt x="523488" y="8178"/>
                </a:lnTo>
                <a:lnTo>
                  <a:pt x="474685" y="18159"/>
                </a:lnTo>
                <a:lnTo>
                  <a:pt x="427344" y="31855"/>
                </a:lnTo>
                <a:lnTo>
                  <a:pt x="381626" y="49103"/>
                </a:lnTo>
                <a:lnTo>
                  <a:pt x="337692" y="69744"/>
                </a:lnTo>
                <a:lnTo>
                  <a:pt x="295703" y="93616"/>
                </a:lnTo>
                <a:lnTo>
                  <a:pt x="255819" y="120559"/>
                </a:lnTo>
                <a:lnTo>
                  <a:pt x="218202" y="150411"/>
                </a:lnTo>
                <a:lnTo>
                  <a:pt x="183013" y="183013"/>
                </a:lnTo>
                <a:lnTo>
                  <a:pt x="150411" y="218202"/>
                </a:lnTo>
                <a:lnTo>
                  <a:pt x="120559" y="255819"/>
                </a:lnTo>
                <a:lnTo>
                  <a:pt x="93616" y="295703"/>
                </a:lnTo>
                <a:lnTo>
                  <a:pt x="69744" y="337692"/>
                </a:lnTo>
                <a:lnTo>
                  <a:pt x="49103" y="381626"/>
                </a:lnTo>
                <a:lnTo>
                  <a:pt x="31855" y="427344"/>
                </a:lnTo>
                <a:lnTo>
                  <a:pt x="18159" y="474685"/>
                </a:lnTo>
                <a:lnTo>
                  <a:pt x="8178" y="523488"/>
                </a:lnTo>
                <a:lnTo>
                  <a:pt x="2071" y="573594"/>
                </a:lnTo>
                <a:lnTo>
                  <a:pt x="0" y="624839"/>
                </a:lnTo>
                <a:lnTo>
                  <a:pt x="2071" y="676085"/>
                </a:lnTo>
                <a:lnTo>
                  <a:pt x="8178" y="726191"/>
                </a:lnTo>
                <a:lnTo>
                  <a:pt x="18159" y="774994"/>
                </a:lnTo>
                <a:lnTo>
                  <a:pt x="31855" y="822335"/>
                </a:lnTo>
                <a:lnTo>
                  <a:pt x="49103" y="868053"/>
                </a:lnTo>
                <a:lnTo>
                  <a:pt x="69744" y="911987"/>
                </a:lnTo>
                <a:lnTo>
                  <a:pt x="93616" y="953976"/>
                </a:lnTo>
                <a:lnTo>
                  <a:pt x="120559" y="993860"/>
                </a:lnTo>
                <a:lnTo>
                  <a:pt x="150411" y="1031477"/>
                </a:lnTo>
                <a:lnTo>
                  <a:pt x="183013" y="1066666"/>
                </a:lnTo>
                <a:lnTo>
                  <a:pt x="218202" y="1099268"/>
                </a:lnTo>
                <a:lnTo>
                  <a:pt x="255819" y="1129120"/>
                </a:lnTo>
                <a:lnTo>
                  <a:pt x="295703" y="1156063"/>
                </a:lnTo>
                <a:lnTo>
                  <a:pt x="337692" y="1179935"/>
                </a:lnTo>
                <a:lnTo>
                  <a:pt x="381626" y="1200576"/>
                </a:lnTo>
                <a:lnTo>
                  <a:pt x="427344" y="1217824"/>
                </a:lnTo>
                <a:lnTo>
                  <a:pt x="474685" y="1231520"/>
                </a:lnTo>
                <a:lnTo>
                  <a:pt x="523488" y="1241501"/>
                </a:lnTo>
                <a:lnTo>
                  <a:pt x="573594" y="1247608"/>
                </a:lnTo>
                <a:lnTo>
                  <a:pt x="624840" y="1249680"/>
                </a:lnTo>
                <a:lnTo>
                  <a:pt x="676085" y="1247608"/>
                </a:lnTo>
                <a:lnTo>
                  <a:pt x="726191" y="1241501"/>
                </a:lnTo>
                <a:lnTo>
                  <a:pt x="774994" y="1231520"/>
                </a:lnTo>
                <a:lnTo>
                  <a:pt x="822335" y="1217824"/>
                </a:lnTo>
                <a:lnTo>
                  <a:pt x="868053" y="1200576"/>
                </a:lnTo>
                <a:lnTo>
                  <a:pt x="911987" y="1179935"/>
                </a:lnTo>
                <a:lnTo>
                  <a:pt x="953976" y="1156063"/>
                </a:lnTo>
                <a:lnTo>
                  <a:pt x="993860" y="1129120"/>
                </a:lnTo>
                <a:lnTo>
                  <a:pt x="1031477" y="1099268"/>
                </a:lnTo>
                <a:lnTo>
                  <a:pt x="1066666" y="1066666"/>
                </a:lnTo>
                <a:lnTo>
                  <a:pt x="1099268" y="1031477"/>
                </a:lnTo>
                <a:lnTo>
                  <a:pt x="1129120" y="993860"/>
                </a:lnTo>
                <a:lnTo>
                  <a:pt x="1156063" y="953976"/>
                </a:lnTo>
                <a:lnTo>
                  <a:pt x="1179935" y="911987"/>
                </a:lnTo>
                <a:lnTo>
                  <a:pt x="1200576" y="868053"/>
                </a:lnTo>
                <a:lnTo>
                  <a:pt x="1217824" y="822335"/>
                </a:lnTo>
                <a:lnTo>
                  <a:pt x="1231520" y="774994"/>
                </a:lnTo>
                <a:lnTo>
                  <a:pt x="1241501" y="726191"/>
                </a:lnTo>
                <a:lnTo>
                  <a:pt x="1247608" y="676085"/>
                </a:lnTo>
                <a:lnTo>
                  <a:pt x="1249680" y="624839"/>
                </a:lnTo>
                <a:lnTo>
                  <a:pt x="1247608" y="573594"/>
                </a:lnTo>
                <a:lnTo>
                  <a:pt x="1241501" y="523488"/>
                </a:lnTo>
                <a:lnTo>
                  <a:pt x="1231520" y="474685"/>
                </a:lnTo>
                <a:lnTo>
                  <a:pt x="1217824" y="427344"/>
                </a:lnTo>
                <a:lnTo>
                  <a:pt x="1200576" y="381626"/>
                </a:lnTo>
                <a:lnTo>
                  <a:pt x="1179935" y="337692"/>
                </a:lnTo>
                <a:lnTo>
                  <a:pt x="1156063" y="295703"/>
                </a:lnTo>
                <a:lnTo>
                  <a:pt x="1129120" y="255819"/>
                </a:lnTo>
                <a:lnTo>
                  <a:pt x="1099268" y="218202"/>
                </a:lnTo>
                <a:lnTo>
                  <a:pt x="1066666" y="183013"/>
                </a:lnTo>
                <a:lnTo>
                  <a:pt x="1031477" y="150411"/>
                </a:lnTo>
                <a:lnTo>
                  <a:pt x="993860" y="120559"/>
                </a:lnTo>
                <a:lnTo>
                  <a:pt x="953976" y="93616"/>
                </a:lnTo>
                <a:lnTo>
                  <a:pt x="911987" y="69744"/>
                </a:lnTo>
                <a:lnTo>
                  <a:pt x="868053" y="49103"/>
                </a:lnTo>
                <a:lnTo>
                  <a:pt x="822335" y="31855"/>
                </a:lnTo>
                <a:lnTo>
                  <a:pt x="774994" y="18159"/>
                </a:lnTo>
                <a:lnTo>
                  <a:pt x="726191" y="8178"/>
                </a:lnTo>
                <a:lnTo>
                  <a:pt x="676085" y="2071"/>
                </a:lnTo>
                <a:lnTo>
                  <a:pt x="624840" y="0"/>
                </a:lnTo>
                <a:close/>
              </a:path>
            </a:pathLst>
          </a:custGeom>
          <a:solidFill>
            <a:srgbClr val="FFC000"/>
          </a:solidFill>
        </p:spPr>
        <p:txBody>
          <a:bodyPr wrap="square" lIns="0" tIns="0" rIns="0" bIns="0" rtlCol="0"/>
          <a:lstStyle/>
          <a:p>
            <a:endParaRPr/>
          </a:p>
        </p:txBody>
      </p:sp>
      <p:sp>
        <p:nvSpPr>
          <p:cNvPr id="20" name="object 20"/>
          <p:cNvSpPr/>
          <p:nvPr/>
        </p:nvSpPr>
        <p:spPr>
          <a:xfrm>
            <a:off x="6728459" y="2569464"/>
            <a:ext cx="1249680" cy="1249680"/>
          </a:xfrm>
          <a:custGeom>
            <a:avLst/>
            <a:gdLst/>
            <a:ahLst/>
            <a:cxnLst/>
            <a:rect l="l" t="t" r="r" b="b"/>
            <a:pathLst>
              <a:path w="1249679" h="1249679">
                <a:moveTo>
                  <a:pt x="0" y="624839"/>
                </a:moveTo>
                <a:lnTo>
                  <a:pt x="2071" y="573594"/>
                </a:lnTo>
                <a:lnTo>
                  <a:pt x="8178" y="523488"/>
                </a:lnTo>
                <a:lnTo>
                  <a:pt x="18159" y="474685"/>
                </a:lnTo>
                <a:lnTo>
                  <a:pt x="31855" y="427344"/>
                </a:lnTo>
                <a:lnTo>
                  <a:pt x="49103" y="381626"/>
                </a:lnTo>
                <a:lnTo>
                  <a:pt x="69744" y="337692"/>
                </a:lnTo>
                <a:lnTo>
                  <a:pt x="93616" y="295703"/>
                </a:lnTo>
                <a:lnTo>
                  <a:pt x="120559" y="255819"/>
                </a:lnTo>
                <a:lnTo>
                  <a:pt x="150411" y="218202"/>
                </a:lnTo>
                <a:lnTo>
                  <a:pt x="183013" y="183013"/>
                </a:lnTo>
                <a:lnTo>
                  <a:pt x="218202" y="150411"/>
                </a:lnTo>
                <a:lnTo>
                  <a:pt x="255819" y="120559"/>
                </a:lnTo>
                <a:lnTo>
                  <a:pt x="295703" y="93616"/>
                </a:lnTo>
                <a:lnTo>
                  <a:pt x="337692" y="69744"/>
                </a:lnTo>
                <a:lnTo>
                  <a:pt x="381626" y="49103"/>
                </a:lnTo>
                <a:lnTo>
                  <a:pt x="427344" y="31855"/>
                </a:lnTo>
                <a:lnTo>
                  <a:pt x="474685" y="18159"/>
                </a:lnTo>
                <a:lnTo>
                  <a:pt x="523488" y="8178"/>
                </a:lnTo>
                <a:lnTo>
                  <a:pt x="573594" y="2071"/>
                </a:lnTo>
                <a:lnTo>
                  <a:pt x="624840" y="0"/>
                </a:lnTo>
                <a:lnTo>
                  <a:pt x="676085" y="2071"/>
                </a:lnTo>
                <a:lnTo>
                  <a:pt x="726191" y="8178"/>
                </a:lnTo>
                <a:lnTo>
                  <a:pt x="774994" y="18159"/>
                </a:lnTo>
                <a:lnTo>
                  <a:pt x="822335" y="31855"/>
                </a:lnTo>
                <a:lnTo>
                  <a:pt x="868053" y="49103"/>
                </a:lnTo>
                <a:lnTo>
                  <a:pt x="911987" y="69744"/>
                </a:lnTo>
                <a:lnTo>
                  <a:pt x="953976" y="93616"/>
                </a:lnTo>
                <a:lnTo>
                  <a:pt x="993860" y="120559"/>
                </a:lnTo>
                <a:lnTo>
                  <a:pt x="1031477" y="150411"/>
                </a:lnTo>
                <a:lnTo>
                  <a:pt x="1066666" y="183013"/>
                </a:lnTo>
                <a:lnTo>
                  <a:pt x="1099268" y="218202"/>
                </a:lnTo>
                <a:lnTo>
                  <a:pt x="1129120" y="255819"/>
                </a:lnTo>
                <a:lnTo>
                  <a:pt x="1156063" y="295703"/>
                </a:lnTo>
                <a:lnTo>
                  <a:pt x="1179935" y="337692"/>
                </a:lnTo>
                <a:lnTo>
                  <a:pt x="1200576" y="381626"/>
                </a:lnTo>
                <a:lnTo>
                  <a:pt x="1217824" y="427344"/>
                </a:lnTo>
                <a:lnTo>
                  <a:pt x="1231520" y="474685"/>
                </a:lnTo>
                <a:lnTo>
                  <a:pt x="1241501" y="523488"/>
                </a:lnTo>
                <a:lnTo>
                  <a:pt x="1247608" y="573594"/>
                </a:lnTo>
                <a:lnTo>
                  <a:pt x="1249680" y="624839"/>
                </a:lnTo>
                <a:lnTo>
                  <a:pt x="1247608" y="676085"/>
                </a:lnTo>
                <a:lnTo>
                  <a:pt x="1241501" y="726191"/>
                </a:lnTo>
                <a:lnTo>
                  <a:pt x="1231520" y="774994"/>
                </a:lnTo>
                <a:lnTo>
                  <a:pt x="1217824" y="822335"/>
                </a:lnTo>
                <a:lnTo>
                  <a:pt x="1200576" y="868053"/>
                </a:lnTo>
                <a:lnTo>
                  <a:pt x="1179935" y="911987"/>
                </a:lnTo>
                <a:lnTo>
                  <a:pt x="1156063" y="953976"/>
                </a:lnTo>
                <a:lnTo>
                  <a:pt x="1129120" y="993860"/>
                </a:lnTo>
                <a:lnTo>
                  <a:pt x="1099268" y="1031477"/>
                </a:lnTo>
                <a:lnTo>
                  <a:pt x="1066666" y="1066666"/>
                </a:lnTo>
                <a:lnTo>
                  <a:pt x="1031477" y="1099268"/>
                </a:lnTo>
                <a:lnTo>
                  <a:pt x="993860" y="1129120"/>
                </a:lnTo>
                <a:lnTo>
                  <a:pt x="953976" y="1156063"/>
                </a:lnTo>
                <a:lnTo>
                  <a:pt x="911987" y="1179935"/>
                </a:lnTo>
                <a:lnTo>
                  <a:pt x="868053" y="1200576"/>
                </a:lnTo>
                <a:lnTo>
                  <a:pt x="822335" y="1217824"/>
                </a:lnTo>
                <a:lnTo>
                  <a:pt x="774994" y="1231520"/>
                </a:lnTo>
                <a:lnTo>
                  <a:pt x="726191" y="1241501"/>
                </a:lnTo>
                <a:lnTo>
                  <a:pt x="676085" y="1247608"/>
                </a:lnTo>
                <a:lnTo>
                  <a:pt x="624840" y="1249680"/>
                </a:lnTo>
                <a:lnTo>
                  <a:pt x="573594" y="1247608"/>
                </a:lnTo>
                <a:lnTo>
                  <a:pt x="523488" y="1241501"/>
                </a:lnTo>
                <a:lnTo>
                  <a:pt x="474685" y="1231520"/>
                </a:lnTo>
                <a:lnTo>
                  <a:pt x="427344" y="1217824"/>
                </a:lnTo>
                <a:lnTo>
                  <a:pt x="381626" y="1200576"/>
                </a:lnTo>
                <a:lnTo>
                  <a:pt x="337692" y="1179935"/>
                </a:lnTo>
                <a:lnTo>
                  <a:pt x="295703" y="1156063"/>
                </a:lnTo>
                <a:lnTo>
                  <a:pt x="255819" y="1129120"/>
                </a:lnTo>
                <a:lnTo>
                  <a:pt x="218202" y="1099268"/>
                </a:lnTo>
                <a:lnTo>
                  <a:pt x="183013" y="1066666"/>
                </a:lnTo>
                <a:lnTo>
                  <a:pt x="150411" y="1031477"/>
                </a:lnTo>
                <a:lnTo>
                  <a:pt x="120559" y="993860"/>
                </a:lnTo>
                <a:lnTo>
                  <a:pt x="93616" y="953976"/>
                </a:lnTo>
                <a:lnTo>
                  <a:pt x="69744" y="911987"/>
                </a:lnTo>
                <a:lnTo>
                  <a:pt x="49103" y="868053"/>
                </a:lnTo>
                <a:lnTo>
                  <a:pt x="31855" y="822335"/>
                </a:lnTo>
                <a:lnTo>
                  <a:pt x="18159" y="774994"/>
                </a:lnTo>
                <a:lnTo>
                  <a:pt x="8178" y="726191"/>
                </a:lnTo>
                <a:lnTo>
                  <a:pt x="2071" y="676085"/>
                </a:lnTo>
                <a:lnTo>
                  <a:pt x="0" y="624839"/>
                </a:lnTo>
                <a:close/>
              </a:path>
            </a:pathLst>
          </a:custGeom>
          <a:ln w="12700">
            <a:solidFill>
              <a:srgbClr val="FFFFFF"/>
            </a:solidFill>
          </a:ln>
        </p:spPr>
        <p:txBody>
          <a:bodyPr wrap="square" lIns="0" tIns="0" rIns="0" bIns="0" rtlCol="0"/>
          <a:lstStyle/>
          <a:p>
            <a:endParaRPr/>
          </a:p>
        </p:txBody>
      </p:sp>
      <p:sp>
        <p:nvSpPr>
          <p:cNvPr id="21" name="object 21"/>
          <p:cNvSpPr txBox="1"/>
          <p:nvPr/>
        </p:nvSpPr>
        <p:spPr>
          <a:xfrm>
            <a:off x="7106156" y="2739827"/>
            <a:ext cx="493395" cy="114300"/>
          </a:xfrm>
          <a:prstGeom prst="rect">
            <a:avLst/>
          </a:prstGeom>
        </p:spPr>
        <p:txBody>
          <a:bodyPr vert="horz" wrap="square" lIns="0" tIns="0" rIns="0" bIns="0" rtlCol="0">
            <a:spAutoFit/>
          </a:bodyPr>
          <a:lstStyle/>
          <a:p>
            <a:pPr marL="12700">
              <a:lnSpc>
                <a:spcPct val="100000"/>
              </a:lnSpc>
            </a:pPr>
            <a:r>
              <a:rPr sz="700" spc="-15" dirty="0">
                <a:solidFill>
                  <a:srgbClr val="FFFFFF"/>
                </a:solidFill>
                <a:latin typeface="Corbel"/>
                <a:cs typeface="Corbel"/>
              </a:rPr>
              <a:t>micr</a:t>
            </a:r>
            <a:r>
              <a:rPr sz="700" spc="-5" dirty="0">
                <a:solidFill>
                  <a:srgbClr val="FFFFFF"/>
                </a:solidFill>
                <a:latin typeface="Corbel"/>
                <a:cs typeface="Corbel"/>
              </a:rPr>
              <a:t>o</a:t>
            </a:r>
            <a:r>
              <a:rPr sz="700" spc="-15" dirty="0">
                <a:solidFill>
                  <a:srgbClr val="FFFFFF"/>
                </a:solidFill>
                <a:latin typeface="Corbel"/>
                <a:cs typeface="Corbel"/>
              </a:rPr>
              <a:t>s</a:t>
            </a:r>
            <a:r>
              <a:rPr sz="700" spc="-5" dirty="0">
                <a:solidFill>
                  <a:srgbClr val="FFFFFF"/>
                </a:solidFill>
                <a:latin typeface="Corbel"/>
                <a:cs typeface="Corbel"/>
              </a:rPr>
              <a:t>y</a:t>
            </a:r>
            <a:r>
              <a:rPr sz="700" spc="-15" dirty="0">
                <a:solidFill>
                  <a:srgbClr val="FFFFFF"/>
                </a:solidFill>
                <a:latin typeface="Corbel"/>
                <a:cs typeface="Corbel"/>
              </a:rPr>
              <a:t>s</a:t>
            </a:r>
            <a:r>
              <a:rPr sz="700" spc="-10" dirty="0">
                <a:solidFill>
                  <a:srgbClr val="FFFFFF"/>
                </a:solidFill>
                <a:latin typeface="Corbel"/>
                <a:cs typeface="Corbel"/>
              </a:rPr>
              <a:t>t</a:t>
            </a:r>
            <a:r>
              <a:rPr sz="700" spc="-5" dirty="0">
                <a:solidFill>
                  <a:srgbClr val="FFFFFF"/>
                </a:solidFill>
                <a:latin typeface="Corbel"/>
                <a:cs typeface="Corbel"/>
              </a:rPr>
              <a:t>em</a:t>
            </a:r>
            <a:endParaRPr sz="700">
              <a:latin typeface="Corbel"/>
              <a:cs typeface="Corbel"/>
            </a:endParaRPr>
          </a:p>
        </p:txBody>
      </p:sp>
      <p:sp>
        <p:nvSpPr>
          <p:cNvPr id="22" name="object 22"/>
          <p:cNvSpPr/>
          <p:nvPr/>
        </p:nvSpPr>
        <p:spPr>
          <a:xfrm>
            <a:off x="6899147" y="2909316"/>
            <a:ext cx="908685" cy="909955"/>
          </a:xfrm>
          <a:custGeom>
            <a:avLst/>
            <a:gdLst/>
            <a:ahLst/>
            <a:cxnLst/>
            <a:rect l="l" t="t" r="r" b="b"/>
            <a:pathLst>
              <a:path w="908684" h="909954">
                <a:moveTo>
                  <a:pt x="454152" y="0"/>
                </a:moveTo>
                <a:lnTo>
                  <a:pt x="380485" y="5954"/>
                </a:lnTo>
                <a:lnTo>
                  <a:pt x="310603" y="23191"/>
                </a:lnTo>
                <a:lnTo>
                  <a:pt x="245441" y="50776"/>
                </a:lnTo>
                <a:lnTo>
                  <a:pt x="185934" y="87771"/>
                </a:lnTo>
                <a:lnTo>
                  <a:pt x="133016" y="133240"/>
                </a:lnTo>
                <a:lnTo>
                  <a:pt x="87623" y="186246"/>
                </a:lnTo>
                <a:lnTo>
                  <a:pt x="50690" y="245853"/>
                </a:lnTo>
                <a:lnTo>
                  <a:pt x="23152" y="311125"/>
                </a:lnTo>
                <a:lnTo>
                  <a:pt x="5943" y="381124"/>
                </a:lnTo>
                <a:lnTo>
                  <a:pt x="0" y="454913"/>
                </a:lnTo>
                <a:lnTo>
                  <a:pt x="1505" y="492224"/>
                </a:lnTo>
                <a:lnTo>
                  <a:pt x="13198" y="564235"/>
                </a:lnTo>
                <a:lnTo>
                  <a:pt x="35688" y="631987"/>
                </a:lnTo>
                <a:lnTo>
                  <a:pt x="68041" y="694544"/>
                </a:lnTo>
                <a:lnTo>
                  <a:pt x="109321" y="750967"/>
                </a:lnTo>
                <a:lnTo>
                  <a:pt x="158593" y="800322"/>
                </a:lnTo>
                <a:lnTo>
                  <a:pt x="214922" y="841671"/>
                </a:lnTo>
                <a:lnTo>
                  <a:pt x="277373" y="874078"/>
                </a:lnTo>
                <a:lnTo>
                  <a:pt x="345012" y="896607"/>
                </a:lnTo>
                <a:lnTo>
                  <a:pt x="416903" y="908319"/>
                </a:lnTo>
                <a:lnTo>
                  <a:pt x="454152" y="909827"/>
                </a:lnTo>
                <a:lnTo>
                  <a:pt x="491400" y="908319"/>
                </a:lnTo>
                <a:lnTo>
                  <a:pt x="563291" y="896607"/>
                </a:lnTo>
                <a:lnTo>
                  <a:pt x="630930" y="874078"/>
                </a:lnTo>
                <a:lnTo>
                  <a:pt x="693381" y="841671"/>
                </a:lnTo>
                <a:lnTo>
                  <a:pt x="749710" y="800322"/>
                </a:lnTo>
                <a:lnTo>
                  <a:pt x="798982" y="750967"/>
                </a:lnTo>
                <a:lnTo>
                  <a:pt x="840262" y="694544"/>
                </a:lnTo>
                <a:lnTo>
                  <a:pt x="872615" y="631987"/>
                </a:lnTo>
                <a:lnTo>
                  <a:pt x="895105" y="564235"/>
                </a:lnTo>
                <a:lnTo>
                  <a:pt x="906798" y="492224"/>
                </a:lnTo>
                <a:lnTo>
                  <a:pt x="908304" y="454913"/>
                </a:lnTo>
                <a:lnTo>
                  <a:pt x="906798" y="417603"/>
                </a:lnTo>
                <a:lnTo>
                  <a:pt x="895105" y="345592"/>
                </a:lnTo>
                <a:lnTo>
                  <a:pt x="872615" y="277840"/>
                </a:lnTo>
                <a:lnTo>
                  <a:pt x="840262" y="215283"/>
                </a:lnTo>
                <a:lnTo>
                  <a:pt x="798982" y="158860"/>
                </a:lnTo>
                <a:lnTo>
                  <a:pt x="749710" y="109505"/>
                </a:lnTo>
                <a:lnTo>
                  <a:pt x="693381" y="68156"/>
                </a:lnTo>
                <a:lnTo>
                  <a:pt x="630930" y="35749"/>
                </a:lnTo>
                <a:lnTo>
                  <a:pt x="563291" y="13220"/>
                </a:lnTo>
                <a:lnTo>
                  <a:pt x="491400" y="1508"/>
                </a:lnTo>
                <a:lnTo>
                  <a:pt x="454152" y="0"/>
                </a:lnTo>
                <a:close/>
              </a:path>
            </a:pathLst>
          </a:custGeom>
          <a:solidFill>
            <a:srgbClr val="FF0000"/>
          </a:solidFill>
        </p:spPr>
        <p:txBody>
          <a:bodyPr wrap="square" lIns="0" tIns="0" rIns="0" bIns="0" rtlCol="0"/>
          <a:lstStyle/>
          <a:p>
            <a:endParaRPr/>
          </a:p>
        </p:txBody>
      </p:sp>
      <p:sp>
        <p:nvSpPr>
          <p:cNvPr id="23" name="object 23"/>
          <p:cNvSpPr/>
          <p:nvPr/>
        </p:nvSpPr>
        <p:spPr>
          <a:xfrm>
            <a:off x="6899147" y="2909316"/>
            <a:ext cx="908685" cy="909955"/>
          </a:xfrm>
          <a:custGeom>
            <a:avLst/>
            <a:gdLst/>
            <a:ahLst/>
            <a:cxnLst/>
            <a:rect l="l" t="t" r="r" b="b"/>
            <a:pathLst>
              <a:path w="908684" h="909954">
                <a:moveTo>
                  <a:pt x="0" y="454913"/>
                </a:moveTo>
                <a:lnTo>
                  <a:pt x="5943" y="381124"/>
                </a:lnTo>
                <a:lnTo>
                  <a:pt x="23152" y="311125"/>
                </a:lnTo>
                <a:lnTo>
                  <a:pt x="50690" y="245853"/>
                </a:lnTo>
                <a:lnTo>
                  <a:pt x="87623" y="186246"/>
                </a:lnTo>
                <a:lnTo>
                  <a:pt x="133016" y="133240"/>
                </a:lnTo>
                <a:lnTo>
                  <a:pt x="185934" y="87771"/>
                </a:lnTo>
                <a:lnTo>
                  <a:pt x="245441" y="50776"/>
                </a:lnTo>
                <a:lnTo>
                  <a:pt x="310603" y="23191"/>
                </a:lnTo>
                <a:lnTo>
                  <a:pt x="380485" y="5954"/>
                </a:lnTo>
                <a:lnTo>
                  <a:pt x="454152" y="0"/>
                </a:lnTo>
                <a:lnTo>
                  <a:pt x="491400" y="1508"/>
                </a:lnTo>
                <a:lnTo>
                  <a:pt x="563291" y="13220"/>
                </a:lnTo>
                <a:lnTo>
                  <a:pt x="630930" y="35749"/>
                </a:lnTo>
                <a:lnTo>
                  <a:pt x="693381" y="68156"/>
                </a:lnTo>
                <a:lnTo>
                  <a:pt x="749710" y="109505"/>
                </a:lnTo>
                <a:lnTo>
                  <a:pt x="798982" y="158860"/>
                </a:lnTo>
                <a:lnTo>
                  <a:pt x="840262" y="215283"/>
                </a:lnTo>
                <a:lnTo>
                  <a:pt x="872615" y="277840"/>
                </a:lnTo>
                <a:lnTo>
                  <a:pt x="895105" y="345592"/>
                </a:lnTo>
                <a:lnTo>
                  <a:pt x="906798" y="417603"/>
                </a:lnTo>
                <a:lnTo>
                  <a:pt x="908304" y="454913"/>
                </a:lnTo>
                <a:lnTo>
                  <a:pt x="906798" y="492224"/>
                </a:lnTo>
                <a:lnTo>
                  <a:pt x="895105" y="564235"/>
                </a:lnTo>
                <a:lnTo>
                  <a:pt x="872615" y="631987"/>
                </a:lnTo>
                <a:lnTo>
                  <a:pt x="840262" y="694544"/>
                </a:lnTo>
                <a:lnTo>
                  <a:pt x="798982" y="750967"/>
                </a:lnTo>
                <a:lnTo>
                  <a:pt x="749710" y="800322"/>
                </a:lnTo>
                <a:lnTo>
                  <a:pt x="693381" y="841671"/>
                </a:lnTo>
                <a:lnTo>
                  <a:pt x="630930" y="874078"/>
                </a:lnTo>
                <a:lnTo>
                  <a:pt x="563291" y="896607"/>
                </a:lnTo>
                <a:lnTo>
                  <a:pt x="491400" y="908319"/>
                </a:lnTo>
                <a:lnTo>
                  <a:pt x="454152" y="909827"/>
                </a:lnTo>
                <a:lnTo>
                  <a:pt x="416903" y="908319"/>
                </a:lnTo>
                <a:lnTo>
                  <a:pt x="345012" y="896607"/>
                </a:lnTo>
                <a:lnTo>
                  <a:pt x="277373" y="874078"/>
                </a:lnTo>
                <a:lnTo>
                  <a:pt x="214922" y="841671"/>
                </a:lnTo>
                <a:lnTo>
                  <a:pt x="158593" y="800322"/>
                </a:lnTo>
                <a:lnTo>
                  <a:pt x="109321" y="750967"/>
                </a:lnTo>
                <a:lnTo>
                  <a:pt x="68041" y="694544"/>
                </a:lnTo>
                <a:lnTo>
                  <a:pt x="35688" y="631987"/>
                </a:lnTo>
                <a:lnTo>
                  <a:pt x="13198" y="564235"/>
                </a:lnTo>
                <a:lnTo>
                  <a:pt x="1505" y="492224"/>
                </a:lnTo>
                <a:lnTo>
                  <a:pt x="0" y="454913"/>
                </a:lnTo>
                <a:close/>
              </a:path>
            </a:pathLst>
          </a:custGeom>
          <a:ln w="12700">
            <a:solidFill>
              <a:srgbClr val="FFFFFF"/>
            </a:solidFill>
          </a:ln>
        </p:spPr>
        <p:txBody>
          <a:bodyPr wrap="square" lIns="0" tIns="0" rIns="0" bIns="0" rtlCol="0"/>
          <a:lstStyle/>
          <a:p>
            <a:endParaRPr/>
          </a:p>
        </p:txBody>
      </p:sp>
      <p:sp>
        <p:nvSpPr>
          <p:cNvPr id="24" name="object 24"/>
          <p:cNvSpPr txBox="1"/>
          <p:nvPr/>
        </p:nvSpPr>
        <p:spPr>
          <a:xfrm>
            <a:off x="7215217" y="3310427"/>
            <a:ext cx="274955" cy="114300"/>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Corbel"/>
                <a:cs typeface="Corbel"/>
              </a:rPr>
              <a:t>pe</a:t>
            </a:r>
            <a:r>
              <a:rPr sz="700" spc="-15" dirty="0">
                <a:solidFill>
                  <a:srgbClr val="FFFFFF"/>
                </a:solidFill>
                <a:latin typeface="Corbel"/>
                <a:cs typeface="Corbel"/>
              </a:rPr>
              <a:t>rs</a:t>
            </a:r>
            <a:r>
              <a:rPr sz="700" spc="-5" dirty="0">
                <a:solidFill>
                  <a:srgbClr val="FFFFFF"/>
                </a:solidFill>
                <a:latin typeface="Corbel"/>
                <a:cs typeface="Corbel"/>
              </a:rPr>
              <a:t>on</a:t>
            </a:r>
            <a:endParaRPr sz="700">
              <a:latin typeface="Corbel"/>
              <a:cs typeface="Corbel"/>
            </a:endParaRPr>
          </a:p>
        </p:txBody>
      </p:sp>
      <p:sp>
        <p:nvSpPr>
          <p:cNvPr id="25" name="object 25"/>
          <p:cNvSpPr txBox="1"/>
          <p:nvPr/>
        </p:nvSpPr>
        <p:spPr>
          <a:xfrm>
            <a:off x="674272" y="6428204"/>
            <a:ext cx="363664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Bares</a:t>
            </a:r>
            <a:r>
              <a:rPr sz="1400" dirty="0">
                <a:latin typeface="Corbel"/>
                <a:cs typeface="Corbel"/>
              </a:rPr>
              <a:t>,</a:t>
            </a:r>
            <a:r>
              <a:rPr sz="1400" spc="5" dirty="0">
                <a:latin typeface="Corbel"/>
                <a:cs typeface="Corbel"/>
              </a:rPr>
              <a:t> </a:t>
            </a:r>
            <a:r>
              <a:rPr sz="1400" dirty="0">
                <a:latin typeface="Corbel"/>
                <a:cs typeface="Corbel"/>
              </a:rPr>
              <a:t>&amp;</a:t>
            </a:r>
            <a:r>
              <a:rPr sz="1400" spc="-60" dirty="0">
                <a:latin typeface="Corbel"/>
                <a:cs typeface="Corbel"/>
              </a:rPr>
              <a:t> </a:t>
            </a:r>
            <a:r>
              <a:rPr sz="1400" dirty="0">
                <a:latin typeface="Corbel"/>
                <a:cs typeface="Corbel"/>
              </a:rPr>
              <a:t>C</a:t>
            </a:r>
            <a:r>
              <a:rPr sz="1400" spc="-5" dirty="0">
                <a:latin typeface="Corbel"/>
                <a:cs typeface="Corbel"/>
              </a:rPr>
              <a:t>har</a:t>
            </a:r>
            <a:r>
              <a:rPr sz="1400" dirty="0">
                <a:latin typeface="Corbel"/>
                <a:cs typeface="Corbel"/>
              </a:rPr>
              <a:t>t</a:t>
            </a:r>
            <a:r>
              <a:rPr sz="1400" spc="-5" dirty="0">
                <a:latin typeface="Corbel"/>
                <a:cs typeface="Corbel"/>
              </a:rPr>
              <a:t>ie</a:t>
            </a:r>
            <a:r>
              <a:rPr sz="1400" spc="-75" dirty="0">
                <a:latin typeface="Corbel"/>
                <a:cs typeface="Corbel"/>
              </a:rPr>
              <a:t>r</a:t>
            </a:r>
            <a:r>
              <a:rPr sz="1400" dirty="0">
                <a:latin typeface="Corbel"/>
                <a:cs typeface="Corbel"/>
              </a:rPr>
              <a:t>,</a:t>
            </a:r>
            <a:r>
              <a:rPr sz="1400" spc="20"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dirty="0">
                <a:latin typeface="Corbel"/>
                <a:cs typeface="Corbel"/>
              </a:rPr>
              <a:t>)</a:t>
            </a:r>
            <a:endParaRPr sz="1400">
              <a:latin typeface="Corbel"/>
              <a:cs typeface="Corbel"/>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38</a:t>
            </a:fld>
            <a:endParaRPr spc="10" dirty="0"/>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8" name="object 2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9" name="object 29"/>
          <p:cNvSpPr txBox="1"/>
          <p:nvPr/>
        </p:nvSpPr>
        <p:spPr>
          <a:xfrm>
            <a:off x="718359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6260" y="940839"/>
            <a:ext cx="4271645" cy="482600"/>
          </a:xfrm>
          <a:prstGeom prst="rect">
            <a:avLst/>
          </a:prstGeom>
        </p:spPr>
        <p:txBody>
          <a:bodyPr vert="horz" wrap="square" lIns="0" tIns="0" rIns="0" bIns="0" rtlCol="0">
            <a:spAutoFit/>
          </a:bodyPr>
          <a:lstStyle/>
          <a:p>
            <a:pPr marL="12700">
              <a:lnSpc>
                <a:spcPct val="100000"/>
              </a:lnSpc>
            </a:pPr>
            <a:r>
              <a:rPr sz="3600" dirty="0">
                <a:solidFill>
                  <a:srgbClr val="276F8B"/>
                </a:solidFill>
                <a:latin typeface="Corbel"/>
                <a:cs typeface="Corbel"/>
              </a:rPr>
              <a:t>C</a:t>
            </a:r>
            <a:r>
              <a:rPr sz="3600" spc="-5" dirty="0">
                <a:solidFill>
                  <a:srgbClr val="276F8B"/>
                </a:solidFill>
                <a:latin typeface="Corbel"/>
                <a:cs typeface="Corbel"/>
              </a:rPr>
              <a:t>i</a:t>
            </a:r>
            <a:r>
              <a:rPr sz="3600" spc="-25" dirty="0">
                <a:solidFill>
                  <a:srgbClr val="276F8B"/>
                </a:solidFill>
                <a:latin typeface="Corbel"/>
                <a:cs typeface="Corbel"/>
              </a:rPr>
              <a:t>r</a:t>
            </a:r>
            <a:r>
              <a:rPr sz="3600" spc="5" dirty="0">
                <a:solidFill>
                  <a:srgbClr val="276F8B"/>
                </a:solidFill>
                <a:latin typeface="Corbel"/>
                <a:cs typeface="Corbel"/>
              </a:rPr>
              <a:t>c</a:t>
            </a:r>
            <a:r>
              <a:rPr sz="3600" spc="-25" dirty="0">
                <a:solidFill>
                  <a:srgbClr val="276F8B"/>
                </a:solidFill>
                <a:latin typeface="Corbel"/>
                <a:cs typeface="Corbel"/>
              </a:rPr>
              <a:t>u</a:t>
            </a:r>
            <a:r>
              <a:rPr sz="3600" spc="-5" dirty="0">
                <a:solidFill>
                  <a:srgbClr val="276F8B"/>
                </a:solidFill>
                <a:latin typeface="Corbel"/>
                <a:cs typeface="Corbel"/>
              </a:rPr>
              <a:t>l</a:t>
            </a:r>
            <a:r>
              <a:rPr sz="3600" spc="-20" dirty="0">
                <a:solidFill>
                  <a:srgbClr val="276F8B"/>
                </a:solidFill>
                <a:latin typeface="Corbel"/>
                <a:cs typeface="Corbel"/>
              </a:rPr>
              <a:t>a</a:t>
            </a:r>
            <a:r>
              <a:rPr sz="3600" spc="-25" dirty="0">
                <a:solidFill>
                  <a:srgbClr val="276F8B"/>
                </a:solidFill>
                <a:latin typeface="Corbel"/>
                <a:cs typeface="Corbel"/>
              </a:rPr>
              <a:t>r</a:t>
            </a:r>
            <a:r>
              <a:rPr sz="3600" spc="-5" dirty="0">
                <a:solidFill>
                  <a:srgbClr val="276F8B"/>
                </a:solidFill>
                <a:latin typeface="Corbel"/>
                <a:cs typeface="Corbel"/>
              </a:rPr>
              <a:t>it</a:t>
            </a:r>
            <a:r>
              <a:rPr sz="3600" dirty="0">
                <a:solidFill>
                  <a:srgbClr val="276F8B"/>
                </a:solidFill>
                <a:latin typeface="Corbel"/>
                <a:cs typeface="Corbel"/>
              </a:rPr>
              <a:t>y</a:t>
            </a:r>
            <a:r>
              <a:rPr sz="3600" spc="-10" dirty="0">
                <a:solidFill>
                  <a:srgbClr val="276F8B"/>
                </a:solidFill>
                <a:latin typeface="Corbel"/>
                <a:cs typeface="Corbel"/>
              </a:rPr>
              <a:t> </a:t>
            </a:r>
            <a:r>
              <a:rPr sz="3600" dirty="0">
                <a:solidFill>
                  <a:srgbClr val="276F8B"/>
                </a:solidFill>
                <a:latin typeface="Corbel"/>
                <a:cs typeface="Corbel"/>
              </a:rPr>
              <a:t>o</a:t>
            </a:r>
            <a:r>
              <a:rPr sz="3600" spc="-15" dirty="0">
                <a:solidFill>
                  <a:srgbClr val="276F8B"/>
                </a:solidFill>
                <a:latin typeface="Corbel"/>
                <a:cs typeface="Corbel"/>
              </a:rPr>
              <a:t>f</a:t>
            </a:r>
            <a:r>
              <a:rPr sz="3600" spc="20" dirty="0">
                <a:solidFill>
                  <a:srgbClr val="276F8B"/>
                </a:solidFill>
                <a:latin typeface="Corbel"/>
                <a:cs typeface="Corbel"/>
              </a:rPr>
              <a:t> </a:t>
            </a:r>
            <a:r>
              <a:rPr sz="3600" spc="-10" dirty="0">
                <a:solidFill>
                  <a:srgbClr val="276F8B"/>
                </a:solidFill>
                <a:latin typeface="Corbel"/>
                <a:cs typeface="Corbel"/>
              </a:rPr>
              <a:t>I</a:t>
            </a:r>
            <a:r>
              <a:rPr sz="3600" spc="-5" dirty="0">
                <a:solidFill>
                  <a:srgbClr val="276F8B"/>
                </a:solidFill>
                <a:latin typeface="Corbel"/>
                <a:cs typeface="Corbel"/>
              </a:rPr>
              <a:t>n</a:t>
            </a:r>
            <a:r>
              <a:rPr sz="3600" spc="-20" dirty="0">
                <a:solidFill>
                  <a:srgbClr val="276F8B"/>
                </a:solidFill>
                <a:latin typeface="Corbel"/>
                <a:cs typeface="Corbel"/>
              </a:rPr>
              <a:t>f</a:t>
            </a:r>
            <a:r>
              <a:rPr sz="3600" spc="-5" dirty="0">
                <a:solidFill>
                  <a:srgbClr val="276F8B"/>
                </a:solidFill>
                <a:latin typeface="Corbel"/>
                <a:cs typeface="Corbel"/>
              </a:rPr>
              <a:t>l</a:t>
            </a:r>
            <a:r>
              <a:rPr sz="3600" spc="-25" dirty="0">
                <a:solidFill>
                  <a:srgbClr val="276F8B"/>
                </a:solidFill>
                <a:latin typeface="Corbel"/>
                <a:cs typeface="Corbel"/>
              </a:rPr>
              <a:t>uen</a:t>
            </a:r>
            <a:r>
              <a:rPr sz="3600" spc="5" dirty="0">
                <a:solidFill>
                  <a:srgbClr val="276F8B"/>
                </a:solidFill>
                <a:latin typeface="Corbel"/>
                <a:cs typeface="Corbel"/>
              </a:rPr>
              <a:t>c</a:t>
            </a:r>
            <a:r>
              <a:rPr sz="3600" spc="-20" dirty="0">
                <a:solidFill>
                  <a:srgbClr val="276F8B"/>
                </a:solidFill>
                <a:latin typeface="Corbel"/>
                <a:cs typeface="Corbel"/>
              </a:rPr>
              <a:t>e</a:t>
            </a:r>
            <a:endParaRPr sz="3600">
              <a:latin typeface="Corbel"/>
              <a:cs typeface="Corbel"/>
            </a:endParaRPr>
          </a:p>
        </p:txBody>
      </p:sp>
      <p:sp>
        <p:nvSpPr>
          <p:cNvPr id="3" name="object 3"/>
          <p:cNvSpPr/>
          <p:nvPr/>
        </p:nvSpPr>
        <p:spPr>
          <a:xfrm>
            <a:off x="4881371" y="2566416"/>
            <a:ext cx="2619755" cy="26197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962144" y="2647188"/>
            <a:ext cx="2456687" cy="245821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443794" y="2988454"/>
            <a:ext cx="1496695" cy="1778000"/>
          </a:xfrm>
          <a:prstGeom prst="rect">
            <a:avLst/>
          </a:prstGeom>
        </p:spPr>
        <p:txBody>
          <a:bodyPr vert="horz" wrap="square" lIns="0" tIns="0" rIns="0" bIns="0" rtlCol="0">
            <a:spAutoFit/>
          </a:bodyPr>
          <a:lstStyle/>
          <a:p>
            <a:pPr algn="ctr">
              <a:lnSpc>
                <a:spcPct val="100000"/>
              </a:lnSpc>
            </a:pPr>
            <a:r>
              <a:rPr sz="4400" b="1" dirty="0">
                <a:latin typeface="Bodoni MT Black"/>
                <a:cs typeface="Bodoni MT Black"/>
              </a:rPr>
              <a:t>B</a:t>
            </a:r>
            <a:endParaRPr sz="4400">
              <a:latin typeface="Bodoni MT Black"/>
              <a:cs typeface="Bodoni MT Black"/>
            </a:endParaRPr>
          </a:p>
          <a:p>
            <a:pPr marL="12700" marR="5080" indent="-1905" algn="ctr">
              <a:lnSpc>
                <a:spcPts val="3729"/>
              </a:lnSpc>
              <a:spcBef>
                <a:spcPts val="1870"/>
              </a:spcBef>
            </a:pPr>
            <a:r>
              <a:rPr sz="3400" spc="-15" dirty="0">
                <a:latin typeface="Corbel"/>
                <a:cs typeface="Corbel"/>
              </a:rPr>
              <a:t>heavy dri</a:t>
            </a:r>
            <a:r>
              <a:rPr sz="3400" spc="-25" dirty="0">
                <a:latin typeface="Corbel"/>
                <a:cs typeface="Corbel"/>
              </a:rPr>
              <a:t>n</a:t>
            </a:r>
            <a:r>
              <a:rPr sz="3400" spc="-15" dirty="0">
                <a:latin typeface="Corbel"/>
                <a:cs typeface="Corbel"/>
              </a:rPr>
              <a:t>ki</a:t>
            </a:r>
            <a:r>
              <a:rPr sz="3400" spc="-25" dirty="0">
                <a:latin typeface="Corbel"/>
                <a:cs typeface="Corbel"/>
              </a:rPr>
              <a:t>n</a:t>
            </a:r>
            <a:r>
              <a:rPr sz="3400" spc="-20" dirty="0">
                <a:latin typeface="Corbel"/>
                <a:cs typeface="Corbel"/>
              </a:rPr>
              <a:t>g</a:t>
            </a:r>
            <a:endParaRPr sz="3400">
              <a:latin typeface="Corbel"/>
              <a:cs typeface="Corbel"/>
            </a:endParaRPr>
          </a:p>
        </p:txBody>
      </p:sp>
      <p:sp>
        <p:nvSpPr>
          <p:cNvPr id="6" name="object 6"/>
          <p:cNvSpPr/>
          <p:nvPr/>
        </p:nvSpPr>
        <p:spPr>
          <a:xfrm>
            <a:off x="1642872" y="2025396"/>
            <a:ext cx="3700271" cy="370027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211323" y="2723388"/>
            <a:ext cx="2456687" cy="2458211"/>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2726819" y="3015334"/>
            <a:ext cx="1424940" cy="1878330"/>
          </a:xfrm>
          <a:prstGeom prst="rect">
            <a:avLst/>
          </a:prstGeom>
        </p:spPr>
        <p:txBody>
          <a:bodyPr vert="horz" wrap="square" lIns="0" tIns="0" rIns="0" bIns="0" rtlCol="0">
            <a:spAutoFit/>
          </a:bodyPr>
          <a:lstStyle/>
          <a:p>
            <a:pPr algn="ctr">
              <a:lnSpc>
                <a:spcPct val="100000"/>
              </a:lnSpc>
            </a:pPr>
            <a:r>
              <a:rPr sz="4800" b="1" spc="-40" dirty="0">
                <a:latin typeface="Bodoni MT Black"/>
                <a:cs typeface="Bodoni MT Black"/>
              </a:rPr>
              <a:t>A</a:t>
            </a:r>
            <a:endParaRPr sz="4800">
              <a:latin typeface="Bodoni MT Black"/>
              <a:cs typeface="Bodoni MT Black"/>
            </a:endParaRPr>
          </a:p>
          <a:p>
            <a:pPr marL="12065" marR="5080" indent="-2540" algn="ctr">
              <a:lnSpc>
                <a:spcPts val="3850"/>
              </a:lnSpc>
              <a:spcBef>
                <a:spcPts val="2030"/>
              </a:spcBef>
            </a:pPr>
            <a:r>
              <a:rPr sz="3500" spc="-5" dirty="0">
                <a:latin typeface="Corbel"/>
                <a:cs typeface="Corbel"/>
              </a:rPr>
              <a:t>s</a:t>
            </a:r>
            <a:r>
              <a:rPr sz="3500" dirty="0">
                <a:latin typeface="Corbel"/>
                <a:cs typeface="Corbel"/>
              </a:rPr>
              <a:t>o</a:t>
            </a:r>
            <a:r>
              <a:rPr sz="3500" spc="-5" dirty="0">
                <a:latin typeface="Corbel"/>
                <a:cs typeface="Corbel"/>
              </a:rPr>
              <a:t>c</a:t>
            </a:r>
            <a:r>
              <a:rPr sz="3500" dirty="0">
                <a:latin typeface="Corbel"/>
                <a:cs typeface="Corbel"/>
              </a:rPr>
              <a:t>ial </a:t>
            </a:r>
            <a:r>
              <a:rPr sz="3500" spc="-5" dirty="0">
                <a:latin typeface="Corbel"/>
                <a:cs typeface="Corbel"/>
              </a:rPr>
              <a:t>c</a:t>
            </a:r>
            <a:r>
              <a:rPr sz="3500" dirty="0">
                <a:latin typeface="Corbel"/>
                <a:cs typeface="Corbel"/>
              </a:rPr>
              <a:t>o</a:t>
            </a:r>
            <a:r>
              <a:rPr sz="3500" spc="-5" dirty="0">
                <a:latin typeface="Corbel"/>
                <a:cs typeface="Corbel"/>
              </a:rPr>
              <a:t>ntext</a:t>
            </a:r>
            <a:endParaRPr sz="3500">
              <a:latin typeface="Corbel"/>
              <a:cs typeface="Corbel"/>
            </a:endParaRPr>
          </a:p>
        </p:txBody>
      </p:sp>
      <p:sp>
        <p:nvSpPr>
          <p:cNvPr id="9" name="object 9"/>
          <p:cNvSpPr txBox="1"/>
          <p:nvPr/>
        </p:nvSpPr>
        <p:spPr>
          <a:xfrm>
            <a:off x="674272" y="6428204"/>
            <a:ext cx="132334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endParaRPr sz="1400">
              <a:latin typeface="Corbel"/>
              <a:cs typeface="Corbe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pc="10" dirty="0"/>
              <a:t>30</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3" name="object 13"/>
          <p:cNvSpPr txBox="1"/>
          <p:nvPr/>
        </p:nvSpPr>
        <p:spPr>
          <a:xfrm>
            <a:off x="7183597"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7"/>
              </a:rPr>
              <a:t>www.cswe.</a:t>
            </a:r>
            <a:r>
              <a:rPr sz="800" spc="10" dirty="0">
                <a:solidFill>
                  <a:srgbClr val="1A4A5D"/>
                </a:solidFill>
                <a:latin typeface="Corbel"/>
                <a:cs typeface="Corbel"/>
                <a:hlinkClick r:id="rId7"/>
              </a:rPr>
              <a:t>o</a:t>
            </a:r>
            <a:r>
              <a:rPr sz="800" spc="5" dirty="0">
                <a:solidFill>
                  <a:srgbClr val="1A4A5D"/>
                </a:solidFill>
                <a:latin typeface="Corbel"/>
                <a:cs typeface="Corbel"/>
                <a:hlinkClick r:id="rId7"/>
              </a:rPr>
              <a:t>rg</a:t>
            </a:r>
            <a:endParaRPr sz="800">
              <a:latin typeface="Corbel"/>
              <a:cs typeface="Corbe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6468" y="551693"/>
            <a:ext cx="7793990" cy="5544820"/>
          </a:xfrm>
          <a:custGeom>
            <a:avLst/>
            <a:gdLst/>
            <a:ahLst/>
            <a:cxnLst/>
            <a:rect l="l" t="t" r="r" b="b"/>
            <a:pathLst>
              <a:path w="7793990" h="5544820">
                <a:moveTo>
                  <a:pt x="5021580" y="0"/>
                </a:moveTo>
                <a:lnTo>
                  <a:pt x="5021580" y="1386077"/>
                </a:lnTo>
                <a:lnTo>
                  <a:pt x="0" y="1386077"/>
                </a:lnTo>
                <a:lnTo>
                  <a:pt x="0" y="4158233"/>
                </a:lnTo>
                <a:lnTo>
                  <a:pt x="5021580" y="4158233"/>
                </a:lnTo>
                <a:lnTo>
                  <a:pt x="5021580" y="5544312"/>
                </a:lnTo>
                <a:lnTo>
                  <a:pt x="7793735" y="2772155"/>
                </a:lnTo>
                <a:lnTo>
                  <a:pt x="5021580" y="0"/>
                </a:lnTo>
                <a:close/>
              </a:path>
            </a:pathLst>
          </a:custGeom>
          <a:solidFill>
            <a:srgbClr val="CDDCE7"/>
          </a:solidFill>
        </p:spPr>
        <p:txBody>
          <a:bodyPr wrap="square" lIns="0" tIns="0" rIns="0" bIns="0" rtlCol="0"/>
          <a:lstStyle/>
          <a:p>
            <a:endParaRPr/>
          </a:p>
        </p:txBody>
      </p:sp>
      <p:sp>
        <p:nvSpPr>
          <p:cNvPr id="3" name="object 3"/>
          <p:cNvSpPr/>
          <p:nvPr/>
        </p:nvSpPr>
        <p:spPr>
          <a:xfrm>
            <a:off x="699516" y="2214366"/>
            <a:ext cx="2466340" cy="2219325"/>
          </a:xfrm>
          <a:custGeom>
            <a:avLst/>
            <a:gdLst/>
            <a:ahLst/>
            <a:cxnLst/>
            <a:rect l="l" t="t" r="r" b="b"/>
            <a:pathLst>
              <a:path w="2466340" h="2219325">
                <a:moveTo>
                  <a:pt x="2095995" y="0"/>
                </a:moveTo>
                <a:lnTo>
                  <a:pt x="369836" y="0"/>
                </a:lnTo>
                <a:lnTo>
                  <a:pt x="339504" y="1226"/>
                </a:lnTo>
                <a:lnTo>
                  <a:pt x="280961" y="10748"/>
                </a:lnTo>
                <a:lnTo>
                  <a:pt x="225880" y="29063"/>
                </a:lnTo>
                <a:lnTo>
                  <a:pt x="175022" y="55410"/>
                </a:lnTo>
                <a:lnTo>
                  <a:pt x="129151" y="89026"/>
                </a:lnTo>
                <a:lnTo>
                  <a:pt x="89026" y="129151"/>
                </a:lnTo>
                <a:lnTo>
                  <a:pt x="55410" y="175022"/>
                </a:lnTo>
                <a:lnTo>
                  <a:pt x="29063" y="225880"/>
                </a:lnTo>
                <a:lnTo>
                  <a:pt x="10748" y="280961"/>
                </a:lnTo>
                <a:lnTo>
                  <a:pt x="1226" y="339504"/>
                </a:lnTo>
                <a:lnTo>
                  <a:pt x="0" y="369836"/>
                </a:lnTo>
                <a:lnTo>
                  <a:pt x="0" y="1849119"/>
                </a:lnTo>
                <a:lnTo>
                  <a:pt x="4840" y="1909108"/>
                </a:lnTo>
                <a:lnTo>
                  <a:pt x="18854" y="1966015"/>
                </a:lnTo>
                <a:lnTo>
                  <a:pt x="41280" y="2019078"/>
                </a:lnTo>
                <a:lnTo>
                  <a:pt x="71357" y="2067535"/>
                </a:lnTo>
                <a:lnTo>
                  <a:pt x="108323" y="2110627"/>
                </a:lnTo>
                <a:lnTo>
                  <a:pt x="151416" y="2147591"/>
                </a:lnTo>
                <a:lnTo>
                  <a:pt x="199875" y="2177666"/>
                </a:lnTo>
                <a:lnTo>
                  <a:pt x="252940" y="2200090"/>
                </a:lnTo>
                <a:lnTo>
                  <a:pt x="309847" y="2214103"/>
                </a:lnTo>
                <a:lnTo>
                  <a:pt x="369836" y="2218943"/>
                </a:lnTo>
                <a:lnTo>
                  <a:pt x="2095995" y="2218943"/>
                </a:lnTo>
                <a:lnTo>
                  <a:pt x="2155984" y="2214103"/>
                </a:lnTo>
                <a:lnTo>
                  <a:pt x="2212891" y="2200090"/>
                </a:lnTo>
                <a:lnTo>
                  <a:pt x="2265956" y="2177666"/>
                </a:lnTo>
                <a:lnTo>
                  <a:pt x="2314415" y="2147591"/>
                </a:lnTo>
                <a:lnTo>
                  <a:pt x="2357508" y="2110627"/>
                </a:lnTo>
                <a:lnTo>
                  <a:pt x="2394474" y="2067535"/>
                </a:lnTo>
                <a:lnTo>
                  <a:pt x="2424551" y="2019078"/>
                </a:lnTo>
                <a:lnTo>
                  <a:pt x="2446977" y="1966015"/>
                </a:lnTo>
                <a:lnTo>
                  <a:pt x="2460991" y="1909108"/>
                </a:lnTo>
                <a:lnTo>
                  <a:pt x="2465832" y="1849119"/>
                </a:lnTo>
                <a:lnTo>
                  <a:pt x="2465832" y="369836"/>
                </a:lnTo>
                <a:lnTo>
                  <a:pt x="2460991" y="309847"/>
                </a:lnTo>
                <a:lnTo>
                  <a:pt x="2446977" y="252940"/>
                </a:lnTo>
                <a:lnTo>
                  <a:pt x="2424551" y="199875"/>
                </a:lnTo>
                <a:lnTo>
                  <a:pt x="2394474" y="151416"/>
                </a:lnTo>
                <a:lnTo>
                  <a:pt x="2357508" y="108323"/>
                </a:lnTo>
                <a:lnTo>
                  <a:pt x="2314415" y="71357"/>
                </a:lnTo>
                <a:lnTo>
                  <a:pt x="2265956" y="41280"/>
                </a:lnTo>
                <a:lnTo>
                  <a:pt x="2212891" y="18854"/>
                </a:lnTo>
                <a:lnTo>
                  <a:pt x="2155984" y="4840"/>
                </a:lnTo>
                <a:lnTo>
                  <a:pt x="2095995" y="0"/>
                </a:lnTo>
                <a:close/>
              </a:path>
            </a:pathLst>
          </a:custGeom>
          <a:solidFill>
            <a:srgbClr val="3494BA"/>
          </a:solidFill>
        </p:spPr>
        <p:txBody>
          <a:bodyPr wrap="square" lIns="0" tIns="0" rIns="0" bIns="0" rtlCol="0"/>
          <a:lstStyle/>
          <a:p>
            <a:endParaRPr/>
          </a:p>
        </p:txBody>
      </p:sp>
      <p:sp>
        <p:nvSpPr>
          <p:cNvPr id="4" name="object 4"/>
          <p:cNvSpPr/>
          <p:nvPr/>
        </p:nvSpPr>
        <p:spPr>
          <a:xfrm>
            <a:off x="699516" y="2214366"/>
            <a:ext cx="2466340" cy="2219325"/>
          </a:xfrm>
          <a:custGeom>
            <a:avLst/>
            <a:gdLst/>
            <a:ahLst/>
            <a:cxnLst/>
            <a:rect l="l" t="t" r="r" b="b"/>
            <a:pathLst>
              <a:path w="2466340" h="2219325">
                <a:moveTo>
                  <a:pt x="0" y="369836"/>
                </a:moveTo>
                <a:lnTo>
                  <a:pt x="4840" y="309847"/>
                </a:lnTo>
                <a:lnTo>
                  <a:pt x="18854" y="252940"/>
                </a:lnTo>
                <a:lnTo>
                  <a:pt x="41280" y="199875"/>
                </a:lnTo>
                <a:lnTo>
                  <a:pt x="71357" y="151416"/>
                </a:lnTo>
                <a:lnTo>
                  <a:pt x="108323" y="108323"/>
                </a:lnTo>
                <a:lnTo>
                  <a:pt x="151416" y="71357"/>
                </a:lnTo>
                <a:lnTo>
                  <a:pt x="199875" y="41280"/>
                </a:lnTo>
                <a:lnTo>
                  <a:pt x="252940" y="18854"/>
                </a:lnTo>
                <a:lnTo>
                  <a:pt x="309847" y="4840"/>
                </a:lnTo>
                <a:lnTo>
                  <a:pt x="369836" y="0"/>
                </a:lnTo>
                <a:lnTo>
                  <a:pt x="2095995" y="0"/>
                </a:lnTo>
                <a:lnTo>
                  <a:pt x="2155984" y="4840"/>
                </a:lnTo>
                <a:lnTo>
                  <a:pt x="2212891" y="18854"/>
                </a:lnTo>
                <a:lnTo>
                  <a:pt x="2265956" y="41280"/>
                </a:lnTo>
                <a:lnTo>
                  <a:pt x="2314415" y="71357"/>
                </a:lnTo>
                <a:lnTo>
                  <a:pt x="2357508" y="108323"/>
                </a:lnTo>
                <a:lnTo>
                  <a:pt x="2394474" y="151416"/>
                </a:lnTo>
                <a:lnTo>
                  <a:pt x="2424551" y="199875"/>
                </a:lnTo>
                <a:lnTo>
                  <a:pt x="2446977" y="252940"/>
                </a:lnTo>
                <a:lnTo>
                  <a:pt x="2460991" y="309847"/>
                </a:lnTo>
                <a:lnTo>
                  <a:pt x="2465832" y="369836"/>
                </a:lnTo>
                <a:lnTo>
                  <a:pt x="2465832" y="1849119"/>
                </a:lnTo>
                <a:lnTo>
                  <a:pt x="2460991" y="1909108"/>
                </a:lnTo>
                <a:lnTo>
                  <a:pt x="2446977" y="1966015"/>
                </a:lnTo>
                <a:lnTo>
                  <a:pt x="2424551" y="2019078"/>
                </a:lnTo>
                <a:lnTo>
                  <a:pt x="2394474" y="2067535"/>
                </a:lnTo>
                <a:lnTo>
                  <a:pt x="2357508" y="2110627"/>
                </a:lnTo>
                <a:lnTo>
                  <a:pt x="2314415" y="2147591"/>
                </a:lnTo>
                <a:lnTo>
                  <a:pt x="2265956" y="2177666"/>
                </a:lnTo>
                <a:lnTo>
                  <a:pt x="2212891" y="2200090"/>
                </a:lnTo>
                <a:lnTo>
                  <a:pt x="2155984" y="2214103"/>
                </a:lnTo>
                <a:lnTo>
                  <a:pt x="2095995" y="2218943"/>
                </a:lnTo>
                <a:lnTo>
                  <a:pt x="369836" y="2218943"/>
                </a:lnTo>
                <a:lnTo>
                  <a:pt x="309847" y="2214103"/>
                </a:lnTo>
                <a:lnTo>
                  <a:pt x="252940" y="2200090"/>
                </a:lnTo>
                <a:lnTo>
                  <a:pt x="199875" y="2177666"/>
                </a:lnTo>
                <a:lnTo>
                  <a:pt x="151416" y="2147591"/>
                </a:lnTo>
                <a:lnTo>
                  <a:pt x="108323" y="2110627"/>
                </a:lnTo>
                <a:lnTo>
                  <a:pt x="71357" y="2067535"/>
                </a:lnTo>
                <a:lnTo>
                  <a:pt x="41280" y="2019078"/>
                </a:lnTo>
                <a:lnTo>
                  <a:pt x="18854" y="1966015"/>
                </a:lnTo>
                <a:lnTo>
                  <a:pt x="4840" y="1909108"/>
                </a:lnTo>
                <a:lnTo>
                  <a:pt x="0" y="1849119"/>
                </a:lnTo>
                <a:lnTo>
                  <a:pt x="0" y="369836"/>
                </a:lnTo>
                <a:close/>
              </a:path>
            </a:pathLst>
          </a:custGeom>
          <a:ln w="12700">
            <a:solidFill>
              <a:srgbClr val="FFFFFF"/>
            </a:solidFill>
          </a:ln>
        </p:spPr>
        <p:txBody>
          <a:bodyPr wrap="square" lIns="0" tIns="0" rIns="0" bIns="0" rtlCol="0"/>
          <a:lstStyle/>
          <a:p>
            <a:endParaRPr/>
          </a:p>
        </p:txBody>
      </p:sp>
      <p:sp>
        <p:nvSpPr>
          <p:cNvPr id="5" name="object 5"/>
          <p:cNvSpPr txBox="1"/>
          <p:nvPr/>
        </p:nvSpPr>
        <p:spPr>
          <a:xfrm>
            <a:off x="1384014" y="3128559"/>
            <a:ext cx="1096645" cy="419100"/>
          </a:xfrm>
          <a:prstGeom prst="rect">
            <a:avLst/>
          </a:prstGeom>
        </p:spPr>
        <p:txBody>
          <a:bodyPr vert="horz" wrap="square" lIns="0" tIns="0" rIns="0" bIns="0" rtlCol="0">
            <a:spAutoFit/>
          </a:bodyPr>
          <a:lstStyle/>
          <a:p>
            <a:pPr marL="12700">
              <a:lnSpc>
                <a:spcPct val="100000"/>
              </a:lnSpc>
            </a:pPr>
            <a:r>
              <a:rPr sz="3100" spc="-10" dirty="0">
                <a:solidFill>
                  <a:srgbClr val="FFFFFF"/>
                </a:solidFill>
                <a:latin typeface="Corbel"/>
                <a:cs typeface="Corbel"/>
              </a:rPr>
              <a:t>t</a:t>
            </a:r>
            <a:r>
              <a:rPr sz="3100" spc="-25" dirty="0">
                <a:solidFill>
                  <a:srgbClr val="FFFFFF"/>
                </a:solidFill>
                <a:latin typeface="Corbel"/>
                <a:cs typeface="Corbel"/>
              </a:rPr>
              <a:t>he</a:t>
            </a:r>
            <a:r>
              <a:rPr sz="3100" spc="-15" dirty="0">
                <a:solidFill>
                  <a:srgbClr val="FFFFFF"/>
                </a:solidFill>
                <a:latin typeface="Corbel"/>
                <a:cs typeface="Corbel"/>
              </a:rPr>
              <a:t>o</a:t>
            </a:r>
            <a:r>
              <a:rPr sz="3100" spc="-25" dirty="0">
                <a:solidFill>
                  <a:srgbClr val="FFFFFF"/>
                </a:solidFill>
                <a:latin typeface="Corbel"/>
                <a:cs typeface="Corbel"/>
              </a:rPr>
              <a:t>r</a:t>
            </a:r>
            <a:r>
              <a:rPr sz="3100" spc="-15" dirty="0">
                <a:solidFill>
                  <a:srgbClr val="FFFFFF"/>
                </a:solidFill>
                <a:latin typeface="Corbel"/>
                <a:cs typeface="Corbel"/>
              </a:rPr>
              <a:t>y</a:t>
            </a:r>
            <a:endParaRPr sz="3100">
              <a:latin typeface="Corbel"/>
              <a:cs typeface="Corbel"/>
            </a:endParaRPr>
          </a:p>
        </p:txBody>
      </p:sp>
      <p:sp>
        <p:nvSpPr>
          <p:cNvPr id="6" name="object 6"/>
          <p:cNvSpPr/>
          <p:nvPr/>
        </p:nvSpPr>
        <p:spPr>
          <a:xfrm>
            <a:off x="3156204" y="2185412"/>
            <a:ext cx="2464435" cy="2219325"/>
          </a:xfrm>
          <a:custGeom>
            <a:avLst/>
            <a:gdLst/>
            <a:ahLst/>
            <a:cxnLst/>
            <a:rect l="l" t="t" r="r" b="b"/>
            <a:pathLst>
              <a:path w="2464435" h="2219325">
                <a:moveTo>
                  <a:pt x="2094471" y="0"/>
                </a:moveTo>
                <a:lnTo>
                  <a:pt x="369836" y="0"/>
                </a:lnTo>
                <a:lnTo>
                  <a:pt x="339504" y="1226"/>
                </a:lnTo>
                <a:lnTo>
                  <a:pt x="280961" y="10748"/>
                </a:lnTo>
                <a:lnTo>
                  <a:pt x="225880" y="29063"/>
                </a:lnTo>
                <a:lnTo>
                  <a:pt x="175022" y="55410"/>
                </a:lnTo>
                <a:lnTo>
                  <a:pt x="129151" y="89026"/>
                </a:lnTo>
                <a:lnTo>
                  <a:pt x="89026" y="129151"/>
                </a:lnTo>
                <a:lnTo>
                  <a:pt x="55410" y="175022"/>
                </a:lnTo>
                <a:lnTo>
                  <a:pt x="29063" y="225880"/>
                </a:lnTo>
                <a:lnTo>
                  <a:pt x="10748" y="280961"/>
                </a:lnTo>
                <a:lnTo>
                  <a:pt x="1226" y="339504"/>
                </a:lnTo>
                <a:lnTo>
                  <a:pt x="0" y="369836"/>
                </a:lnTo>
                <a:lnTo>
                  <a:pt x="0" y="1849119"/>
                </a:lnTo>
                <a:lnTo>
                  <a:pt x="4840" y="1909108"/>
                </a:lnTo>
                <a:lnTo>
                  <a:pt x="18854" y="1966015"/>
                </a:lnTo>
                <a:lnTo>
                  <a:pt x="41280" y="2019078"/>
                </a:lnTo>
                <a:lnTo>
                  <a:pt x="71357" y="2067535"/>
                </a:lnTo>
                <a:lnTo>
                  <a:pt x="108323" y="2110627"/>
                </a:lnTo>
                <a:lnTo>
                  <a:pt x="151416" y="2147591"/>
                </a:lnTo>
                <a:lnTo>
                  <a:pt x="199875" y="2177666"/>
                </a:lnTo>
                <a:lnTo>
                  <a:pt x="252940" y="2200090"/>
                </a:lnTo>
                <a:lnTo>
                  <a:pt x="309847" y="2214103"/>
                </a:lnTo>
                <a:lnTo>
                  <a:pt x="369836" y="2218943"/>
                </a:lnTo>
                <a:lnTo>
                  <a:pt x="2094471" y="2218943"/>
                </a:lnTo>
                <a:lnTo>
                  <a:pt x="2154460" y="2214103"/>
                </a:lnTo>
                <a:lnTo>
                  <a:pt x="2211367" y="2200090"/>
                </a:lnTo>
                <a:lnTo>
                  <a:pt x="2264432" y="2177666"/>
                </a:lnTo>
                <a:lnTo>
                  <a:pt x="2312891" y="2147591"/>
                </a:lnTo>
                <a:lnTo>
                  <a:pt x="2355984" y="2110627"/>
                </a:lnTo>
                <a:lnTo>
                  <a:pt x="2392950" y="2067535"/>
                </a:lnTo>
                <a:lnTo>
                  <a:pt x="2423027" y="2019078"/>
                </a:lnTo>
                <a:lnTo>
                  <a:pt x="2445453" y="1966015"/>
                </a:lnTo>
                <a:lnTo>
                  <a:pt x="2459467" y="1909108"/>
                </a:lnTo>
                <a:lnTo>
                  <a:pt x="2464308" y="1849119"/>
                </a:lnTo>
                <a:lnTo>
                  <a:pt x="2464308" y="369836"/>
                </a:lnTo>
                <a:lnTo>
                  <a:pt x="2459467" y="309847"/>
                </a:lnTo>
                <a:lnTo>
                  <a:pt x="2445453" y="252940"/>
                </a:lnTo>
                <a:lnTo>
                  <a:pt x="2423027" y="199875"/>
                </a:lnTo>
                <a:lnTo>
                  <a:pt x="2392950" y="151416"/>
                </a:lnTo>
                <a:lnTo>
                  <a:pt x="2355984" y="108323"/>
                </a:lnTo>
                <a:lnTo>
                  <a:pt x="2312891" y="71357"/>
                </a:lnTo>
                <a:lnTo>
                  <a:pt x="2264432" y="41280"/>
                </a:lnTo>
                <a:lnTo>
                  <a:pt x="2211367" y="18854"/>
                </a:lnTo>
                <a:lnTo>
                  <a:pt x="2154460" y="4840"/>
                </a:lnTo>
                <a:lnTo>
                  <a:pt x="2094471" y="0"/>
                </a:lnTo>
                <a:close/>
              </a:path>
            </a:pathLst>
          </a:custGeom>
          <a:solidFill>
            <a:srgbClr val="3494BA"/>
          </a:solidFill>
        </p:spPr>
        <p:txBody>
          <a:bodyPr wrap="square" lIns="0" tIns="0" rIns="0" bIns="0" rtlCol="0"/>
          <a:lstStyle/>
          <a:p>
            <a:endParaRPr/>
          </a:p>
        </p:txBody>
      </p:sp>
      <p:sp>
        <p:nvSpPr>
          <p:cNvPr id="7" name="object 7"/>
          <p:cNvSpPr/>
          <p:nvPr/>
        </p:nvSpPr>
        <p:spPr>
          <a:xfrm>
            <a:off x="3156204" y="2185412"/>
            <a:ext cx="2464435" cy="2219325"/>
          </a:xfrm>
          <a:custGeom>
            <a:avLst/>
            <a:gdLst/>
            <a:ahLst/>
            <a:cxnLst/>
            <a:rect l="l" t="t" r="r" b="b"/>
            <a:pathLst>
              <a:path w="2464435" h="2219325">
                <a:moveTo>
                  <a:pt x="0" y="369836"/>
                </a:moveTo>
                <a:lnTo>
                  <a:pt x="4840" y="309847"/>
                </a:lnTo>
                <a:lnTo>
                  <a:pt x="18854" y="252940"/>
                </a:lnTo>
                <a:lnTo>
                  <a:pt x="41280" y="199875"/>
                </a:lnTo>
                <a:lnTo>
                  <a:pt x="71357" y="151416"/>
                </a:lnTo>
                <a:lnTo>
                  <a:pt x="108323" y="108323"/>
                </a:lnTo>
                <a:lnTo>
                  <a:pt x="151416" y="71357"/>
                </a:lnTo>
                <a:lnTo>
                  <a:pt x="199875" y="41280"/>
                </a:lnTo>
                <a:lnTo>
                  <a:pt x="252940" y="18854"/>
                </a:lnTo>
                <a:lnTo>
                  <a:pt x="309847" y="4840"/>
                </a:lnTo>
                <a:lnTo>
                  <a:pt x="369836" y="0"/>
                </a:lnTo>
                <a:lnTo>
                  <a:pt x="2094471" y="0"/>
                </a:lnTo>
                <a:lnTo>
                  <a:pt x="2154460" y="4840"/>
                </a:lnTo>
                <a:lnTo>
                  <a:pt x="2211367" y="18854"/>
                </a:lnTo>
                <a:lnTo>
                  <a:pt x="2264432" y="41280"/>
                </a:lnTo>
                <a:lnTo>
                  <a:pt x="2312891" y="71357"/>
                </a:lnTo>
                <a:lnTo>
                  <a:pt x="2355984" y="108323"/>
                </a:lnTo>
                <a:lnTo>
                  <a:pt x="2392950" y="151416"/>
                </a:lnTo>
                <a:lnTo>
                  <a:pt x="2423027" y="199875"/>
                </a:lnTo>
                <a:lnTo>
                  <a:pt x="2445453" y="252940"/>
                </a:lnTo>
                <a:lnTo>
                  <a:pt x="2459467" y="309847"/>
                </a:lnTo>
                <a:lnTo>
                  <a:pt x="2464308" y="369836"/>
                </a:lnTo>
                <a:lnTo>
                  <a:pt x="2464308" y="1849119"/>
                </a:lnTo>
                <a:lnTo>
                  <a:pt x="2459467" y="1909108"/>
                </a:lnTo>
                <a:lnTo>
                  <a:pt x="2445453" y="1966015"/>
                </a:lnTo>
                <a:lnTo>
                  <a:pt x="2423027" y="2019078"/>
                </a:lnTo>
                <a:lnTo>
                  <a:pt x="2392950" y="2067535"/>
                </a:lnTo>
                <a:lnTo>
                  <a:pt x="2355984" y="2110627"/>
                </a:lnTo>
                <a:lnTo>
                  <a:pt x="2312891" y="2147591"/>
                </a:lnTo>
                <a:lnTo>
                  <a:pt x="2264432" y="2177666"/>
                </a:lnTo>
                <a:lnTo>
                  <a:pt x="2211367" y="2200090"/>
                </a:lnTo>
                <a:lnTo>
                  <a:pt x="2154460" y="2214103"/>
                </a:lnTo>
                <a:lnTo>
                  <a:pt x="2094471" y="2218943"/>
                </a:lnTo>
                <a:lnTo>
                  <a:pt x="369836" y="2218943"/>
                </a:lnTo>
                <a:lnTo>
                  <a:pt x="309847" y="2214103"/>
                </a:lnTo>
                <a:lnTo>
                  <a:pt x="252940" y="2200090"/>
                </a:lnTo>
                <a:lnTo>
                  <a:pt x="199875" y="2177666"/>
                </a:lnTo>
                <a:lnTo>
                  <a:pt x="151416" y="2147591"/>
                </a:lnTo>
                <a:lnTo>
                  <a:pt x="108323" y="2110627"/>
                </a:lnTo>
                <a:lnTo>
                  <a:pt x="71357" y="2067535"/>
                </a:lnTo>
                <a:lnTo>
                  <a:pt x="41280" y="2019078"/>
                </a:lnTo>
                <a:lnTo>
                  <a:pt x="18854" y="1966015"/>
                </a:lnTo>
                <a:lnTo>
                  <a:pt x="4840" y="1909108"/>
                </a:lnTo>
                <a:lnTo>
                  <a:pt x="0" y="1849119"/>
                </a:lnTo>
                <a:lnTo>
                  <a:pt x="0" y="369836"/>
                </a:lnTo>
                <a:close/>
              </a:path>
            </a:pathLst>
          </a:custGeom>
          <a:ln w="12699">
            <a:solidFill>
              <a:srgbClr val="FFFFFF"/>
            </a:solidFill>
          </a:ln>
        </p:spPr>
        <p:txBody>
          <a:bodyPr wrap="square" lIns="0" tIns="0" rIns="0" bIns="0" rtlCol="0"/>
          <a:lstStyle/>
          <a:p>
            <a:endParaRPr/>
          </a:p>
        </p:txBody>
      </p:sp>
      <p:sp>
        <p:nvSpPr>
          <p:cNvPr id="8" name="object 8"/>
          <p:cNvSpPr txBox="1"/>
          <p:nvPr/>
        </p:nvSpPr>
        <p:spPr>
          <a:xfrm>
            <a:off x="3750233" y="3099528"/>
            <a:ext cx="1275715" cy="419100"/>
          </a:xfrm>
          <a:prstGeom prst="rect">
            <a:avLst/>
          </a:prstGeom>
        </p:spPr>
        <p:txBody>
          <a:bodyPr vert="horz" wrap="square" lIns="0" tIns="0" rIns="0" bIns="0" rtlCol="0">
            <a:spAutoFit/>
          </a:bodyPr>
          <a:lstStyle/>
          <a:p>
            <a:pPr marL="12700">
              <a:lnSpc>
                <a:spcPct val="100000"/>
              </a:lnSpc>
            </a:pPr>
            <a:r>
              <a:rPr sz="3100" spc="-10" dirty="0">
                <a:solidFill>
                  <a:srgbClr val="FFFFFF"/>
                </a:solidFill>
                <a:latin typeface="Corbel"/>
                <a:cs typeface="Corbel"/>
              </a:rPr>
              <a:t>i</a:t>
            </a:r>
            <a:r>
              <a:rPr sz="3100" spc="-20" dirty="0">
                <a:solidFill>
                  <a:srgbClr val="FFFFFF"/>
                </a:solidFill>
                <a:latin typeface="Corbel"/>
                <a:cs typeface="Corbel"/>
              </a:rPr>
              <a:t>nf</a:t>
            </a:r>
            <a:r>
              <a:rPr sz="3100" spc="-15" dirty="0">
                <a:solidFill>
                  <a:srgbClr val="FFFFFF"/>
                </a:solidFill>
                <a:latin typeface="Corbel"/>
                <a:cs typeface="Corbel"/>
              </a:rPr>
              <a:t>o</a:t>
            </a:r>
            <a:r>
              <a:rPr sz="3100" spc="-25" dirty="0">
                <a:solidFill>
                  <a:srgbClr val="FFFFFF"/>
                </a:solidFill>
                <a:latin typeface="Corbel"/>
                <a:cs typeface="Corbel"/>
              </a:rPr>
              <a:t>r</a:t>
            </a:r>
            <a:r>
              <a:rPr sz="3100" spc="-20" dirty="0">
                <a:solidFill>
                  <a:srgbClr val="FFFFFF"/>
                </a:solidFill>
                <a:latin typeface="Corbel"/>
                <a:cs typeface="Corbel"/>
              </a:rPr>
              <a:t>ms</a:t>
            </a:r>
            <a:endParaRPr sz="3100">
              <a:latin typeface="Corbel"/>
              <a:cs typeface="Corbel"/>
            </a:endParaRPr>
          </a:p>
        </p:txBody>
      </p:sp>
      <p:sp>
        <p:nvSpPr>
          <p:cNvPr id="9" name="object 9"/>
          <p:cNvSpPr/>
          <p:nvPr/>
        </p:nvSpPr>
        <p:spPr>
          <a:xfrm>
            <a:off x="5615940" y="2200650"/>
            <a:ext cx="2470785" cy="2217420"/>
          </a:xfrm>
          <a:custGeom>
            <a:avLst/>
            <a:gdLst/>
            <a:ahLst/>
            <a:cxnLst/>
            <a:rect l="l" t="t" r="r" b="b"/>
            <a:pathLst>
              <a:path w="2470784" h="2217420">
                <a:moveTo>
                  <a:pt x="2100821" y="0"/>
                </a:moveTo>
                <a:lnTo>
                  <a:pt x="369582" y="0"/>
                </a:lnTo>
                <a:lnTo>
                  <a:pt x="339271" y="1225"/>
                </a:lnTo>
                <a:lnTo>
                  <a:pt x="280767" y="10741"/>
                </a:lnTo>
                <a:lnTo>
                  <a:pt x="225724" y="29043"/>
                </a:lnTo>
                <a:lnTo>
                  <a:pt x="174902" y="55372"/>
                </a:lnTo>
                <a:lnTo>
                  <a:pt x="129062" y="88965"/>
                </a:lnTo>
                <a:lnTo>
                  <a:pt x="88965" y="129062"/>
                </a:lnTo>
                <a:lnTo>
                  <a:pt x="55372" y="174902"/>
                </a:lnTo>
                <a:lnTo>
                  <a:pt x="29043" y="225724"/>
                </a:lnTo>
                <a:lnTo>
                  <a:pt x="10741" y="280767"/>
                </a:lnTo>
                <a:lnTo>
                  <a:pt x="1225" y="339271"/>
                </a:lnTo>
                <a:lnTo>
                  <a:pt x="0" y="369582"/>
                </a:lnTo>
                <a:lnTo>
                  <a:pt x="0" y="1847850"/>
                </a:lnTo>
                <a:lnTo>
                  <a:pt x="4837" y="1907797"/>
                </a:lnTo>
                <a:lnTo>
                  <a:pt x="18841" y="1964665"/>
                </a:lnTo>
                <a:lnTo>
                  <a:pt x="41252" y="2017691"/>
                </a:lnTo>
                <a:lnTo>
                  <a:pt x="71308" y="2066116"/>
                </a:lnTo>
                <a:lnTo>
                  <a:pt x="108248" y="2109177"/>
                </a:lnTo>
                <a:lnTo>
                  <a:pt x="151312" y="2146116"/>
                </a:lnTo>
                <a:lnTo>
                  <a:pt x="199738" y="2176170"/>
                </a:lnTo>
                <a:lnTo>
                  <a:pt x="252766" y="2198579"/>
                </a:lnTo>
                <a:lnTo>
                  <a:pt x="309634" y="2212583"/>
                </a:lnTo>
                <a:lnTo>
                  <a:pt x="369582" y="2217420"/>
                </a:lnTo>
                <a:lnTo>
                  <a:pt x="2100821" y="2217420"/>
                </a:lnTo>
                <a:lnTo>
                  <a:pt x="2160769" y="2212583"/>
                </a:lnTo>
                <a:lnTo>
                  <a:pt x="2217637" y="2198579"/>
                </a:lnTo>
                <a:lnTo>
                  <a:pt x="2270665" y="2176170"/>
                </a:lnTo>
                <a:lnTo>
                  <a:pt x="2319091" y="2146116"/>
                </a:lnTo>
                <a:lnTo>
                  <a:pt x="2362155" y="2109177"/>
                </a:lnTo>
                <a:lnTo>
                  <a:pt x="2399095" y="2066116"/>
                </a:lnTo>
                <a:lnTo>
                  <a:pt x="2429151" y="2017691"/>
                </a:lnTo>
                <a:lnTo>
                  <a:pt x="2451562" y="1964665"/>
                </a:lnTo>
                <a:lnTo>
                  <a:pt x="2465566" y="1907797"/>
                </a:lnTo>
                <a:lnTo>
                  <a:pt x="2470404" y="1847850"/>
                </a:lnTo>
                <a:lnTo>
                  <a:pt x="2470404" y="369582"/>
                </a:lnTo>
                <a:lnTo>
                  <a:pt x="2465566" y="309634"/>
                </a:lnTo>
                <a:lnTo>
                  <a:pt x="2451562" y="252766"/>
                </a:lnTo>
                <a:lnTo>
                  <a:pt x="2429151" y="199738"/>
                </a:lnTo>
                <a:lnTo>
                  <a:pt x="2399095" y="151312"/>
                </a:lnTo>
                <a:lnTo>
                  <a:pt x="2362155" y="108248"/>
                </a:lnTo>
                <a:lnTo>
                  <a:pt x="2319091" y="71308"/>
                </a:lnTo>
                <a:lnTo>
                  <a:pt x="2270665" y="41252"/>
                </a:lnTo>
                <a:lnTo>
                  <a:pt x="2217637" y="18841"/>
                </a:lnTo>
                <a:lnTo>
                  <a:pt x="2160769" y="4837"/>
                </a:lnTo>
                <a:lnTo>
                  <a:pt x="2100821" y="0"/>
                </a:lnTo>
                <a:close/>
              </a:path>
            </a:pathLst>
          </a:custGeom>
          <a:solidFill>
            <a:srgbClr val="3494BA"/>
          </a:solidFill>
        </p:spPr>
        <p:txBody>
          <a:bodyPr wrap="square" lIns="0" tIns="0" rIns="0" bIns="0" rtlCol="0"/>
          <a:lstStyle/>
          <a:p>
            <a:endParaRPr/>
          </a:p>
        </p:txBody>
      </p:sp>
      <p:sp>
        <p:nvSpPr>
          <p:cNvPr id="10" name="object 10"/>
          <p:cNvSpPr/>
          <p:nvPr/>
        </p:nvSpPr>
        <p:spPr>
          <a:xfrm>
            <a:off x="5615940" y="2200650"/>
            <a:ext cx="2470785" cy="2217420"/>
          </a:xfrm>
          <a:custGeom>
            <a:avLst/>
            <a:gdLst/>
            <a:ahLst/>
            <a:cxnLst/>
            <a:rect l="l" t="t" r="r" b="b"/>
            <a:pathLst>
              <a:path w="2470784" h="2217420">
                <a:moveTo>
                  <a:pt x="0" y="369582"/>
                </a:moveTo>
                <a:lnTo>
                  <a:pt x="4837" y="309634"/>
                </a:lnTo>
                <a:lnTo>
                  <a:pt x="18841" y="252766"/>
                </a:lnTo>
                <a:lnTo>
                  <a:pt x="41252" y="199738"/>
                </a:lnTo>
                <a:lnTo>
                  <a:pt x="71308" y="151312"/>
                </a:lnTo>
                <a:lnTo>
                  <a:pt x="108248" y="108248"/>
                </a:lnTo>
                <a:lnTo>
                  <a:pt x="151312" y="71308"/>
                </a:lnTo>
                <a:lnTo>
                  <a:pt x="199738" y="41252"/>
                </a:lnTo>
                <a:lnTo>
                  <a:pt x="252766" y="18841"/>
                </a:lnTo>
                <a:lnTo>
                  <a:pt x="309634" y="4837"/>
                </a:lnTo>
                <a:lnTo>
                  <a:pt x="369582" y="0"/>
                </a:lnTo>
                <a:lnTo>
                  <a:pt x="2100821" y="0"/>
                </a:lnTo>
                <a:lnTo>
                  <a:pt x="2160769" y="4837"/>
                </a:lnTo>
                <a:lnTo>
                  <a:pt x="2217637" y="18841"/>
                </a:lnTo>
                <a:lnTo>
                  <a:pt x="2270665" y="41252"/>
                </a:lnTo>
                <a:lnTo>
                  <a:pt x="2319091" y="71308"/>
                </a:lnTo>
                <a:lnTo>
                  <a:pt x="2362155" y="108248"/>
                </a:lnTo>
                <a:lnTo>
                  <a:pt x="2399095" y="151312"/>
                </a:lnTo>
                <a:lnTo>
                  <a:pt x="2429151" y="199738"/>
                </a:lnTo>
                <a:lnTo>
                  <a:pt x="2451562" y="252766"/>
                </a:lnTo>
                <a:lnTo>
                  <a:pt x="2465566" y="309634"/>
                </a:lnTo>
                <a:lnTo>
                  <a:pt x="2470404" y="369582"/>
                </a:lnTo>
                <a:lnTo>
                  <a:pt x="2470404" y="1847850"/>
                </a:lnTo>
                <a:lnTo>
                  <a:pt x="2465566" y="1907797"/>
                </a:lnTo>
                <a:lnTo>
                  <a:pt x="2451562" y="1964665"/>
                </a:lnTo>
                <a:lnTo>
                  <a:pt x="2429151" y="2017691"/>
                </a:lnTo>
                <a:lnTo>
                  <a:pt x="2399095" y="2066116"/>
                </a:lnTo>
                <a:lnTo>
                  <a:pt x="2362155" y="2109177"/>
                </a:lnTo>
                <a:lnTo>
                  <a:pt x="2319091" y="2146116"/>
                </a:lnTo>
                <a:lnTo>
                  <a:pt x="2270665" y="2176170"/>
                </a:lnTo>
                <a:lnTo>
                  <a:pt x="2217637" y="2198579"/>
                </a:lnTo>
                <a:lnTo>
                  <a:pt x="2160769" y="2212583"/>
                </a:lnTo>
                <a:lnTo>
                  <a:pt x="2100821" y="2217420"/>
                </a:lnTo>
                <a:lnTo>
                  <a:pt x="369582" y="2217420"/>
                </a:lnTo>
                <a:lnTo>
                  <a:pt x="309634" y="2212583"/>
                </a:lnTo>
                <a:lnTo>
                  <a:pt x="252766" y="2198579"/>
                </a:lnTo>
                <a:lnTo>
                  <a:pt x="199738" y="2176170"/>
                </a:lnTo>
                <a:lnTo>
                  <a:pt x="151312" y="2146116"/>
                </a:lnTo>
                <a:lnTo>
                  <a:pt x="108248" y="2109177"/>
                </a:lnTo>
                <a:lnTo>
                  <a:pt x="71308" y="2066116"/>
                </a:lnTo>
                <a:lnTo>
                  <a:pt x="41252" y="2017691"/>
                </a:lnTo>
                <a:lnTo>
                  <a:pt x="18841" y="1964665"/>
                </a:lnTo>
                <a:lnTo>
                  <a:pt x="4837" y="1907797"/>
                </a:lnTo>
                <a:lnTo>
                  <a:pt x="0" y="1847850"/>
                </a:lnTo>
                <a:lnTo>
                  <a:pt x="0" y="369582"/>
                </a:lnTo>
                <a:close/>
              </a:path>
            </a:pathLst>
          </a:custGeom>
          <a:ln w="12700">
            <a:solidFill>
              <a:srgbClr val="FFFFFF"/>
            </a:solidFill>
          </a:ln>
        </p:spPr>
        <p:txBody>
          <a:bodyPr wrap="square" lIns="0" tIns="0" rIns="0" bIns="0" rtlCol="0"/>
          <a:lstStyle/>
          <a:p>
            <a:endParaRPr/>
          </a:p>
        </p:txBody>
      </p:sp>
      <p:sp>
        <p:nvSpPr>
          <p:cNvPr id="11" name="object 11"/>
          <p:cNvSpPr txBox="1"/>
          <p:nvPr/>
        </p:nvSpPr>
        <p:spPr>
          <a:xfrm>
            <a:off x="5842257" y="3114054"/>
            <a:ext cx="2017395" cy="419100"/>
          </a:xfrm>
          <a:prstGeom prst="rect">
            <a:avLst/>
          </a:prstGeom>
        </p:spPr>
        <p:txBody>
          <a:bodyPr vert="horz" wrap="square" lIns="0" tIns="0" rIns="0" bIns="0" rtlCol="0">
            <a:spAutoFit/>
          </a:bodyPr>
          <a:lstStyle/>
          <a:p>
            <a:pPr marL="12700">
              <a:lnSpc>
                <a:spcPct val="100000"/>
              </a:lnSpc>
            </a:pPr>
            <a:r>
              <a:rPr sz="3100" spc="-10" dirty="0">
                <a:solidFill>
                  <a:srgbClr val="FFFFFF"/>
                </a:solidFill>
                <a:latin typeface="Corbel"/>
                <a:cs typeface="Corbel"/>
              </a:rPr>
              <a:t>i</a:t>
            </a:r>
            <a:r>
              <a:rPr sz="3100" spc="-25" dirty="0">
                <a:solidFill>
                  <a:srgbClr val="FFFFFF"/>
                </a:solidFill>
                <a:latin typeface="Corbel"/>
                <a:cs typeface="Corbel"/>
              </a:rPr>
              <a:t>n</a:t>
            </a:r>
            <a:r>
              <a:rPr sz="3100" spc="-10" dirty="0">
                <a:solidFill>
                  <a:srgbClr val="FFFFFF"/>
                </a:solidFill>
                <a:latin typeface="Corbel"/>
                <a:cs typeface="Corbel"/>
              </a:rPr>
              <a:t>t</a:t>
            </a:r>
            <a:r>
              <a:rPr sz="3100" spc="-25" dirty="0">
                <a:solidFill>
                  <a:srgbClr val="FFFFFF"/>
                </a:solidFill>
                <a:latin typeface="Corbel"/>
                <a:cs typeface="Corbel"/>
              </a:rPr>
              <a:t>erven</a:t>
            </a:r>
            <a:r>
              <a:rPr sz="3100" spc="-10" dirty="0">
                <a:solidFill>
                  <a:srgbClr val="FFFFFF"/>
                </a:solidFill>
                <a:latin typeface="Corbel"/>
                <a:cs typeface="Corbel"/>
              </a:rPr>
              <a:t>ti</a:t>
            </a:r>
            <a:r>
              <a:rPr sz="3100" spc="-15" dirty="0">
                <a:solidFill>
                  <a:srgbClr val="FFFFFF"/>
                </a:solidFill>
                <a:latin typeface="Corbel"/>
                <a:cs typeface="Corbel"/>
              </a:rPr>
              <a:t>o</a:t>
            </a:r>
            <a:r>
              <a:rPr sz="3100" spc="-20" dirty="0">
                <a:solidFill>
                  <a:srgbClr val="FFFFFF"/>
                </a:solidFill>
                <a:latin typeface="Corbel"/>
                <a:cs typeface="Corbel"/>
              </a:rPr>
              <a:t>n</a:t>
            </a:r>
            <a:endParaRPr sz="3100">
              <a:latin typeface="Corbel"/>
              <a:cs typeface="Corbe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69215">
              <a:lnSpc>
                <a:spcPct val="100000"/>
              </a:lnSpc>
            </a:pPr>
            <a:fld id="{81D60167-4931-47E6-BA6A-407CBD079E47}" type="slidenum">
              <a:rPr spc="10" dirty="0"/>
              <a:t>4</a:t>
            </a:fld>
            <a:endParaRPr spc="10" dirty="0"/>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5" name="object 15"/>
          <p:cNvSpPr txBox="1"/>
          <p:nvPr/>
        </p:nvSpPr>
        <p:spPr>
          <a:xfrm>
            <a:off x="7183518"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3562" rIns="0" bIns="0" rtlCol="0">
            <a:spAutoFit/>
          </a:bodyPr>
          <a:lstStyle/>
          <a:p>
            <a:pPr marL="461009">
              <a:lnSpc>
                <a:spcPct val="100000"/>
              </a:lnSpc>
            </a:pPr>
            <a:r>
              <a:rPr dirty="0"/>
              <a:t>C</a:t>
            </a:r>
            <a:r>
              <a:rPr spc="-5" dirty="0"/>
              <a:t>i</a:t>
            </a:r>
            <a:r>
              <a:rPr spc="-25" dirty="0"/>
              <a:t>r</a:t>
            </a:r>
            <a:r>
              <a:rPr spc="5" dirty="0"/>
              <a:t>c</a:t>
            </a:r>
            <a:r>
              <a:rPr spc="-25" dirty="0"/>
              <a:t>u</a:t>
            </a:r>
            <a:r>
              <a:rPr spc="-5" dirty="0"/>
              <a:t>l</a:t>
            </a:r>
            <a:r>
              <a:rPr spc="-20" dirty="0"/>
              <a:t>a</a:t>
            </a:r>
            <a:r>
              <a:rPr spc="-25" dirty="0"/>
              <a:t>r</a:t>
            </a:r>
            <a:r>
              <a:rPr spc="-5" dirty="0"/>
              <a:t>it</a:t>
            </a:r>
            <a:r>
              <a:rPr dirty="0"/>
              <a:t>y</a:t>
            </a:r>
            <a:r>
              <a:rPr spc="-10" dirty="0"/>
              <a:t> </a:t>
            </a:r>
            <a:r>
              <a:rPr dirty="0"/>
              <a:t>o</a:t>
            </a:r>
            <a:r>
              <a:rPr spc="-15" dirty="0"/>
              <a:t>f</a:t>
            </a:r>
            <a:r>
              <a:rPr spc="20" dirty="0"/>
              <a:t> </a:t>
            </a:r>
            <a:r>
              <a:rPr spc="-10" dirty="0"/>
              <a:t>I</a:t>
            </a:r>
            <a:r>
              <a:rPr spc="-5" dirty="0"/>
              <a:t>n</a:t>
            </a:r>
            <a:r>
              <a:rPr spc="-20" dirty="0"/>
              <a:t>f</a:t>
            </a:r>
            <a:r>
              <a:rPr spc="-5" dirty="0"/>
              <a:t>l</a:t>
            </a:r>
            <a:r>
              <a:rPr spc="-25" dirty="0"/>
              <a:t>uen</a:t>
            </a:r>
            <a:r>
              <a:rPr spc="5" dirty="0"/>
              <a:t>c</a:t>
            </a:r>
            <a:r>
              <a:rPr spc="-20" dirty="0"/>
              <a:t>e</a:t>
            </a:r>
          </a:p>
        </p:txBody>
      </p:sp>
      <p:sp>
        <p:nvSpPr>
          <p:cNvPr id="3" name="object 3"/>
          <p:cNvSpPr txBox="1"/>
          <p:nvPr/>
        </p:nvSpPr>
        <p:spPr>
          <a:xfrm>
            <a:off x="1136260" y="2843536"/>
            <a:ext cx="2401570" cy="2418080"/>
          </a:xfrm>
          <a:prstGeom prst="rect">
            <a:avLst/>
          </a:prstGeom>
        </p:spPr>
        <p:txBody>
          <a:bodyPr vert="horz" wrap="square" lIns="0" tIns="0" rIns="0" bIns="0" rtlCol="0">
            <a:spAutoFit/>
          </a:bodyPr>
          <a:lstStyle/>
          <a:p>
            <a:pPr marL="12700">
              <a:lnSpc>
                <a:spcPct val="100000"/>
              </a:lnSpc>
            </a:pPr>
            <a:r>
              <a:rPr sz="3200" spc="110" dirty="0">
                <a:solidFill>
                  <a:srgbClr val="3A8F98"/>
                </a:solidFill>
                <a:latin typeface="Arial"/>
                <a:cs typeface="Arial"/>
              </a:rPr>
              <a:t>•</a:t>
            </a:r>
            <a:r>
              <a:rPr sz="3200" dirty="0">
                <a:latin typeface="Corbel"/>
                <a:cs typeface="Corbel"/>
              </a:rPr>
              <a:t>ite</a:t>
            </a:r>
            <a:r>
              <a:rPr sz="3200" spc="-10" dirty="0">
                <a:latin typeface="Corbel"/>
                <a:cs typeface="Corbel"/>
              </a:rPr>
              <a:t>r</a:t>
            </a:r>
            <a:r>
              <a:rPr sz="3200" dirty="0">
                <a:latin typeface="Corbel"/>
                <a:cs typeface="Corbel"/>
              </a:rPr>
              <a:t>at</a:t>
            </a:r>
            <a:r>
              <a:rPr sz="3200" spc="-5" dirty="0">
                <a:latin typeface="Corbel"/>
                <a:cs typeface="Corbel"/>
              </a:rPr>
              <a:t>iv</a:t>
            </a:r>
            <a:r>
              <a:rPr sz="3200" dirty="0">
                <a:latin typeface="Corbel"/>
                <a:cs typeface="Corbel"/>
              </a:rPr>
              <a:t>e</a:t>
            </a:r>
            <a:endParaRPr sz="3200">
              <a:latin typeface="Corbel"/>
              <a:cs typeface="Corbel"/>
            </a:endParaRPr>
          </a:p>
          <a:p>
            <a:pPr>
              <a:lnSpc>
                <a:spcPct val="100000"/>
              </a:lnSpc>
              <a:spcBef>
                <a:spcPts val="40"/>
              </a:spcBef>
            </a:pPr>
            <a:endParaRPr sz="4400">
              <a:latin typeface="Times New Roman"/>
              <a:cs typeface="Times New Roman"/>
            </a:endParaRPr>
          </a:p>
          <a:p>
            <a:pPr marL="169545" marR="5080" indent="-157480">
              <a:lnSpc>
                <a:spcPts val="3460"/>
              </a:lnSpc>
            </a:pPr>
            <a:r>
              <a:rPr sz="3200" spc="110" dirty="0">
                <a:solidFill>
                  <a:srgbClr val="3A8F98"/>
                </a:solidFill>
                <a:latin typeface="Arial"/>
                <a:cs typeface="Arial"/>
              </a:rPr>
              <a:t>•</a:t>
            </a:r>
            <a:r>
              <a:rPr sz="3200" dirty="0">
                <a:latin typeface="Corbel"/>
                <a:cs typeface="Corbel"/>
              </a:rPr>
              <a:t>a</a:t>
            </a:r>
            <a:r>
              <a:rPr sz="3200" spc="-5" dirty="0">
                <a:latin typeface="Corbel"/>
                <a:cs typeface="Corbel"/>
              </a:rPr>
              <a:t>m</a:t>
            </a:r>
            <a:r>
              <a:rPr sz="3200" dirty="0">
                <a:latin typeface="Corbel"/>
                <a:cs typeface="Corbel"/>
              </a:rPr>
              <a:t>plifyi</a:t>
            </a:r>
            <a:r>
              <a:rPr sz="3200" spc="-15" dirty="0">
                <a:latin typeface="Corbel"/>
                <a:cs typeface="Corbel"/>
              </a:rPr>
              <a:t>n</a:t>
            </a:r>
            <a:r>
              <a:rPr sz="3200" dirty="0">
                <a:latin typeface="Corbel"/>
                <a:cs typeface="Corbel"/>
              </a:rPr>
              <a:t>g</a:t>
            </a:r>
            <a:r>
              <a:rPr sz="3200" spc="-40" dirty="0">
                <a:latin typeface="Corbel"/>
                <a:cs typeface="Corbel"/>
              </a:rPr>
              <a:t> </a:t>
            </a:r>
            <a:r>
              <a:rPr sz="3200" spc="-5" dirty="0">
                <a:latin typeface="Corbel"/>
                <a:cs typeface="Corbel"/>
              </a:rPr>
              <a:t>o</a:t>
            </a:r>
            <a:r>
              <a:rPr sz="3200" dirty="0">
                <a:latin typeface="Corbel"/>
                <a:cs typeface="Corbel"/>
              </a:rPr>
              <a:t>r </a:t>
            </a:r>
            <a:r>
              <a:rPr sz="3200" spc="-5" dirty="0">
                <a:latin typeface="Corbel"/>
                <a:cs typeface="Corbel"/>
              </a:rPr>
              <a:t>d</a:t>
            </a:r>
            <a:r>
              <a:rPr sz="3200" dirty="0">
                <a:latin typeface="Corbel"/>
                <a:cs typeface="Corbel"/>
              </a:rPr>
              <a:t>a</a:t>
            </a:r>
            <a:r>
              <a:rPr sz="3200" spc="-5" dirty="0">
                <a:latin typeface="Corbel"/>
                <a:cs typeface="Corbel"/>
              </a:rPr>
              <a:t>m</a:t>
            </a:r>
            <a:r>
              <a:rPr sz="3200" dirty="0">
                <a:latin typeface="Corbel"/>
                <a:cs typeface="Corbel"/>
              </a:rPr>
              <a:t>peni</a:t>
            </a:r>
            <a:r>
              <a:rPr sz="3200" spc="-10" dirty="0">
                <a:latin typeface="Corbel"/>
                <a:cs typeface="Corbel"/>
              </a:rPr>
              <a:t>n</a:t>
            </a:r>
            <a:r>
              <a:rPr sz="3200" dirty="0">
                <a:latin typeface="Corbel"/>
                <a:cs typeface="Corbel"/>
              </a:rPr>
              <a:t>g effe</a:t>
            </a:r>
            <a:r>
              <a:rPr sz="3200" spc="-5" dirty="0">
                <a:latin typeface="Corbel"/>
                <a:cs typeface="Corbel"/>
              </a:rPr>
              <a:t>c</a:t>
            </a:r>
            <a:r>
              <a:rPr sz="3200" dirty="0">
                <a:latin typeface="Corbel"/>
                <a:cs typeface="Corbel"/>
              </a:rPr>
              <a:t>t</a:t>
            </a:r>
            <a:endParaRPr sz="3200">
              <a:latin typeface="Corbel"/>
              <a:cs typeface="Corbel"/>
            </a:endParaRPr>
          </a:p>
        </p:txBody>
      </p:sp>
      <p:sp>
        <p:nvSpPr>
          <p:cNvPr id="4" name="object 4"/>
          <p:cNvSpPr/>
          <p:nvPr/>
        </p:nvSpPr>
        <p:spPr>
          <a:xfrm>
            <a:off x="5676900" y="1248155"/>
            <a:ext cx="1633727" cy="174040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972555" y="1807464"/>
            <a:ext cx="1042669" cy="521334"/>
          </a:xfrm>
          <a:prstGeom prst="rect">
            <a:avLst/>
          </a:prstGeom>
          <a:ln w="6349">
            <a:solidFill>
              <a:srgbClr val="000000"/>
            </a:solidFill>
          </a:ln>
        </p:spPr>
        <p:txBody>
          <a:bodyPr vert="horz" wrap="square" lIns="0" tIns="0" rIns="0" bIns="0" rtlCol="0">
            <a:spAutoFit/>
          </a:bodyPr>
          <a:lstStyle/>
          <a:p>
            <a:pPr algn="ctr">
              <a:lnSpc>
                <a:spcPct val="100000"/>
              </a:lnSpc>
            </a:pPr>
            <a:r>
              <a:rPr sz="3500" b="1" dirty="0">
                <a:latin typeface="Bodoni MT Black"/>
                <a:cs typeface="Bodoni MT Black"/>
              </a:rPr>
              <a:t>A</a:t>
            </a:r>
            <a:endParaRPr sz="3500">
              <a:latin typeface="Bodoni MT Black"/>
              <a:cs typeface="Bodoni MT Black"/>
            </a:endParaRPr>
          </a:p>
        </p:txBody>
      </p:sp>
      <p:sp>
        <p:nvSpPr>
          <p:cNvPr id="6" name="object 6"/>
          <p:cNvSpPr/>
          <p:nvPr/>
        </p:nvSpPr>
        <p:spPr>
          <a:xfrm>
            <a:off x="5158740" y="2322576"/>
            <a:ext cx="1397507" cy="173888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451347" y="2883407"/>
            <a:ext cx="1042669" cy="520065"/>
          </a:xfrm>
          <a:prstGeom prst="rect">
            <a:avLst/>
          </a:prstGeom>
          <a:ln w="6350">
            <a:solidFill>
              <a:srgbClr val="000000"/>
            </a:solidFill>
          </a:ln>
        </p:spPr>
        <p:txBody>
          <a:bodyPr vert="horz" wrap="square" lIns="0" tIns="0" rIns="0" bIns="0" rtlCol="0">
            <a:spAutoFit/>
          </a:bodyPr>
          <a:lstStyle/>
          <a:p>
            <a:pPr marL="331470">
              <a:lnSpc>
                <a:spcPct val="100000"/>
              </a:lnSpc>
            </a:pPr>
            <a:r>
              <a:rPr sz="3500" b="1" dirty="0">
                <a:latin typeface="Bodoni MT Black"/>
                <a:cs typeface="Bodoni MT Black"/>
              </a:rPr>
              <a:t>B</a:t>
            </a:r>
            <a:endParaRPr sz="3500">
              <a:latin typeface="Bodoni MT Black"/>
              <a:cs typeface="Bodoni MT Black"/>
            </a:endParaRPr>
          </a:p>
        </p:txBody>
      </p:sp>
      <p:sp>
        <p:nvSpPr>
          <p:cNvPr id="8" name="object 8"/>
          <p:cNvSpPr/>
          <p:nvPr/>
        </p:nvSpPr>
        <p:spPr>
          <a:xfrm>
            <a:off x="5913120" y="3400044"/>
            <a:ext cx="1397507" cy="1738883"/>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5972555" y="3957828"/>
            <a:ext cx="1042669" cy="521334"/>
          </a:xfrm>
          <a:prstGeom prst="rect">
            <a:avLst/>
          </a:prstGeom>
          <a:ln w="6349">
            <a:solidFill>
              <a:srgbClr val="000000"/>
            </a:solidFill>
          </a:ln>
        </p:spPr>
        <p:txBody>
          <a:bodyPr vert="horz" wrap="square" lIns="0" tIns="0" rIns="0" bIns="0" rtlCol="0">
            <a:spAutoFit/>
          </a:bodyPr>
          <a:lstStyle/>
          <a:p>
            <a:pPr algn="ctr">
              <a:lnSpc>
                <a:spcPct val="100000"/>
              </a:lnSpc>
            </a:pPr>
            <a:r>
              <a:rPr sz="3500" b="1" dirty="0">
                <a:latin typeface="Bodoni MT Black"/>
                <a:cs typeface="Bodoni MT Black"/>
              </a:rPr>
              <a:t>A</a:t>
            </a:r>
            <a:endParaRPr sz="3500">
              <a:latin typeface="Bodoni MT Black"/>
              <a:cs typeface="Bodoni MT Black"/>
            </a:endParaRPr>
          </a:p>
        </p:txBody>
      </p:sp>
      <p:sp>
        <p:nvSpPr>
          <p:cNvPr id="10" name="object 10"/>
          <p:cNvSpPr/>
          <p:nvPr/>
        </p:nvSpPr>
        <p:spPr>
          <a:xfrm>
            <a:off x="5160263" y="4465320"/>
            <a:ext cx="1632204" cy="1632204"/>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5451347" y="5033771"/>
            <a:ext cx="1042669" cy="521334"/>
          </a:xfrm>
          <a:prstGeom prst="rect">
            <a:avLst/>
          </a:prstGeom>
          <a:ln w="6350">
            <a:solidFill>
              <a:srgbClr val="000000"/>
            </a:solidFill>
          </a:ln>
        </p:spPr>
        <p:txBody>
          <a:bodyPr vert="horz" wrap="square" lIns="0" tIns="0" rIns="0" bIns="0" rtlCol="0">
            <a:spAutoFit/>
          </a:bodyPr>
          <a:lstStyle/>
          <a:p>
            <a:pPr marL="331470">
              <a:lnSpc>
                <a:spcPct val="100000"/>
              </a:lnSpc>
            </a:pPr>
            <a:r>
              <a:rPr sz="3500" b="1" dirty="0">
                <a:latin typeface="Bodoni MT Black"/>
                <a:cs typeface="Bodoni MT Black"/>
              </a:rPr>
              <a:t>B</a:t>
            </a:r>
            <a:endParaRPr sz="3500">
              <a:latin typeface="Bodoni MT Black"/>
              <a:cs typeface="Bodoni MT Black"/>
            </a:endParaRPr>
          </a:p>
        </p:txBody>
      </p:sp>
      <p:sp>
        <p:nvSpPr>
          <p:cNvPr id="12" name="object 12"/>
          <p:cNvSpPr txBox="1"/>
          <p:nvPr/>
        </p:nvSpPr>
        <p:spPr>
          <a:xfrm>
            <a:off x="674272" y="6428204"/>
            <a:ext cx="132334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endParaRPr sz="1400">
              <a:latin typeface="Corbel"/>
              <a:cs typeface="Corbe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pc="10" dirty="0"/>
              <a:t>40</a:t>
            </a: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6" name="object 16"/>
          <p:cNvSpPr txBox="1"/>
          <p:nvPr/>
        </p:nvSpPr>
        <p:spPr>
          <a:xfrm>
            <a:off x="7183597"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7"/>
              </a:rPr>
              <a:t>www.cswe.</a:t>
            </a:r>
            <a:r>
              <a:rPr sz="800" spc="10" dirty="0">
                <a:solidFill>
                  <a:srgbClr val="1A4A5D"/>
                </a:solidFill>
                <a:latin typeface="Corbel"/>
                <a:cs typeface="Corbel"/>
                <a:hlinkClick r:id="rId7"/>
              </a:rPr>
              <a:t>o</a:t>
            </a:r>
            <a:r>
              <a:rPr sz="800" spc="5" dirty="0">
                <a:solidFill>
                  <a:srgbClr val="1A4A5D"/>
                </a:solidFill>
                <a:latin typeface="Corbel"/>
                <a:cs typeface="Corbel"/>
                <a:hlinkClick r:id="rId7"/>
              </a:rPr>
              <a:t>rg</a:t>
            </a:r>
            <a:endParaRPr sz="800">
              <a:latin typeface="Corbel"/>
              <a:cs typeface="Corbel"/>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5623" y="1997011"/>
            <a:ext cx="4175760" cy="464820"/>
          </a:xfrm>
          <a:custGeom>
            <a:avLst/>
            <a:gdLst/>
            <a:ahLst/>
            <a:cxnLst/>
            <a:rect l="l" t="t" r="r" b="b"/>
            <a:pathLst>
              <a:path w="4175760" h="464819">
                <a:moveTo>
                  <a:pt x="0" y="0"/>
                </a:moveTo>
                <a:lnTo>
                  <a:pt x="4175760" y="0"/>
                </a:lnTo>
                <a:lnTo>
                  <a:pt x="4175760" y="464820"/>
                </a:lnTo>
                <a:lnTo>
                  <a:pt x="0" y="464820"/>
                </a:lnTo>
                <a:lnTo>
                  <a:pt x="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73511" rIns="0" bIns="0" rtlCol="0">
            <a:spAutoFit/>
          </a:bodyPr>
          <a:lstStyle/>
          <a:p>
            <a:pPr marL="31432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4" name="object 4"/>
          <p:cNvSpPr txBox="1"/>
          <p:nvPr/>
        </p:nvSpPr>
        <p:spPr>
          <a:xfrm>
            <a:off x="989643" y="2039958"/>
            <a:ext cx="4504690" cy="431800"/>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dirty="0">
                <a:latin typeface="Corbel"/>
                <a:cs typeface="Corbel"/>
              </a:rPr>
              <a:t>Ec</a:t>
            </a:r>
            <a:r>
              <a:rPr sz="3000" spc="-5" dirty="0">
                <a:latin typeface="Corbel"/>
                <a:cs typeface="Corbel"/>
              </a:rPr>
              <a:t>o</a:t>
            </a:r>
            <a:r>
              <a:rPr sz="3000" dirty="0">
                <a:latin typeface="Corbel"/>
                <a:cs typeface="Corbel"/>
              </a:rPr>
              <a:t>l</a:t>
            </a:r>
            <a:r>
              <a:rPr sz="3000" spc="-5" dirty="0">
                <a:latin typeface="Corbel"/>
                <a:cs typeface="Corbel"/>
              </a:rPr>
              <a:t>o</a:t>
            </a:r>
            <a:r>
              <a:rPr sz="3000" spc="-20" dirty="0">
                <a:latin typeface="Corbel"/>
                <a:cs typeface="Corbel"/>
              </a:rPr>
              <a:t>g</a:t>
            </a:r>
            <a:r>
              <a:rPr sz="3000" dirty="0">
                <a:latin typeface="Corbel"/>
                <a:cs typeface="Corbel"/>
              </a:rPr>
              <a:t>ic</a:t>
            </a:r>
            <a:r>
              <a:rPr sz="3000" spc="-25" dirty="0">
                <a:latin typeface="Corbel"/>
                <a:cs typeface="Corbel"/>
              </a:rPr>
              <a:t>a</a:t>
            </a:r>
            <a:r>
              <a:rPr sz="3000" spc="-10" dirty="0">
                <a:latin typeface="Corbel"/>
                <a:cs typeface="Corbel"/>
              </a:rPr>
              <a:t>l</a:t>
            </a:r>
            <a:r>
              <a:rPr sz="3000" spc="-75" dirty="0">
                <a:latin typeface="Corbel"/>
                <a:cs typeface="Corbel"/>
              </a:rPr>
              <a:t> </a:t>
            </a:r>
            <a:r>
              <a:rPr sz="3000" dirty="0">
                <a:latin typeface="Corbel"/>
                <a:cs typeface="Corbel"/>
              </a:rPr>
              <a:t>Sy</a:t>
            </a:r>
            <a:r>
              <a:rPr sz="3000" spc="-5" dirty="0">
                <a:latin typeface="Corbel"/>
                <a:cs typeface="Corbel"/>
              </a:rPr>
              <a:t>s</a:t>
            </a:r>
            <a:r>
              <a:rPr sz="3000" dirty="0">
                <a:latin typeface="Corbel"/>
                <a:cs typeface="Corbel"/>
              </a:rPr>
              <a:t>t</a:t>
            </a:r>
            <a:r>
              <a:rPr sz="3000" spc="-25" dirty="0">
                <a:latin typeface="Corbel"/>
                <a:cs typeface="Corbel"/>
              </a:rPr>
              <a:t>em</a:t>
            </a:r>
            <a:r>
              <a:rPr sz="3000" dirty="0">
                <a:latin typeface="Corbel"/>
                <a:cs typeface="Corbel"/>
              </a:rPr>
              <a:t>s</a:t>
            </a:r>
            <a:r>
              <a:rPr sz="3000" spc="-220" dirty="0">
                <a:latin typeface="Corbel"/>
                <a:cs typeface="Corbel"/>
              </a:rPr>
              <a:t> </a:t>
            </a:r>
            <a:r>
              <a:rPr sz="3000" dirty="0">
                <a:latin typeface="Corbel"/>
                <a:cs typeface="Corbel"/>
              </a:rPr>
              <a:t>T</a:t>
            </a:r>
            <a:r>
              <a:rPr sz="3000" spc="-25" dirty="0">
                <a:latin typeface="Corbel"/>
                <a:cs typeface="Corbel"/>
              </a:rPr>
              <a:t>he</a:t>
            </a:r>
            <a:r>
              <a:rPr sz="3000" spc="-5" dirty="0">
                <a:latin typeface="Corbel"/>
                <a:cs typeface="Corbel"/>
              </a:rPr>
              <a:t>o</a:t>
            </a:r>
            <a:r>
              <a:rPr sz="3000" spc="-10" dirty="0">
                <a:latin typeface="Corbel"/>
                <a:cs typeface="Corbel"/>
              </a:rPr>
              <a:t>r</a:t>
            </a:r>
            <a:r>
              <a:rPr sz="3000" dirty="0">
                <a:latin typeface="Corbel"/>
                <a:cs typeface="Corbel"/>
              </a:rPr>
              <a:t>y</a:t>
            </a:r>
            <a:endParaRPr sz="3000">
              <a:latin typeface="Corbel"/>
              <a:cs typeface="Corbel"/>
            </a:endParaRPr>
          </a:p>
        </p:txBody>
      </p:sp>
      <p:sp>
        <p:nvSpPr>
          <p:cNvPr id="5" name="object 5"/>
          <p:cNvSpPr txBox="1"/>
          <p:nvPr/>
        </p:nvSpPr>
        <p:spPr>
          <a:xfrm>
            <a:off x="989643" y="2553546"/>
            <a:ext cx="5064125" cy="945515"/>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5" dirty="0">
                <a:latin typeface="Corbel"/>
                <a:cs typeface="Corbel"/>
              </a:rPr>
              <a:t>F</a:t>
            </a:r>
            <a:r>
              <a:rPr sz="3000" spc="-10" dirty="0">
                <a:latin typeface="Corbel"/>
                <a:cs typeface="Corbel"/>
              </a:rPr>
              <a:t>a</a:t>
            </a:r>
            <a:r>
              <a:rPr sz="3000" spc="-30" dirty="0">
                <a:latin typeface="Corbel"/>
                <a:cs typeface="Corbel"/>
              </a:rPr>
              <a:t>m</a:t>
            </a:r>
            <a:r>
              <a:rPr sz="3000" dirty="0">
                <a:latin typeface="Corbel"/>
                <a:cs typeface="Corbel"/>
              </a:rPr>
              <a:t>ily</a:t>
            </a:r>
            <a:r>
              <a:rPr sz="3000" spc="-50" dirty="0">
                <a:latin typeface="Corbel"/>
                <a:cs typeface="Corbel"/>
              </a:rPr>
              <a:t> </a:t>
            </a:r>
            <a:r>
              <a:rPr sz="3000" dirty="0">
                <a:latin typeface="Corbel"/>
                <a:cs typeface="Corbel"/>
              </a:rPr>
              <a:t>Sy</a:t>
            </a:r>
            <a:r>
              <a:rPr sz="3000" spc="-5" dirty="0">
                <a:latin typeface="Corbel"/>
                <a:cs typeface="Corbel"/>
              </a:rPr>
              <a:t>s</a:t>
            </a:r>
            <a:r>
              <a:rPr sz="3000" dirty="0">
                <a:latin typeface="Corbel"/>
                <a:cs typeface="Corbel"/>
              </a:rPr>
              <a:t>t</a:t>
            </a:r>
            <a:r>
              <a:rPr sz="3000" spc="-25" dirty="0">
                <a:latin typeface="Corbel"/>
                <a:cs typeface="Corbel"/>
              </a:rPr>
              <a:t>em</a:t>
            </a:r>
            <a:r>
              <a:rPr sz="3000" dirty="0">
                <a:latin typeface="Corbel"/>
                <a:cs typeface="Corbel"/>
              </a:rPr>
              <a:t>s</a:t>
            </a:r>
            <a:r>
              <a:rPr sz="3000" spc="-220" dirty="0">
                <a:latin typeface="Corbel"/>
                <a:cs typeface="Corbel"/>
              </a:rPr>
              <a:t> </a:t>
            </a:r>
            <a:r>
              <a:rPr sz="3000" dirty="0">
                <a:latin typeface="Corbel"/>
                <a:cs typeface="Corbel"/>
              </a:rPr>
              <a:t>T</a:t>
            </a:r>
            <a:r>
              <a:rPr sz="3000" spc="-25" dirty="0">
                <a:latin typeface="Corbel"/>
                <a:cs typeface="Corbel"/>
              </a:rPr>
              <a:t>he</a:t>
            </a:r>
            <a:r>
              <a:rPr sz="3000" spc="-5" dirty="0">
                <a:latin typeface="Corbel"/>
                <a:cs typeface="Corbel"/>
              </a:rPr>
              <a:t>o</a:t>
            </a:r>
            <a:r>
              <a:rPr sz="3000" spc="-10" dirty="0">
                <a:latin typeface="Corbel"/>
                <a:cs typeface="Corbel"/>
              </a:rPr>
              <a:t>r</a:t>
            </a:r>
            <a:r>
              <a:rPr sz="3000" dirty="0">
                <a:latin typeface="Corbel"/>
                <a:cs typeface="Corbel"/>
              </a:rPr>
              <a:t>y</a:t>
            </a:r>
            <a:endParaRPr sz="3000">
              <a:latin typeface="Corbel"/>
              <a:cs typeface="Corbel"/>
            </a:endParaRPr>
          </a:p>
          <a:p>
            <a:pPr marL="12700">
              <a:lnSpc>
                <a:spcPct val="100000"/>
              </a:lnSpc>
              <a:spcBef>
                <a:spcPts val="445"/>
              </a:spcBef>
            </a:pPr>
            <a:r>
              <a:rPr sz="3000" spc="5" dirty="0">
                <a:solidFill>
                  <a:srgbClr val="0070C0"/>
                </a:solidFill>
                <a:latin typeface="Wingdings"/>
                <a:cs typeface="Wingdings"/>
              </a:rPr>
              <a:t></a:t>
            </a:r>
            <a:r>
              <a:rPr sz="3000" dirty="0">
                <a:latin typeface="Corbel"/>
                <a:cs typeface="Corbel"/>
              </a:rPr>
              <a:t>A</a:t>
            </a:r>
            <a:r>
              <a:rPr sz="3000" spc="-45" dirty="0">
                <a:latin typeface="Corbel"/>
                <a:cs typeface="Corbel"/>
              </a:rPr>
              <a:t>c</a:t>
            </a:r>
            <a:r>
              <a:rPr sz="3000" dirty="0">
                <a:latin typeface="Corbel"/>
                <a:cs typeface="Corbel"/>
              </a:rPr>
              <a:t>c</a:t>
            </a:r>
            <a:r>
              <a:rPr sz="3000" spc="-20" dirty="0">
                <a:latin typeface="Corbel"/>
                <a:cs typeface="Corbel"/>
              </a:rPr>
              <a:t>e</a:t>
            </a:r>
            <a:r>
              <a:rPr sz="3000" spc="-5" dirty="0">
                <a:latin typeface="Corbel"/>
                <a:cs typeface="Corbel"/>
              </a:rPr>
              <a:t>ss</a:t>
            </a:r>
            <a:r>
              <a:rPr sz="3000" dirty="0">
                <a:latin typeface="Corbel"/>
                <a:cs typeface="Corbel"/>
              </a:rPr>
              <a:t>/P</a:t>
            </a:r>
            <a:r>
              <a:rPr sz="3000" spc="-5" dirty="0">
                <a:latin typeface="Corbel"/>
                <a:cs typeface="Corbel"/>
              </a:rPr>
              <a:t>h</a:t>
            </a:r>
            <a:r>
              <a:rPr sz="3000" dirty="0">
                <a:latin typeface="Corbel"/>
                <a:cs typeface="Corbel"/>
              </a:rPr>
              <a:t>y</a:t>
            </a:r>
            <a:r>
              <a:rPr sz="3000" spc="-5" dirty="0">
                <a:latin typeface="Corbel"/>
                <a:cs typeface="Corbel"/>
              </a:rPr>
              <a:t>s</a:t>
            </a:r>
            <a:r>
              <a:rPr sz="3000" spc="-10" dirty="0">
                <a:latin typeface="Corbel"/>
                <a:cs typeface="Corbel"/>
              </a:rPr>
              <a:t>i</a:t>
            </a:r>
            <a:r>
              <a:rPr sz="3000" dirty="0">
                <a:latin typeface="Corbel"/>
                <a:cs typeface="Corbel"/>
              </a:rPr>
              <a:t>c</a:t>
            </a:r>
            <a:r>
              <a:rPr sz="3000" spc="-25" dirty="0">
                <a:latin typeface="Corbel"/>
                <a:cs typeface="Corbel"/>
              </a:rPr>
              <a:t>a</a:t>
            </a:r>
            <a:r>
              <a:rPr sz="3000" spc="-10" dirty="0">
                <a:latin typeface="Corbel"/>
                <a:cs typeface="Corbel"/>
              </a:rPr>
              <a:t>l</a:t>
            </a:r>
            <a:r>
              <a:rPr sz="3000" spc="-15" dirty="0">
                <a:latin typeface="Corbel"/>
                <a:cs typeface="Corbel"/>
              </a:rPr>
              <a:t> </a:t>
            </a:r>
            <a:r>
              <a:rPr sz="3000" dirty="0">
                <a:latin typeface="Corbel"/>
                <a:cs typeface="Corbel"/>
              </a:rPr>
              <a:t>En</a:t>
            </a:r>
            <a:r>
              <a:rPr sz="3000" spc="-10" dirty="0">
                <a:latin typeface="Corbel"/>
                <a:cs typeface="Corbel"/>
              </a:rPr>
              <a:t>vi</a:t>
            </a:r>
            <a:r>
              <a:rPr sz="3000" dirty="0">
                <a:latin typeface="Corbel"/>
                <a:cs typeface="Corbel"/>
              </a:rPr>
              <a:t>r</a:t>
            </a:r>
            <a:r>
              <a:rPr sz="3000" spc="-5" dirty="0">
                <a:latin typeface="Corbel"/>
                <a:cs typeface="Corbel"/>
              </a:rPr>
              <a:t>o</a:t>
            </a:r>
            <a:r>
              <a:rPr sz="3000" spc="-20" dirty="0">
                <a:latin typeface="Corbel"/>
                <a:cs typeface="Corbel"/>
              </a:rPr>
              <a:t>n</a:t>
            </a:r>
            <a:r>
              <a:rPr sz="3000" spc="-25" dirty="0">
                <a:latin typeface="Corbel"/>
                <a:cs typeface="Corbel"/>
              </a:rPr>
              <a:t>me</a:t>
            </a:r>
            <a:r>
              <a:rPr sz="3000" dirty="0">
                <a:latin typeface="Corbel"/>
                <a:cs typeface="Corbel"/>
              </a:rPr>
              <a:t>nts</a:t>
            </a:r>
            <a:endParaRPr sz="3000">
              <a:latin typeface="Corbel"/>
              <a:cs typeface="Corbel"/>
            </a:endParaRPr>
          </a:p>
        </p:txBody>
      </p:sp>
      <p:sp>
        <p:nvSpPr>
          <p:cNvPr id="6" name="object 6"/>
          <p:cNvSpPr txBox="1"/>
          <p:nvPr/>
        </p:nvSpPr>
        <p:spPr>
          <a:xfrm>
            <a:off x="989643" y="3579198"/>
            <a:ext cx="3582670" cy="945515"/>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10" dirty="0">
                <a:latin typeface="Corbel"/>
                <a:cs typeface="Corbel"/>
              </a:rPr>
              <a:t> </a:t>
            </a:r>
            <a:r>
              <a:rPr sz="3000" spc="-5" dirty="0">
                <a:latin typeface="Corbel"/>
                <a:cs typeface="Corbel"/>
              </a:rPr>
              <a:t>No</a:t>
            </a:r>
            <a:r>
              <a:rPr sz="3000" spc="-10" dirty="0">
                <a:latin typeface="Corbel"/>
                <a:cs typeface="Corbel"/>
              </a:rPr>
              <a:t>r</a:t>
            </a:r>
            <a:r>
              <a:rPr sz="3000" spc="-30" dirty="0">
                <a:latin typeface="Corbel"/>
                <a:cs typeface="Corbel"/>
              </a:rPr>
              <a:t>m</a:t>
            </a:r>
            <a:r>
              <a:rPr sz="3000" dirty="0">
                <a:latin typeface="Corbel"/>
                <a:cs typeface="Corbel"/>
              </a:rPr>
              <a:t>s</a:t>
            </a:r>
            <a:r>
              <a:rPr sz="3000" spc="-204" dirty="0">
                <a:latin typeface="Corbel"/>
                <a:cs typeface="Corbel"/>
              </a:rPr>
              <a:t> </a:t>
            </a:r>
            <a:r>
              <a:rPr sz="3000" dirty="0">
                <a:latin typeface="Corbel"/>
                <a:cs typeface="Corbel"/>
              </a:rPr>
              <a:t>T</a:t>
            </a:r>
            <a:r>
              <a:rPr sz="3000" spc="-25" dirty="0">
                <a:latin typeface="Corbel"/>
                <a:cs typeface="Corbel"/>
              </a:rPr>
              <a:t>he</a:t>
            </a:r>
            <a:r>
              <a:rPr sz="3000" spc="-5" dirty="0">
                <a:latin typeface="Corbel"/>
                <a:cs typeface="Corbel"/>
              </a:rPr>
              <a:t>o</a:t>
            </a:r>
            <a:r>
              <a:rPr sz="3000" spc="-10" dirty="0">
                <a:latin typeface="Corbel"/>
                <a:cs typeface="Corbel"/>
              </a:rPr>
              <a:t>r</a:t>
            </a:r>
            <a:r>
              <a:rPr sz="3000" dirty="0">
                <a:latin typeface="Corbel"/>
                <a:cs typeface="Corbel"/>
              </a:rPr>
              <a:t>y</a:t>
            </a:r>
            <a:endParaRPr sz="3000">
              <a:latin typeface="Corbel"/>
              <a:cs typeface="Corbel"/>
            </a:endParaRPr>
          </a:p>
          <a:p>
            <a:pPr marL="12700">
              <a:lnSpc>
                <a:spcPct val="100000"/>
              </a:lnSpc>
              <a:spcBef>
                <a:spcPts val="445"/>
              </a:spcBef>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50" dirty="0">
                <a:latin typeface="Corbel"/>
                <a:cs typeface="Corbel"/>
              </a:rPr>
              <a:t> </a:t>
            </a:r>
            <a:r>
              <a:rPr sz="3000" spc="-15" dirty="0">
                <a:latin typeface="Corbel"/>
                <a:cs typeface="Corbel"/>
              </a:rPr>
              <a:t>J</a:t>
            </a:r>
            <a:r>
              <a:rPr sz="3000" spc="-25" dirty="0">
                <a:latin typeface="Corbel"/>
                <a:cs typeface="Corbel"/>
              </a:rPr>
              <a:t>u</a:t>
            </a:r>
            <a:r>
              <a:rPr sz="3000" spc="-5" dirty="0">
                <a:latin typeface="Corbel"/>
                <a:cs typeface="Corbel"/>
              </a:rPr>
              <a:t>s</a:t>
            </a:r>
            <a:r>
              <a:rPr sz="3000" dirty="0">
                <a:latin typeface="Corbel"/>
                <a:cs typeface="Corbel"/>
              </a:rPr>
              <a:t>tic</a:t>
            </a:r>
            <a:r>
              <a:rPr sz="3000" spc="-15" dirty="0">
                <a:latin typeface="Corbel"/>
                <a:cs typeface="Corbel"/>
              </a:rPr>
              <a:t>e</a:t>
            </a:r>
            <a:endParaRPr sz="3000">
              <a:latin typeface="Corbel"/>
              <a:cs typeface="Corbel"/>
            </a:endParaRPr>
          </a:p>
        </p:txBody>
      </p:sp>
      <p:sp>
        <p:nvSpPr>
          <p:cNvPr id="7" name="object 7"/>
          <p:cNvSpPr/>
          <p:nvPr/>
        </p:nvSpPr>
        <p:spPr>
          <a:xfrm>
            <a:off x="5385815" y="3819137"/>
            <a:ext cx="3365500" cy="1844039"/>
          </a:xfrm>
          <a:custGeom>
            <a:avLst/>
            <a:gdLst/>
            <a:ahLst/>
            <a:cxnLst/>
            <a:rect l="l" t="t" r="r" b="b"/>
            <a:pathLst>
              <a:path w="3365500" h="1844039">
                <a:moveTo>
                  <a:pt x="3057639" y="0"/>
                </a:moveTo>
                <a:lnTo>
                  <a:pt x="307352" y="0"/>
                </a:lnTo>
                <a:lnTo>
                  <a:pt x="282144" y="1018"/>
                </a:lnTo>
                <a:lnTo>
                  <a:pt x="233491" y="8932"/>
                </a:lnTo>
                <a:lnTo>
                  <a:pt x="187716" y="24153"/>
                </a:lnTo>
                <a:lnTo>
                  <a:pt x="145451" y="46048"/>
                </a:lnTo>
                <a:lnTo>
                  <a:pt x="107330" y="73984"/>
                </a:lnTo>
                <a:lnTo>
                  <a:pt x="73984" y="107330"/>
                </a:lnTo>
                <a:lnTo>
                  <a:pt x="46048" y="145451"/>
                </a:lnTo>
                <a:lnTo>
                  <a:pt x="24153" y="187716"/>
                </a:lnTo>
                <a:lnTo>
                  <a:pt x="8932" y="233491"/>
                </a:lnTo>
                <a:lnTo>
                  <a:pt x="1018" y="282144"/>
                </a:lnTo>
                <a:lnTo>
                  <a:pt x="0" y="307352"/>
                </a:lnTo>
                <a:lnTo>
                  <a:pt x="0" y="1536699"/>
                </a:lnTo>
                <a:lnTo>
                  <a:pt x="4022" y="1586554"/>
                </a:lnTo>
                <a:lnTo>
                  <a:pt x="15668" y="1633846"/>
                </a:lnTo>
                <a:lnTo>
                  <a:pt x="34305" y="1677944"/>
                </a:lnTo>
                <a:lnTo>
                  <a:pt x="59300" y="1718214"/>
                </a:lnTo>
                <a:lnTo>
                  <a:pt x="90020" y="1754025"/>
                </a:lnTo>
                <a:lnTo>
                  <a:pt x="125833" y="1784743"/>
                </a:lnTo>
                <a:lnTo>
                  <a:pt x="166105" y="1809736"/>
                </a:lnTo>
                <a:lnTo>
                  <a:pt x="210204" y="1828372"/>
                </a:lnTo>
                <a:lnTo>
                  <a:pt x="257498" y="1840017"/>
                </a:lnTo>
                <a:lnTo>
                  <a:pt x="307352" y="1844039"/>
                </a:lnTo>
                <a:lnTo>
                  <a:pt x="3057639" y="1844039"/>
                </a:lnTo>
                <a:lnTo>
                  <a:pt x="3107493" y="1840017"/>
                </a:lnTo>
                <a:lnTo>
                  <a:pt x="3154787" y="1828372"/>
                </a:lnTo>
                <a:lnTo>
                  <a:pt x="3198886" y="1809736"/>
                </a:lnTo>
                <a:lnTo>
                  <a:pt x="3239158" y="1784743"/>
                </a:lnTo>
                <a:lnTo>
                  <a:pt x="3274971" y="1754025"/>
                </a:lnTo>
                <a:lnTo>
                  <a:pt x="3305691" y="1718214"/>
                </a:lnTo>
                <a:lnTo>
                  <a:pt x="3330686" y="1677944"/>
                </a:lnTo>
                <a:lnTo>
                  <a:pt x="3349323" y="1633846"/>
                </a:lnTo>
                <a:lnTo>
                  <a:pt x="3360969" y="1586554"/>
                </a:lnTo>
                <a:lnTo>
                  <a:pt x="3364991" y="1536699"/>
                </a:lnTo>
                <a:lnTo>
                  <a:pt x="3364991" y="307352"/>
                </a:lnTo>
                <a:lnTo>
                  <a:pt x="3360969" y="257498"/>
                </a:lnTo>
                <a:lnTo>
                  <a:pt x="3349323" y="210204"/>
                </a:lnTo>
                <a:lnTo>
                  <a:pt x="3330686" y="166105"/>
                </a:lnTo>
                <a:lnTo>
                  <a:pt x="3305691" y="125833"/>
                </a:lnTo>
                <a:lnTo>
                  <a:pt x="3274971" y="90020"/>
                </a:lnTo>
                <a:lnTo>
                  <a:pt x="3239158" y="59300"/>
                </a:lnTo>
                <a:lnTo>
                  <a:pt x="3198886" y="34305"/>
                </a:lnTo>
                <a:lnTo>
                  <a:pt x="3154787" y="15668"/>
                </a:lnTo>
                <a:lnTo>
                  <a:pt x="3107493" y="4022"/>
                </a:lnTo>
                <a:lnTo>
                  <a:pt x="3057639" y="0"/>
                </a:lnTo>
                <a:close/>
              </a:path>
            </a:pathLst>
          </a:custGeom>
          <a:solidFill>
            <a:srgbClr val="2683C6"/>
          </a:solidFill>
        </p:spPr>
        <p:txBody>
          <a:bodyPr wrap="square" lIns="0" tIns="0" rIns="0" bIns="0" rtlCol="0"/>
          <a:lstStyle/>
          <a:p>
            <a:endParaRPr/>
          </a:p>
        </p:txBody>
      </p:sp>
      <p:sp>
        <p:nvSpPr>
          <p:cNvPr id="8" name="object 8"/>
          <p:cNvSpPr/>
          <p:nvPr/>
        </p:nvSpPr>
        <p:spPr>
          <a:xfrm>
            <a:off x="5385815" y="3819137"/>
            <a:ext cx="3365500" cy="1844039"/>
          </a:xfrm>
          <a:custGeom>
            <a:avLst/>
            <a:gdLst/>
            <a:ahLst/>
            <a:cxnLst/>
            <a:rect l="l" t="t" r="r" b="b"/>
            <a:pathLst>
              <a:path w="3365500" h="1844039">
                <a:moveTo>
                  <a:pt x="0" y="307352"/>
                </a:moveTo>
                <a:lnTo>
                  <a:pt x="4022" y="257498"/>
                </a:lnTo>
                <a:lnTo>
                  <a:pt x="15668" y="210204"/>
                </a:lnTo>
                <a:lnTo>
                  <a:pt x="34305" y="166105"/>
                </a:lnTo>
                <a:lnTo>
                  <a:pt x="59300" y="125833"/>
                </a:lnTo>
                <a:lnTo>
                  <a:pt x="90020" y="90020"/>
                </a:lnTo>
                <a:lnTo>
                  <a:pt x="125833" y="59300"/>
                </a:lnTo>
                <a:lnTo>
                  <a:pt x="166105" y="34305"/>
                </a:lnTo>
                <a:lnTo>
                  <a:pt x="210204" y="15668"/>
                </a:lnTo>
                <a:lnTo>
                  <a:pt x="257498" y="4022"/>
                </a:lnTo>
                <a:lnTo>
                  <a:pt x="307352" y="0"/>
                </a:lnTo>
                <a:lnTo>
                  <a:pt x="3057652" y="0"/>
                </a:lnTo>
                <a:lnTo>
                  <a:pt x="3107503" y="4022"/>
                </a:lnTo>
                <a:lnTo>
                  <a:pt x="3154793" y="15668"/>
                </a:lnTo>
                <a:lnTo>
                  <a:pt x="3198890" y="34305"/>
                </a:lnTo>
                <a:lnTo>
                  <a:pt x="3239161" y="59300"/>
                </a:lnTo>
                <a:lnTo>
                  <a:pt x="3274972" y="90020"/>
                </a:lnTo>
                <a:lnTo>
                  <a:pt x="3305692" y="125833"/>
                </a:lnTo>
                <a:lnTo>
                  <a:pt x="3330686" y="166105"/>
                </a:lnTo>
                <a:lnTo>
                  <a:pt x="3349323" y="210204"/>
                </a:lnTo>
                <a:lnTo>
                  <a:pt x="3360969" y="257498"/>
                </a:lnTo>
                <a:lnTo>
                  <a:pt x="3364991" y="307352"/>
                </a:lnTo>
                <a:lnTo>
                  <a:pt x="3364991" y="1536699"/>
                </a:lnTo>
                <a:lnTo>
                  <a:pt x="3360969" y="1586554"/>
                </a:lnTo>
                <a:lnTo>
                  <a:pt x="3349323" y="1633846"/>
                </a:lnTo>
                <a:lnTo>
                  <a:pt x="3330686" y="1677944"/>
                </a:lnTo>
                <a:lnTo>
                  <a:pt x="3305692" y="1718214"/>
                </a:lnTo>
                <a:lnTo>
                  <a:pt x="3274972" y="1754025"/>
                </a:lnTo>
                <a:lnTo>
                  <a:pt x="3239161" y="1784743"/>
                </a:lnTo>
                <a:lnTo>
                  <a:pt x="3198890" y="1809736"/>
                </a:lnTo>
                <a:lnTo>
                  <a:pt x="3154793" y="1828372"/>
                </a:lnTo>
                <a:lnTo>
                  <a:pt x="3107503" y="1840017"/>
                </a:lnTo>
                <a:lnTo>
                  <a:pt x="3057652" y="1844039"/>
                </a:lnTo>
                <a:lnTo>
                  <a:pt x="307352" y="1844039"/>
                </a:lnTo>
                <a:lnTo>
                  <a:pt x="257498" y="1840017"/>
                </a:lnTo>
                <a:lnTo>
                  <a:pt x="210204" y="1828372"/>
                </a:lnTo>
                <a:lnTo>
                  <a:pt x="166105" y="1809736"/>
                </a:lnTo>
                <a:lnTo>
                  <a:pt x="125833" y="1784743"/>
                </a:lnTo>
                <a:lnTo>
                  <a:pt x="90020" y="1754025"/>
                </a:lnTo>
                <a:lnTo>
                  <a:pt x="59300" y="1718214"/>
                </a:lnTo>
                <a:lnTo>
                  <a:pt x="34305" y="1677944"/>
                </a:lnTo>
                <a:lnTo>
                  <a:pt x="15668" y="1633846"/>
                </a:lnTo>
                <a:lnTo>
                  <a:pt x="4022" y="1586554"/>
                </a:lnTo>
                <a:lnTo>
                  <a:pt x="0" y="1536699"/>
                </a:lnTo>
                <a:lnTo>
                  <a:pt x="0" y="307352"/>
                </a:lnTo>
                <a:close/>
              </a:path>
            </a:pathLst>
          </a:custGeom>
          <a:ln w="12700">
            <a:solidFill>
              <a:srgbClr val="548A7A"/>
            </a:solidFill>
          </a:ln>
        </p:spPr>
        <p:txBody>
          <a:bodyPr wrap="square" lIns="0" tIns="0" rIns="0" bIns="0" rtlCol="0"/>
          <a:lstStyle/>
          <a:p>
            <a:endParaRPr/>
          </a:p>
        </p:txBody>
      </p:sp>
      <p:sp>
        <p:nvSpPr>
          <p:cNvPr id="9" name="object 9"/>
          <p:cNvSpPr txBox="1"/>
          <p:nvPr/>
        </p:nvSpPr>
        <p:spPr>
          <a:xfrm>
            <a:off x="5953704" y="3993701"/>
            <a:ext cx="2226945" cy="1579880"/>
          </a:xfrm>
          <a:prstGeom prst="rect">
            <a:avLst/>
          </a:prstGeom>
        </p:spPr>
        <p:txBody>
          <a:bodyPr vert="horz" wrap="square" lIns="0" tIns="0" rIns="0" bIns="0" rtlCol="0">
            <a:spAutoFit/>
          </a:bodyPr>
          <a:lstStyle/>
          <a:p>
            <a:pPr marL="12700" marR="5080" indent="153670" algn="just">
              <a:lnSpc>
                <a:spcPct val="100000"/>
              </a:lnSpc>
            </a:pPr>
            <a:r>
              <a:rPr sz="3600" dirty="0">
                <a:solidFill>
                  <a:srgbClr val="FFFFFF"/>
                </a:solidFill>
                <a:latin typeface="Corbel"/>
                <a:cs typeface="Corbel"/>
              </a:rPr>
              <a:t>S</a:t>
            </a:r>
            <a:r>
              <a:rPr sz="3600" spc="-5" dirty="0">
                <a:solidFill>
                  <a:srgbClr val="FFFFFF"/>
                </a:solidFill>
                <a:latin typeface="Corbel"/>
                <a:cs typeface="Corbel"/>
              </a:rPr>
              <a:t>O</a:t>
            </a:r>
            <a:r>
              <a:rPr sz="3600" dirty="0">
                <a:solidFill>
                  <a:srgbClr val="FFFFFF"/>
                </a:solidFill>
                <a:latin typeface="Corbel"/>
                <a:cs typeface="Corbel"/>
              </a:rPr>
              <a:t>CI</a:t>
            </a:r>
            <a:r>
              <a:rPr sz="3600" spc="5" dirty="0">
                <a:solidFill>
                  <a:srgbClr val="FFFFFF"/>
                </a:solidFill>
                <a:latin typeface="Corbel"/>
                <a:cs typeface="Corbel"/>
              </a:rPr>
              <a:t>A</a:t>
            </a:r>
            <a:r>
              <a:rPr sz="3600" spc="-20" dirty="0">
                <a:solidFill>
                  <a:srgbClr val="FFFFFF"/>
                </a:solidFill>
                <a:latin typeface="Corbel"/>
                <a:cs typeface="Corbel"/>
              </a:rPr>
              <a:t>L</a:t>
            </a:r>
            <a:r>
              <a:rPr sz="3600" spc="-5" dirty="0">
                <a:solidFill>
                  <a:srgbClr val="FFFFFF"/>
                </a:solidFill>
                <a:latin typeface="Corbel"/>
                <a:cs typeface="Corbel"/>
              </a:rPr>
              <a:t> </a:t>
            </a:r>
            <a:r>
              <a:rPr sz="3600" dirty="0">
                <a:solidFill>
                  <a:srgbClr val="FFFFFF"/>
                </a:solidFill>
                <a:latin typeface="Corbel"/>
                <a:cs typeface="Corbel"/>
              </a:rPr>
              <a:t>&amp; </a:t>
            </a:r>
            <a:r>
              <a:rPr sz="3600" spc="-5" dirty="0">
                <a:solidFill>
                  <a:srgbClr val="FFFFFF"/>
                </a:solidFill>
                <a:latin typeface="Corbel"/>
                <a:cs typeface="Corbel"/>
              </a:rPr>
              <a:t>PHY</a:t>
            </a:r>
            <a:r>
              <a:rPr sz="3600" spc="-20" dirty="0">
                <a:solidFill>
                  <a:srgbClr val="FFFFFF"/>
                </a:solidFill>
                <a:latin typeface="Corbel"/>
                <a:cs typeface="Corbel"/>
              </a:rPr>
              <a:t>SICAL</a:t>
            </a:r>
            <a:r>
              <a:rPr sz="3600" spc="-10" dirty="0">
                <a:solidFill>
                  <a:srgbClr val="FFFFFF"/>
                </a:solidFill>
                <a:latin typeface="Corbel"/>
                <a:cs typeface="Corbel"/>
              </a:rPr>
              <a:t> </a:t>
            </a:r>
            <a:r>
              <a:rPr sz="3600" dirty="0">
                <a:solidFill>
                  <a:srgbClr val="FFFFFF"/>
                </a:solidFill>
                <a:latin typeface="Corbel"/>
                <a:cs typeface="Corbel"/>
              </a:rPr>
              <a:t>C</a:t>
            </a:r>
            <a:r>
              <a:rPr sz="3600" spc="-5" dirty="0">
                <a:solidFill>
                  <a:srgbClr val="FFFFFF"/>
                </a:solidFill>
                <a:latin typeface="Corbel"/>
                <a:cs typeface="Corbel"/>
              </a:rPr>
              <a:t>O</a:t>
            </a:r>
            <a:r>
              <a:rPr sz="3600" dirty="0">
                <a:solidFill>
                  <a:srgbClr val="FFFFFF"/>
                </a:solidFill>
                <a:latin typeface="Corbel"/>
                <a:cs typeface="Corbel"/>
              </a:rPr>
              <a:t>N</a:t>
            </a:r>
            <a:r>
              <a:rPr sz="3600" spc="5" dirty="0">
                <a:solidFill>
                  <a:srgbClr val="FFFFFF"/>
                </a:solidFill>
                <a:latin typeface="Corbel"/>
                <a:cs typeface="Corbel"/>
              </a:rPr>
              <a:t>T</a:t>
            </a:r>
            <a:r>
              <a:rPr sz="3600" spc="-5" dirty="0">
                <a:solidFill>
                  <a:srgbClr val="FFFFFF"/>
                </a:solidFill>
                <a:latin typeface="Corbel"/>
                <a:cs typeface="Corbel"/>
              </a:rPr>
              <a:t>EX</a:t>
            </a:r>
            <a:r>
              <a:rPr sz="3600" spc="5" dirty="0">
                <a:solidFill>
                  <a:srgbClr val="FFFFFF"/>
                </a:solidFill>
                <a:latin typeface="Corbel"/>
                <a:cs typeface="Corbel"/>
              </a:rPr>
              <a:t>T</a:t>
            </a:r>
            <a:r>
              <a:rPr sz="3600" spc="-20" dirty="0">
                <a:solidFill>
                  <a:srgbClr val="FFFFFF"/>
                </a:solidFill>
                <a:latin typeface="Corbel"/>
                <a:cs typeface="Corbel"/>
              </a:rPr>
              <a:t>S</a:t>
            </a:r>
            <a:endParaRPr sz="3600">
              <a:latin typeface="Corbel"/>
              <a:cs typeface="Corbel"/>
            </a:endParaRPr>
          </a:p>
        </p:txBody>
      </p:sp>
      <p:sp>
        <p:nvSpPr>
          <p:cNvPr id="10" name="object 10"/>
          <p:cNvSpPr/>
          <p:nvPr/>
        </p:nvSpPr>
        <p:spPr>
          <a:xfrm>
            <a:off x="6216396" y="1545336"/>
            <a:ext cx="2273935" cy="2273935"/>
          </a:xfrm>
          <a:custGeom>
            <a:avLst/>
            <a:gdLst/>
            <a:ahLst/>
            <a:cxnLst/>
            <a:rect l="l" t="t" r="r" b="b"/>
            <a:pathLst>
              <a:path w="2273934" h="2273935">
                <a:moveTo>
                  <a:pt x="1136904" y="0"/>
                </a:moveTo>
                <a:lnTo>
                  <a:pt x="1043659" y="3768"/>
                </a:lnTo>
                <a:lnTo>
                  <a:pt x="952490" y="14879"/>
                </a:lnTo>
                <a:lnTo>
                  <a:pt x="863690" y="33041"/>
                </a:lnTo>
                <a:lnTo>
                  <a:pt x="777552" y="57959"/>
                </a:lnTo>
                <a:lnTo>
                  <a:pt x="694367" y="89342"/>
                </a:lnTo>
                <a:lnTo>
                  <a:pt x="614428" y="126898"/>
                </a:lnTo>
                <a:lnTo>
                  <a:pt x="538028" y="170332"/>
                </a:lnTo>
                <a:lnTo>
                  <a:pt x="465460" y="219354"/>
                </a:lnTo>
                <a:lnTo>
                  <a:pt x="397016" y="273671"/>
                </a:lnTo>
                <a:lnTo>
                  <a:pt x="332989" y="332989"/>
                </a:lnTo>
                <a:lnTo>
                  <a:pt x="273671" y="397016"/>
                </a:lnTo>
                <a:lnTo>
                  <a:pt x="219354" y="465460"/>
                </a:lnTo>
                <a:lnTo>
                  <a:pt x="170332" y="538028"/>
                </a:lnTo>
                <a:lnTo>
                  <a:pt x="126898" y="614428"/>
                </a:lnTo>
                <a:lnTo>
                  <a:pt x="89342" y="694367"/>
                </a:lnTo>
                <a:lnTo>
                  <a:pt x="57959" y="777552"/>
                </a:lnTo>
                <a:lnTo>
                  <a:pt x="33041" y="863690"/>
                </a:lnTo>
                <a:lnTo>
                  <a:pt x="14879" y="952490"/>
                </a:lnTo>
                <a:lnTo>
                  <a:pt x="3768" y="1043659"/>
                </a:lnTo>
                <a:lnTo>
                  <a:pt x="0" y="1136903"/>
                </a:lnTo>
                <a:lnTo>
                  <a:pt x="3768" y="1230148"/>
                </a:lnTo>
                <a:lnTo>
                  <a:pt x="14879" y="1321317"/>
                </a:lnTo>
                <a:lnTo>
                  <a:pt x="33041" y="1410117"/>
                </a:lnTo>
                <a:lnTo>
                  <a:pt x="57959" y="1496255"/>
                </a:lnTo>
                <a:lnTo>
                  <a:pt x="89342" y="1579440"/>
                </a:lnTo>
                <a:lnTo>
                  <a:pt x="126898" y="1659379"/>
                </a:lnTo>
                <a:lnTo>
                  <a:pt x="170332" y="1735779"/>
                </a:lnTo>
                <a:lnTo>
                  <a:pt x="219354" y="1808347"/>
                </a:lnTo>
                <a:lnTo>
                  <a:pt x="273671" y="1876791"/>
                </a:lnTo>
                <a:lnTo>
                  <a:pt x="332989" y="1940818"/>
                </a:lnTo>
                <a:lnTo>
                  <a:pt x="397016" y="2000136"/>
                </a:lnTo>
                <a:lnTo>
                  <a:pt x="465460" y="2054453"/>
                </a:lnTo>
                <a:lnTo>
                  <a:pt x="538028" y="2103475"/>
                </a:lnTo>
                <a:lnTo>
                  <a:pt x="614428" y="2146909"/>
                </a:lnTo>
                <a:lnTo>
                  <a:pt x="694367" y="2184465"/>
                </a:lnTo>
                <a:lnTo>
                  <a:pt x="777552" y="2215848"/>
                </a:lnTo>
                <a:lnTo>
                  <a:pt x="863690" y="2240766"/>
                </a:lnTo>
                <a:lnTo>
                  <a:pt x="952490" y="2258928"/>
                </a:lnTo>
                <a:lnTo>
                  <a:pt x="1043659" y="2270039"/>
                </a:lnTo>
                <a:lnTo>
                  <a:pt x="1136904" y="2273807"/>
                </a:lnTo>
                <a:lnTo>
                  <a:pt x="1230148" y="2270039"/>
                </a:lnTo>
                <a:lnTo>
                  <a:pt x="1321317" y="2258928"/>
                </a:lnTo>
                <a:lnTo>
                  <a:pt x="1410117" y="2240766"/>
                </a:lnTo>
                <a:lnTo>
                  <a:pt x="1496255" y="2215848"/>
                </a:lnTo>
                <a:lnTo>
                  <a:pt x="1579440" y="2184465"/>
                </a:lnTo>
                <a:lnTo>
                  <a:pt x="1659379" y="2146909"/>
                </a:lnTo>
                <a:lnTo>
                  <a:pt x="1735779" y="2103475"/>
                </a:lnTo>
                <a:lnTo>
                  <a:pt x="1808347" y="2054453"/>
                </a:lnTo>
                <a:lnTo>
                  <a:pt x="1876791" y="2000136"/>
                </a:lnTo>
                <a:lnTo>
                  <a:pt x="1940818" y="1940818"/>
                </a:lnTo>
                <a:lnTo>
                  <a:pt x="2000136" y="1876791"/>
                </a:lnTo>
                <a:lnTo>
                  <a:pt x="2054453" y="1808347"/>
                </a:lnTo>
                <a:lnTo>
                  <a:pt x="2103475" y="1735779"/>
                </a:lnTo>
                <a:lnTo>
                  <a:pt x="2146909" y="1659379"/>
                </a:lnTo>
                <a:lnTo>
                  <a:pt x="2184465" y="1579440"/>
                </a:lnTo>
                <a:lnTo>
                  <a:pt x="2215848" y="1496255"/>
                </a:lnTo>
                <a:lnTo>
                  <a:pt x="2240766" y="1410117"/>
                </a:lnTo>
                <a:lnTo>
                  <a:pt x="2258928" y="1321317"/>
                </a:lnTo>
                <a:lnTo>
                  <a:pt x="2270039" y="1230148"/>
                </a:lnTo>
                <a:lnTo>
                  <a:pt x="2273808" y="1136903"/>
                </a:lnTo>
                <a:lnTo>
                  <a:pt x="2270039" y="1043659"/>
                </a:lnTo>
                <a:lnTo>
                  <a:pt x="2258928" y="952490"/>
                </a:lnTo>
                <a:lnTo>
                  <a:pt x="2240766" y="863690"/>
                </a:lnTo>
                <a:lnTo>
                  <a:pt x="2215848" y="777552"/>
                </a:lnTo>
                <a:lnTo>
                  <a:pt x="2184465" y="694367"/>
                </a:lnTo>
                <a:lnTo>
                  <a:pt x="2146909" y="614428"/>
                </a:lnTo>
                <a:lnTo>
                  <a:pt x="2103475" y="538028"/>
                </a:lnTo>
                <a:lnTo>
                  <a:pt x="2054453" y="465460"/>
                </a:lnTo>
                <a:lnTo>
                  <a:pt x="2000136" y="397016"/>
                </a:lnTo>
                <a:lnTo>
                  <a:pt x="1940818" y="332989"/>
                </a:lnTo>
                <a:lnTo>
                  <a:pt x="1876791" y="273671"/>
                </a:lnTo>
                <a:lnTo>
                  <a:pt x="1808347" y="219354"/>
                </a:lnTo>
                <a:lnTo>
                  <a:pt x="1735779" y="170332"/>
                </a:lnTo>
                <a:lnTo>
                  <a:pt x="1659379" y="126898"/>
                </a:lnTo>
                <a:lnTo>
                  <a:pt x="1579440" y="89342"/>
                </a:lnTo>
                <a:lnTo>
                  <a:pt x="1496255" y="57959"/>
                </a:lnTo>
                <a:lnTo>
                  <a:pt x="1410117" y="33041"/>
                </a:lnTo>
                <a:lnTo>
                  <a:pt x="1321317" y="14879"/>
                </a:lnTo>
                <a:lnTo>
                  <a:pt x="1230148" y="3768"/>
                </a:lnTo>
                <a:lnTo>
                  <a:pt x="1136904" y="0"/>
                </a:lnTo>
                <a:close/>
              </a:path>
            </a:pathLst>
          </a:custGeom>
          <a:solidFill>
            <a:srgbClr val="7030A0"/>
          </a:solidFill>
        </p:spPr>
        <p:txBody>
          <a:bodyPr wrap="square" lIns="0" tIns="0" rIns="0" bIns="0" rtlCol="0"/>
          <a:lstStyle/>
          <a:p>
            <a:endParaRPr/>
          </a:p>
        </p:txBody>
      </p:sp>
      <p:sp>
        <p:nvSpPr>
          <p:cNvPr id="11" name="object 11"/>
          <p:cNvSpPr/>
          <p:nvPr/>
        </p:nvSpPr>
        <p:spPr>
          <a:xfrm>
            <a:off x="6216396" y="1545336"/>
            <a:ext cx="2273935" cy="2273935"/>
          </a:xfrm>
          <a:custGeom>
            <a:avLst/>
            <a:gdLst/>
            <a:ahLst/>
            <a:cxnLst/>
            <a:rect l="l" t="t" r="r" b="b"/>
            <a:pathLst>
              <a:path w="2273934" h="2273935">
                <a:moveTo>
                  <a:pt x="0" y="1136903"/>
                </a:moveTo>
                <a:lnTo>
                  <a:pt x="3768" y="1043659"/>
                </a:lnTo>
                <a:lnTo>
                  <a:pt x="14879" y="952490"/>
                </a:lnTo>
                <a:lnTo>
                  <a:pt x="33041" y="863690"/>
                </a:lnTo>
                <a:lnTo>
                  <a:pt x="57959" y="777552"/>
                </a:lnTo>
                <a:lnTo>
                  <a:pt x="89342" y="694367"/>
                </a:lnTo>
                <a:lnTo>
                  <a:pt x="126898" y="614428"/>
                </a:lnTo>
                <a:lnTo>
                  <a:pt x="170332" y="538028"/>
                </a:lnTo>
                <a:lnTo>
                  <a:pt x="219354" y="465460"/>
                </a:lnTo>
                <a:lnTo>
                  <a:pt x="273671" y="397016"/>
                </a:lnTo>
                <a:lnTo>
                  <a:pt x="332989" y="332989"/>
                </a:lnTo>
                <a:lnTo>
                  <a:pt x="397016" y="273671"/>
                </a:lnTo>
                <a:lnTo>
                  <a:pt x="465460" y="219354"/>
                </a:lnTo>
                <a:lnTo>
                  <a:pt x="538028" y="170332"/>
                </a:lnTo>
                <a:lnTo>
                  <a:pt x="614428" y="126898"/>
                </a:lnTo>
                <a:lnTo>
                  <a:pt x="694367" y="89342"/>
                </a:lnTo>
                <a:lnTo>
                  <a:pt x="777552" y="57959"/>
                </a:lnTo>
                <a:lnTo>
                  <a:pt x="863690" y="33041"/>
                </a:lnTo>
                <a:lnTo>
                  <a:pt x="952490" y="14879"/>
                </a:lnTo>
                <a:lnTo>
                  <a:pt x="1043659" y="3768"/>
                </a:lnTo>
                <a:lnTo>
                  <a:pt x="1136904" y="0"/>
                </a:lnTo>
                <a:lnTo>
                  <a:pt x="1230148" y="3768"/>
                </a:lnTo>
                <a:lnTo>
                  <a:pt x="1321317" y="14879"/>
                </a:lnTo>
                <a:lnTo>
                  <a:pt x="1410117" y="33041"/>
                </a:lnTo>
                <a:lnTo>
                  <a:pt x="1496255" y="57959"/>
                </a:lnTo>
                <a:lnTo>
                  <a:pt x="1579440" y="89342"/>
                </a:lnTo>
                <a:lnTo>
                  <a:pt x="1659379" y="126898"/>
                </a:lnTo>
                <a:lnTo>
                  <a:pt x="1735779" y="170332"/>
                </a:lnTo>
                <a:lnTo>
                  <a:pt x="1808347" y="219354"/>
                </a:lnTo>
                <a:lnTo>
                  <a:pt x="1876791" y="273671"/>
                </a:lnTo>
                <a:lnTo>
                  <a:pt x="1940818" y="332989"/>
                </a:lnTo>
                <a:lnTo>
                  <a:pt x="2000136" y="397016"/>
                </a:lnTo>
                <a:lnTo>
                  <a:pt x="2054453" y="465460"/>
                </a:lnTo>
                <a:lnTo>
                  <a:pt x="2103475" y="538028"/>
                </a:lnTo>
                <a:lnTo>
                  <a:pt x="2146909" y="614428"/>
                </a:lnTo>
                <a:lnTo>
                  <a:pt x="2184465" y="694367"/>
                </a:lnTo>
                <a:lnTo>
                  <a:pt x="2215848" y="777552"/>
                </a:lnTo>
                <a:lnTo>
                  <a:pt x="2240766" y="863690"/>
                </a:lnTo>
                <a:lnTo>
                  <a:pt x="2258928" y="952490"/>
                </a:lnTo>
                <a:lnTo>
                  <a:pt x="2270039" y="1043659"/>
                </a:lnTo>
                <a:lnTo>
                  <a:pt x="2273808" y="1136903"/>
                </a:lnTo>
                <a:lnTo>
                  <a:pt x="2270039" y="1230148"/>
                </a:lnTo>
                <a:lnTo>
                  <a:pt x="2258928" y="1321317"/>
                </a:lnTo>
                <a:lnTo>
                  <a:pt x="2240766" y="1410117"/>
                </a:lnTo>
                <a:lnTo>
                  <a:pt x="2215848" y="1496255"/>
                </a:lnTo>
                <a:lnTo>
                  <a:pt x="2184465" y="1579440"/>
                </a:lnTo>
                <a:lnTo>
                  <a:pt x="2146909" y="1659379"/>
                </a:lnTo>
                <a:lnTo>
                  <a:pt x="2103475" y="1735779"/>
                </a:lnTo>
                <a:lnTo>
                  <a:pt x="2054453" y="1808347"/>
                </a:lnTo>
                <a:lnTo>
                  <a:pt x="2000136" y="1876791"/>
                </a:lnTo>
                <a:lnTo>
                  <a:pt x="1940818" y="1940818"/>
                </a:lnTo>
                <a:lnTo>
                  <a:pt x="1876791" y="2000136"/>
                </a:lnTo>
                <a:lnTo>
                  <a:pt x="1808347" y="2054453"/>
                </a:lnTo>
                <a:lnTo>
                  <a:pt x="1735779" y="2103475"/>
                </a:lnTo>
                <a:lnTo>
                  <a:pt x="1659379" y="2146909"/>
                </a:lnTo>
                <a:lnTo>
                  <a:pt x="1579440" y="2184465"/>
                </a:lnTo>
                <a:lnTo>
                  <a:pt x="1496255" y="2215848"/>
                </a:lnTo>
                <a:lnTo>
                  <a:pt x="1410117" y="2240766"/>
                </a:lnTo>
                <a:lnTo>
                  <a:pt x="1321317" y="2258928"/>
                </a:lnTo>
                <a:lnTo>
                  <a:pt x="1230148" y="2270039"/>
                </a:lnTo>
                <a:lnTo>
                  <a:pt x="1136904" y="2273807"/>
                </a:lnTo>
                <a:lnTo>
                  <a:pt x="1043659" y="2270039"/>
                </a:lnTo>
                <a:lnTo>
                  <a:pt x="952490" y="2258928"/>
                </a:lnTo>
                <a:lnTo>
                  <a:pt x="863690" y="2240766"/>
                </a:lnTo>
                <a:lnTo>
                  <a:pt x="777552" y="2215848"/>
                </a:lnTo>
                <a:lnTo>
                  <a:pt x="694367" y="2184465"/>
                </a:lnTo>
                <a:lnTo>
                  <a:pt x="614428" y="2146909"/>
                </a:lnTo>
                <a:lnTo>
                  <a:pt x="538028" y="2103475"/>
                </a:lnTo>
                <a:lnTo>
                  <a:pt x="465460" y="2054453"/>
                </a:lnTo>
                <a:lnTo>
                  <a:pt x="397016" y="2000136"/>
                </a:lnTo>
                <a:lnTo>
                  <a:pt x="332989" y="1940818"/>
                </a:lnTo>
                <a:lnTo>
                  <a:pt x="273671" y="1876791"/>
                </a:lnTo>
                <a:lnTo>
                  <a:pt x="219354" y="1808347"/>
                </a:lnTo>
                <a:lnTo>
                  <a:pt x="170332" y="1735779"/>
                </a:lnTo>
                <a:lnTo>
                  <a:pt x="126898" y="1659379"/>
                </a:lnTo>
                <a:lnTo>
                  <a:pt x="89342" y="1579440"/>
                </a:lnTo>
                <a:lnTo>
                  <a:pt x="57959" y="1496255"/>
                </a:lnTo>
                <a:lnTo>
                  <a:pt x="33041" y="1410117"/>
                </a:lnTo>
                <a:lnTo>
                  <a:pt x="14879" y="1321317"/>
                </a:lnTo>
                <a:lnTo>
                  <a:pt x="3768" y="1230148"/>
                </a:lnTo>
                <a:lnTo>
                  <a:pt x="0" y="1136903"/>
                </a:lnTo>
                <a:close/>
              </a:path>
            </a:pathLst>
          </a:custGeom>
          <a:ln w="12700">
            <a:solidFill>
              <a:srgbClr val="FFFFFF"/>
            </a:solidFill>
          </a:ln>
        </p:spPr>
        <p:txBody>
          <a:bodyPr wrap="square" lIns="0" tIns="0" rIns="0" bIns="0" rtlCol="0"/>
          <a:lstStyle/>
          <a:p>
            <a:endParaRPr/>
          </a:p>
        </p:txBody>
      </p:sp>
      <p:sp>
        <p:nvSpPr>
          <p:cNvPr id="12" name="object 12"/>
          <p:cNvSpPr txBox="1"/>
          <p:nvPr/>
        </p:nvSpPr>
        <p:spPr>
          <a:xfrm>
            <a:off x="7095203" y="1719117"/>
            <a:ext cx="516890" cy="114300"/>
          </a:xfrm>
          <a:prstGeom prst="rect">
            <a:avLst/>
          </a:prstGeom>
        </p:spPr>
        <p:txBody>
          <a:bodyPr vert="horz" wrap="square" lIns="0" tIns="0" rIns="0" bIns="0" rtlCol="0">
            <a:spAutoFit/>
          </a:bodyPr>
          <a:lstStyle/>
          <a:p>
            <a:pPr marL="12700">
              <a:lnSpc>
                <a:spcPct val="100000"/>
              </a:lnSpc>
            </a:pPr>
            <a:r>
              <a:rPr sz="700" spc="-10" dirty="0">
                <a:solidFill>
                  <a:srgbClr val="FFFFFF"/>
                </a:solidFill>
                <a:latin typeface="Corbel"/>
                <a:cs typeface="Corbel"/>
              </a:rPr>
              <a:t>macr</a:t>
            </a:r>
            <a:r>
              <a:rPr sz="700" spc="-5" dirty="0">
                <a:solidFill>
                  <a:srgbClr val="FFFFFF"/>
                </a:solidFill>
                <a:latin typeface="Corbel"/>
                <a:cs typeface="Corbel"/>
              </a:rPr>
              <a:t>o</a:t>
            </a:r>
            <a:r>
              <a:rPr sz="700" spc="-15" dirty="0">
                <a:solidFill>
                  <a:srgbClr val="FFFFFF"/>
                </a:solidFill>
                <a:latin typeface="Corbel"/>
                <a:cs typeface="Corbel"/>
              </a:rPr>
              <a:t>s</a:t>
            </a:r>
            <a:r>
              <a:rPr sz="700" spc="-5" dirty="0">
                <a:solidFill>
                  <a:srgbClr val="FFFFFF"/>
                </a:solidFill>
                <a:latin typeface="Corbel"/>
                <a:cs typeface="Corbel"/>
              </a:rPr>
              <a:t>y</a:t>
            </a:r>
            <a:r>
              <a:rPr sz="700" spc="-15" dirty="0">
                <a:solidFill>
                  <a:srgbClr val="FFFFFF"/>
                </a:solidFill>
                <a:latin typeface="Corbel"/>
                <a:cs typeface="Corbel"/>
              </a:rPr>
              <a:t>s</a:t>
            </a:r>
            <a:r>
              <a:rPr sz="700" spc="-10" dirty="0">
                <a:solidFill>
                  <a:srgbClr val="FFFFFF"/>
                </a:solidFill>
                <a:latin typeface="Corbel"/>
                <a:cs typeface="Corbel"/>
              </a:rPr>
              <a:t>t</a:t>
            </a:r>
            <a:r>
              <a:rPr sz="700" spc="-5" dirty="0">
                <a:solidFill>
                  <a:srgbClr val="FFFFFF"/>
                </a:solidFill>
                <a:latin typeface="Corbel"/>
                <a:cs typeface="Corbel"/>
              </a:rPr>
              <a:t>em</a:t>
            </a:r>
            <a:endParaRPr sz="700">
              <a:latin typeface="Corbel"/>
              <a:cs typeface="Corbel"/>
            </a:endParaRPr>
          </a:p>
        </p:txBody>
      </p:sp>
      <p:sp>
        <p:nvSpPr>
          <p:cNvPr id="13" name="object 13"/>
          <p:cNvSpPr/>
          <p:nvPr/>
        </p:nvSpPr>
        <p:spPr>
          <a:xfrm>
            <a:off x="6387084" y="1886711"/>
            <a:ext cx="1932939" cy="1932939"/>
          </a:xfrm>
          <a:custGeom>
            <a:avLst/>
            <a:gdLst/>
            <a:ahLst/>
            <a:cxnLst/>
            <a:rect l="l" t="t" r="r" b="b"/>
            <a:pathLst>
              <a:path w="1932940" h="1932939">
                <a:moveTo>
                  <a:pt x="966216" y="0"/>
                </a:moveTo>
                <a:lnTo>
                  <a:pt x="886970" y="3202"/>
                </a:lnTo>
                <a:lnTo>
                  <a:pt x="809490" y="12646"/>
                </a:lnTo>
                <a:lnTo>
                  <a:pt x="734022" y="28080"/>
                </a:lnTo>
                <a:lnTo>
                  <a:pt x="660816" y="49258"/>
                </a:lnTo>
                <a:lnTo>
                  <a:pt x="590120" y="75929"/>
                </a:lnTo>
                <a:lnTo>
                  <a:pt x="522183" y="107846"/>
                </a:lnTo>
                <a:lnTo>
                  <a:pt x="457253" y="144760"/>
                </a:lnTo>
                <a:lnTo>
                  <a:pt x="395580" y="186422"/>
                </a:lnTo>
                <a:lnTo>
                  <a:pt x="337412" y="232584"/>
                </a:lnTo>
                <a:lnTo>
                  <a:pt x="282997" y="282997"/>
                </a:lnTo>
                <a:lnTo>
                  <a:pt x="232584" y="337412"/>
                </a:lnTo>
                <a:lnTo>
                  <a:pt x="186422" y="395580"/>
                </a:lnTo>
                <a:lnTo>
                  <a:pt x="144760" y="457253"/>
                </a:lnTo>
                <a:lnTo>
                  <a:pt x="107846" y="522183"/>
                </a:lnTo>
                <a:lnTo>
                  <a:pt x="75929" y="590120"/>
                </a:lnTo>
                <a:lnTo>
                  <a:pt x="49258" y="660816"/>
                </a:lnTo>
                <a:lnTo>
                  <a:pt x="28080" y="734022"/>
                </a:lnTo>
                <a:lnTo>
                  <a:pt x="12646" y="809490"/>
                </a:lnTo>
                <a:lnTo>
                  <a:pt x="3202" y="886970"/>
                </a:lnTo>
                <a:lnTo>
                  <a:pt x="0" y="966215"/>
                </a:lnTo>
                <a:lnTo>
                  <a:pt x="3202" y="1045461"/>
                </a:lnTo>
                <a:lnTo>
                  <a:pt x="12646" y="1122941"/>
                </a:lnTo>
                <a:lnTo>
                  <a:pt x="28080" y="1198409"/>
                </a:lnTo>
                <a:lnTo>
                  <a:pt x="49258" y="1271615"/>
                </a:lnTo>
                <a:lnTo>
                  <a:pt x="75929" y="1342311"/>
                </a:lnTo>
                <a:lnTo>
                  <a:pt x="107846" y="1410248"/>
                </a:lnTo>
                <a:lnTo>
                  <a:pt x="144760" y="1475178"/>
                </a:lnTo>
                <a:lnTo>
                  <a:pt x="186422" y="1536851"/>
                </a:lnTo>
                <a:lnTo>
                  <a:pt x="232584" y="1595019"/>
                </a:lnTo>
                <a:lnTo>
                  <a:pt x="282997" y="1649434"/>
                </a:lnTo>
                <a:lnTo>
                  <a:pt x="337412" y="1699847"/>
                </a:lnTo>
                <a:lnTo>
                  <a:pt x="395580" y="1746009"/>
                </a:lnTo>
                <a:lnTo>
                  <a:pt x="457253" y="1787671"/>
                </a:lnTo>
                <a:lnTo>
                  <a:pt x="522183" y="1824585"/>
                </a:lnTo>
                <a:lnTo>
                  <a:pt x="590120" y="1856502"/>
                </a:lnTo>
                <a:lnTo>
                  <a:pt x="660816" y="1883173"/>
                </a:lnTo>
                <a:lnTo>
                  <a:pt x="734022" y="1904351"/>
                </a:lnTo>
                <a:lnTo>
                  <a:pt x="809490" y="1919785"/>
                </a:lnTo>
                <a:lnTo>
                  <a:pt x="886970" y="1929229"/>
                </a:lnTo>
                <a:lnTo>
                  <a:pt x="966216" y="1932431"/>
                </a:lnTo>
                <a:lnTo>
                  <a:pt x="1045461" y="1929229"/>
                </a:lnTo>
                <a:lnTo>
                  <a:pt x="1122941" y="1919785"/>
                </a:lnTo>
                <a:lnTo>
                  <a:pt x="1198409" y="1904351"/>
                </a:lnTo>
                <a:lnTo>
                  <a:pt x="1271615" y="1883173"/>
                </a:lnTo>
                <a:lnTo>
                  <a:pt x="1342311" y="1856502"/>
                </a:lnTo>
                <a:lnTo>
                  <a:pt x="1410248" y="1824585"/>
                </a:lnTo>
                <a:lnTo>
                  <a:pt x="1475178" y="1787671"/>
                </a:lnTo>
                <a:lnTo>
                  <a:pt x="1536851" y="1746009"/>
                </a:lnTo>
                <a:lnTo>
                  <a:pt x="1595019" y="1699847"/>
                </a:lnTo>
                <a:lnTo>
                  <a:pt x="1649434" y="1649434"/>
                </a:lnTo>
                <a:lnTo>
                  <a:pt x="1699847" y="1595019"/>
                </a:lnTo>
                <a:lnTo>
                  <a:pt x="1746009" y="1536851"/>
                </a:lnTo>
                <a:lnTo>
                  <a:pt x="1787671" y="1475178"/>
                </a:lnTo>
                <a:lnTo>
                  <a:pt x="1824585" y="1410248"/>
                </a:lnTo>
                <a:lnTo>
                  <a:pt x="1856502" y="1342311"/>
                </a:lnTo>
                <a:lnTo>
                  <a:pt x="1883173" y="1271615"/>
                </a:lnTo>
                <a:lnTo>
                  <a:pt x="1904351" y="1198409"/>
                </a:lnTo>
                <a:lnTo>
                  <a:pt x="1919785" y="1122941"/>
                </a:lnTo>
                <a:lnTo>
                  <a:pt x="1929229" y="1045461"/>
                </a:lnTo>
                <a:lnTo>
                  <a:pt x="1932432" y="966215"/>
                </a:lnTo>
                <a:lnTo>
                  <a:pt x="1929229" y="886970"/>
                </a:lnTo>
                <a:lnTo>
                  <a:pt x="1919785" y="809490"/>
                </a:lnTo>
                <a:lnTo>
                  <a:pt x="1904351" y="734022"/>
                </a:lnTo>
                <a:lnTo>
                  <a:pt x="1883173" y="660816"/>
                </a:lnTo>
                <a:lnTo>
                  <a:pt x="1856502" y="590120"/>
                </a:lnTo>
                <a:lnTo>
                  <a:pt x="1824585" y="522183"/>
                </a:lnTo>
                <a:lnTo>
                  <a:pt x="1787671" y="457253"/>
                </a:lnTo>
                <a:lnTo>
                  <a:pt x="1746009" y="395580"/>
                </a:lnTo>
                <a:lnTo>
                  <a:pt x="1699847" y="337412"/>
                </a:lnTo>
                <a:lnTo>
                  <a:pt x="1649434" y="282997"/>
                </a:lnTo>
                <a:lnTo>
                  <a:pt x="1595019" y="232584"/>
                </a:lnTo>
                <a:lnTo>
                  <a:pt x="1536851" y="186422"/>
                </a:lnTo>
                <a:lnTo>
                  <a:pt x="1475178" y="144760"/>
                </a:lnTo>
                <a:lnTo>
                  <a:pt x="1410248" y="107846"/>
                </a:lnTo>
                <a:lnTo>
                  <a:pt x="1342311" y="75929"/>
                </a:lnTo>
                <a:lnTo>
                  <a:pt x="1271615" y="49258"/>
                </a:lnTo>
                <a:lnTo>
                  <a:pt x="1198409" y="28080"/>
                </a:lnTo>
                <a:lnTo>
                  <a:pt x="1122941" y="12646"/>
                </a:lnTo>
                <a:lnTo>
                  <a:pt x="1045461" y="3202"/>
                </a:lnTo>
                <a:lnTo>
                  <a:pt x="966216" y="0"/>
                </a:lnTo>
                <a:close/>
              </a:path>
            </a:pathLst>
          </a:custGeom>
          <a:solidFill>
            <a:srgbClr val="00B0F0"/>
          </a:solidFill>
        </p:spPr>
        <p:txBody>
          <a:bodyPr wrap="square" lIns="0" tIns="0" rIns="0" bIns="0" rtlCol="0"/>
          <a:lstStyle/>
          <a:p>
            <a:endParaRPr/>
          </a:p>
        </p:txBody>
      </p:sp>
      <p:sp>
        <p:nvSpPr>
          <p:cNvPr id="14" name="object 14"/>
          <p:cNvSpPr/>
          <p:nvPr/>
        </p:nvSpPr>
        <p:spPr>
          <a:xfrm>
            <a:off x="6387084" y="1886711"/>
            <a:ext cx="1932939" cy="1932939"/>
          </a:xfrm>
          <a:custGeom>
            <a:avLst/>
            <a:gdLst/>
            <a:ahLst/>
            <a:cxnLst/>
            <a:rect l="l" t="t" r="r" b="b"/>
            <a:pathLst>
              <a:path w="1932940" h="1932939">
                <a:moveTo>
                  <a:pt x="0" y="966215"/>
                </a:moveTo>
                <a:lnTo>
                  <a:pt x="3202" y="886970"/>
                </a:lnTo>
                <a:lnTo>
                  <a:pt x="12646" y="809490"/>
                </a:lnTo>
                <a:lnTo>
                  <a:pt x="28080" y="734022"/>
                </a:lnTo>
                <a:lnTo>
                  <a:pt x="49258" y="660816"/>
                </a:lnTo>
                <a:lnTo>
                  <a:pt x="75929" y="590120"/>
                </a:lnTo>
                <a:lnTo>
                  <a:pt x="107846" y="522183"/>
                </a:lnTo>
                <a:lnTo>
                  <a:pt x="144760" y="457253"/>
                </a:lnTo>
                <a:lnTo>
                  <a:pt x="186422" y="395580"/>
                </a:lnTo>
                <a:lnTo>
                  <a:pt x="232584" y="337412"/>
                </a:lnTo>
                <a:lnTo>
                  <a:pt x="282997" y="282997"/>
                </a:lnTo>
                <a:lnTo>
                  <a:pt x="337412" y="232584"/>
                </a:lnTo>
                <a:lnTo>
                  <a:pt x="395580" y="186422"/>
                </a:lnTo>
                <a:lnTo>
                  <a:pt x="457253" y="144760"/>
                </a:lnTo>
                <a:lnTo>
                  <a:pt x="522183" y="107846"/>
                </a:lnTo>
                <a:lnTo>
                  <a:pt x="590120" y="75929"/>
                </a:lnTo>
                <a:lnTo>
                  <a:pt x="660816" y="49258"/>
                </a:lnTo>
                <a:lnTo>
                  <a:pt x="734022" y="28080"/>
                </a:lnTo>
                <a:lnTo>
                  <a:pt x="809490" y="12646"/>
                </a:lnTo>
                <a:lnTo>
                  <a:pt x="886970" y="3202"/>
                </a:lnTo>
                <a:lnTo>
                  <a:pt x="966216" y="0"/>
                </a:lnTo>
                <a:lnTo>
                  <a:pt x="1045461" y="3202"/>
                </a:lnTo>
                <a:lnTo>
                  <a:pt x="1122941" y="12646"/>
                </a:lnTo>
                <a:lnTo>
                  <a:pt x="1198409" y="28080"/>
                </a:lnTo>
                <a:lnTo>
                  <a:pt x="1271615" y="49258"/>
                </a:lnTo>
                <a:lnTo>
                  <a:pt x="1342311" y="75929"/>
                </a:lnTo>
                <a:lnTo>
                  <a:pt x="1410248" y="107846"/>
                </a:lnTo>
                <a:lnTo>
                  <a:pt x="1475178" y="144760"/>
                </a:lnTo>
                <a:lnTo>
                  <a:pt x="1536851" y="186422"/>
                </a:lnTo>
                <a:lnTo>
                  <a:pt x="1595019" y="232584"/>
                </a:lnTo>
                <a:lnTo>
                  <a:pt x="1649434" y="282997"/>
                </a:lnTo>
                <a:lnTo>
                  <a:pt x="1699847" y="337412"/>
                </a:lnTo>
                <a:lnTo>
                  <a:pt x="1746009" y="395580"/>
                </a:lnTo>
                <a:lnTo>
                  <a:pt x="1787671" y="457253"/>
                </a:lnTo>
                <a:lnTo>
                  <a:pt x="1824585" y="522183"/>
                </a:lnTo>
                <a:lnTo>
                  <a:pt x="1856502" y="590120"/>
                </a:lnTo>
                <a:lnTo>
                  <a:pt x="1883173" y="660816"/>
                </a:lnTo>
                <a:lnTo>
                  <a:pt x="1904351" y="734022"/>
                </a:lnTo>
                <a:lnTo>
                  <a:pt x="1919785" y="809490"/>
                </a:lnTo>
                <a:lnTo>
                  <a:pt x="1929229" y="886970"/>
                </a:lnTo>
                <a:lnTo>
                  <a:pt x="1932432" y="966215"/>
                </a:lnTo>
                <a:lnTo>
                  <a:pt x="1929229" y="1045461"/>
                </a:lnTo>
                <a:lnTo>
                  <a:pt x="1919785" y="1122941"/>
                </a:lnTo>
                <a:lnTo>
                  <a:pt x="1904351" y="1198409"/>
                </a:lnTo>
                <a:lnTo>
                  <a:pt x="1883173" y="1271615"/>
                </a:lnTo>
                <a:lnTo>
                  <a:pt x="1856502" y="1342311"/>
                </a:lnTo>
                <a:lnTo>
                  <a:pt x="1824585" y="1410248"/>
                </a:lnTo>
                <a:lnTo>
                  <a:pt x="1787671" y="1475178"/>
                </a:lnTo>
                <a:lnTo>
                  <a:pt x="1746009" y="1536851"/>
                </a:lnTo>
                <a:lnTo>
                  <a:pt x="1699847" y="1595019"/>
                </a:lnTo>
                <a:lnTo>
                  <a:pt x="1649434" y="1649434"/>
                </a:lnTo>
                <a:lnTo>
                  <a:pt x="1595019" y="1699847"/>
                </a:lnTo>
                <a:lnTo>
                  <a:pt x="1536851" y="1746009"/>
                </a:lnTo>
                <a:lnTo>
                  <a:pt x="1475178" y="1787671"/>
                </a:lnTo>
                <a:lnTo>
                  <a:pt x="1410248" y="1824585"/>
                </a:lnTo>
                <a:lnTo>
                  <a:pt x="1342311" y="1856502"/>
                </a:lnTo>
                <a:lnTo>
                  <a:pt x="1271615" y="1883173"/>
                </a:lnTo>
                <a:lnTo>
                  <a:pt x="1198409" y="1904351"/>
                </a:lnTo>
                <a:lnTo>
                  <a:pt x="1122941" y="1919785"/>
                </a:lnTo>
                <a:lnTo>
                  <a:pt x="1045461" y="1929229"/>
                </a:lnTo>
                <a:lnTo>
                  <a:pt x="966216" y="1932431"/>
                </a:lnTo>
                <a:lnTo>
                  <a:pt x="886970" y="1929229"/>
                </a:lnTo>
                <a:lnTo>
                  <a:pt x="809490" y="1919785"/>
                </a:lnTo>
                <a:lnTo>
                  <a:pt x="734022" y="1904351"/>
                </a:lnTo>
                <a:lnTo>
                  <a:pt x="660816" y="1883173"/>
                </a:lnTo>
                <a:lnTo>
                  <a:pt x="590120" y="1856502"/>
                </a:lnTo>
                <a:lnTo>
                  <a:pt x="522183" y="1824585"/>
                </a:lnTo>
                <a:lnTo>
                  <a:pt x="457253" y="1787671"/>
                </a:lnTo>
                <a:lnTo>
                  <a:pt x="395580" y="1746009"/>
                </a:lnTo>
                <a:lnTo>
                  <a:pt x="337412" y="1699847"/>
                </a:lnTo>
                <a:lnTo>
                  <a:pt x="282997" y="1649434"/>
                </a:lnTo>
                <a:lnTo>
                  <a:pt x="232584" y="1595019"/>
                </a:lnTo>
                <a:lnTo>
                  <a:pt x="186422" y="1536851"/>
                </a:lnTo>
                <a:lnTo>
                  <a:pt x="144760" y="1475178"/>
                </a:lnTo>
                <a:lnTo>
                  <a:pt x="107846" y="1410248"/>
                </a:lnTo>
                <a:lnTo>
                  <a:pt x="75929" y="1342311"/>
                </a:lnTo>
                <a:lnTo>
                  <a:pt x="49258" y="1271615"/>
                </a:lnTo>
                <a:lnTo>
                  <a:pt x="28080" y="1198409"/>
                </a:lnTo>
                <a:lnTo>
                  <a:pt x="12646" y="1122941"/>
                </a:lnTo>
                <a:lnTo>
                  <a:pt x="3202" y="1045461"/>
                </a:lnTo>
                <a:lnTo>
                  <a:pt x="0" y="966215"/>
                </a:lnTo>
                <a:close/>
              </a:path>
            </a:pathLst>
          </a:custGeom>
          <a:ln w="12700">
            <a:solidFill>
              <a:srgbClr val="FFFFFF"/>
            </a:solidFill>
          </a:ln>
        </p:spPr>
        <p:txBody>
          <a:bodyPr wrap="square" lIns="0" tIns="0" rIns="0" bIns="0" rtlCol="0"/>
          <a:lstStyle/>
          <a:p>
            <a:endParaRPr/>
          </a:p>
        </p:txBody>
      </p:sp>
      <p:sp>
        <p:nvSpPr>
          <p:cNvPr id="15" name="object 15"/>
          <p:cNvSpPr txBox="1"/>
          <p:nvPr/>
        </p:nvSpPr>
        <p:spPr>
          <a:xfrm>
            <a:off x="7144446" y="2054996"/>
            <a:ext cx="417195" cy="114300"/>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Corbel"/>
                <a:cs typeface="Corbel"/>
              </a:rPr>
              <a:t>e</a:t>
            </a:r>
            <a:r>
              <a:rPr sz="700" spc="-10" dirty="0">
                <a:solidFill>
                  <a:srgbClr val="FFFFFF"/>
                </a:solidFill>
                <a:latin typeface="Corbel"/>
                <a:cs typeface="Corbel"/>
              </a:rPr>
              <a:t>x</a:t>
            </a:r>
            <a:r>
              <a:rPr sz="700" spc="-5" dirty="0">
                <a:solidFill>
                  <a:srgbClr val="FFFFFF"/>
                </a:solidFill>
                <a:latin typeface="Corbel"/>
                <a:cs typeface="Corbel"/>
              </a:rPr>
              <a:t>o</a:t>
            </a:r>
            <a:r>
              <a:rPr sz="700" spc="-15" dirty="0">
                <a:solidFill>
                  <a:srgbClr val="FFFFFF"/>
                </a:solidFill>
                <a:latin typeface="Corbel"/>
                <a:cs typeface="Corbel"/>
              </a:rPr>
              <a:t>s</a:t>
            </a:r>
            <a:r>
              <a:rPr sz="700" spc="-5" dirty="0">
                <a:solidFill>
                  <a:srgbClr val="FFFFFF"/>
                </a:solidFill>
                <a:latin typeface="Corbel"/>
                <a:cs typeface="Corbel"/>
              </a:rPr>
              <a:t>y</a:t>
            </a:r>
            <a:r>
              <a:rPr sz="700" spc="-15" dirty="0">
                <a:solidFill>
                  <a:srgbClr val="FFFFFF"/>
                </a:solidFill>
                <a:latin typeface="Corbel"/>
                <a:cs typeface="Corbel"/>
              </a:rPr>
              <a:t>s</a:t>
            </a:r>
            <a:r>
              <a:rPr sz="700" spc="-10" dirty="0">
                <a:solidFill>
                  <a:srgbClr val="FFFFFF"/>
                </a:solidFill>
                <a:latin typeface="Corbel"/>
                <a:cs typeface="Corbel"/>
              </a:rPr>
              <a:t>t</a:t>
            </a:r>
            <a:r>
              <a:rPr sz="700" spc="-5" dirty="0">
                <a:solidFill>
                  <a:srgbClr val="FFFFFF"/>
                </a:solidFill>
                <a:latin typeface="Corbel"/>
                <a:cs typeface="Corbel"/>
              </a:rPr>
              <a:t>em</a:t>
            </a:r>
            <a:endParaRPr sz="700">
              <a:latin typeface="Corbel"/>
              <a:cs typeface="Corbel"/>
            </a:endParaRPr>
          </a:p>
        </p:txBody>
      </p:sp>
      <p:sp>
        <p:nvSpPr>
          <p:cNvPr id="16" name="object 16"/>
          <p:cNvSpPr/>
          <p:nvPr/>
        </p:nvSpPr>
        <p:spPr>
          <a:xfrm>
            <a:off x="6557771" y="2228088"/>
            <a:ext cx="1591310" cy="1591310"/>
          </a:xfrm>
          <a:custGeom>
            <a:avLst/>
            <a:gdLst/>
            <a:ahLst/>
            <a:cxnLst/>
            <a:rect l="l" t="t" r="r" b="b"/>
            <a:pathLst>
              <a:path w="1591309" h="1591310">
                <a:moveTo>
                  <a:pt x="795528" y="0"/>
                </a:moveTo>
                <a:lnTo>
                  <a:pt x="730282" y="2637"/>
                </a:lnTo>
                <a:lnTo>
                  <a:pt x="666489" y="10412"/>
                </a:lnTo>
                <a:lnTo>
                  <a:pt x="604353" y="23120"/>
                </a:lnTo>
                <a:lnTo>
                  <a:pt x="544080" y="40556"/>
                </a:lnTo>
                <a:lnTo>
                  <a:pt x="485873" y="62516"/>
                </a:lnTo>
                <a:lnTo>
                  <a:pt x="429937" y="88795"/>
                </a:lnTo>
                <a:lnTo>
                  <a:pt x="376478" y="119188"/>
                </a:lnTo>
                <a:lnTo>
                  <a:pt x="325700" y="153491"/>
                </a:lnTo>
                <a:lnTo>
                  <a:pt x="277807" y="191498"/>
                </a:lnTo>
                <a:lnTo>
                  <a:pt x="233005" y="233005"/>
                </a:lnTo>
                <a:lnTo>
                  <a:pt x="191498" y="277807"/>
                </a:lnTo>
                <a:lnTo>
                  <a:pt x="153491" y="325700"/>
                </a:lnTo>
                <a:lnTo>
                  <a:pt x="119188" y="376478"/>
                </a:lnTo>
                <a:lnTo>
                  <a:pt x="88795" y="429937"/>
                </a:lnTo>
                <a:lnTo>
                  <a:pt x="62516" y="485873"/>
                </a:lnTo>
                <a:lnTo>
                  <a:pt x="40556" y="544080"/>
                </a:lnTo>
                <a:lnTo>
                  <a:pt x="23120" y="604353"/>
                </a:lnTo>
                <a:lnTo>
                  <a:pt x="10412" y="666489"/>
                </a:lnTo>
                <a:lnTo>
                  <a:pt x="2637" y="730282"/>
                </a:lnTo>
                <a:lnTo>
                  <a:pt x="0" y="795527"/>
                </a:lnTo>
                <a:lnTo>
                  <a:pt x="2637" y="860773"/>
                </a:lnTo>
                <a:lnTo>
                  <a:pt x="10412" y="924566"/>
                </a:lnTo>
                <a:lnTo>
                  <a:pt x="23120" y="986702"/>
                </a:lnTo>
                <a:lnTo>
                  <a:pt x="40556" y="1046975"/>
                </a:lnTo>
                <a:lnTo>
                  <a:pt x="62516" y="1105182"/>
                </a:lnTo>
                <a:lnTo>
                  <a:pt x="88795" y="1161118"/>
                </a:lnTo>
                <a:lnTo>
                  <a:pt x="119188" y="1214577"/>
                </a:lnTo>
                <a:lnTo>
                  <a:pt x="153491" y="1265355"/>
                </a:lnTo>
                <a:lnTo>
                  <a:pt x="191498" y="1313248"/>
                </a:lnTo>
                <a:lnTo>
                  <a:pt x="233005" y="1358050"/>
                </a:lnTo>
                <a:lnTo>
                  <a:pt x="277807" y="1399557"/>
                </a:lnTo>
                <a:lnTo>
                  <a:pt x="325700" y="1437564"/>
                </a:lnTo>
                <a:lnTo>
                  <a:pt x="376478" y="1471867"/>
                </a:lnTo>
                <a:lnTo>
                  <a:pt x="429937" y="1502260"/>
                </a:lnTo>
                <a:lnTo>
                  <a:pt x="485873" y="1528539"/>
                </a:lnTo>
                <a:lnTo>
                  <a:pt x="544080" y="1550499"/>
                </a:lnTo>
                <a:lnTo>
                  <a:pt x="604353" y="1567935"/>
                </a:lnTo>
                <a:lnTo>
                  <a:pt x="666489" y="1580643"/>
                </a:lnTo>
                <a:lnTo>
                  <a:pt x="730282" y="1588418"/>
                </a:lnTo>
                <a:lnTo>
                  <a:pt x="795528" y="1591055"/>
                </a:lnTo>
                <a:lnTo>
                  <a:pt x="860773" y="1588418"/>
                </a:lnTo>
                <a:lnTo>
                  <a:pt x="924566" y="1580643"/>
                </a:lnTo>
                <a:lnTo>
                  <a:pt x="986702" y="1567935"/>
                </a:lnTo>
                <a:lnTo>
                  <a:pt x="1046975" y="1550499"/>
                </a:lnTo>
                <a:lnTo>
                  <a:pt x="1105182" y="1528539"/>
                </a:lnTo>
                <a:lnTo>
                  <a:pt x="1161118" y="1502260"/>
                </a:lnTo>
                <a:lnTo>
                  <a:pt x="1214577" y="1471867"/>
                </a:lnTo>
                <a:lnTo>
                  <a:pt x="1265355" y="1437564"/>
                </a:lnTo>
                <a:lnTo>
                  <a:pt x="1313248" y="1399557"/>
                </a:lnTo>
                <a:lnTo>
                  <a:pt x="1358050" y="1358050"/>
                </a:lnTo>
                <a:lnTo>
                  <a:pt x="1399557" y="1313248"/>
                </a:lnTo>
                <a:lnTo>
                  <a:pt x="1437564" y="1265355"/>
                </a:lnTo>
                <a:lnTo>
                  <a:pt x="1471867" y="1214577"/>
                </a:lnTo>
                <a:lnTo>
                  <a:pt x="1502260" y="1161118"/>
                </a:lnTo>
                <a:lnTo>
                  <a:pt x="1528539" y="1105182"/>
                </a:lnTo>
                <a:lnTo>
                  <a:pt x="1550499" y="1046975"/>
                </a:lnTo>
                <a:lnTo>
                  <a:pt x="1567935" y="986702"/>
                </a:lnTo>
                <a:lnTo>
                  <a:pt x="1580643" y="924566"/>
                </a:lnTo>
                <a:lnTo>
                  <a:pt x="1588418" y="860773"/>
                </a:lnTo>
                <a:lnTo>
                  <a:pt x="1591056" y="795527"/>
                </a:lnTo>
                <a:lnTo>
                  <a:pt x="1588418" y="730282"/>
                </a:lnTo>
                <a:lnTo>
                  <a:pt x="1580643" y="666489"/>
                </a:lnTo>
                <a:lnTo>
                  <a:pt x="1567935" y="604353"/>
                </a:lnTo>
                <a:lnTo>
                  <a:pt x="1550499" y="544080"/>
                </a:lnTo>
                <a:lnTo>
                  <a:pt x="1528539" y="485873"/>
                </a:lnTo>
                <a:lnTo>
                  <a:pt x="1502260" y="429937"/>
                </a:lnTo>
                <a:lnTo>
                  <a:pt x="1471867" y="376478"/>
                </a:lnTo>
                <a:lnTo>
                  <a:pt x="1437564" y="325700"/>
                </a:lnTo>
                <a:lnTo>
                  <a:pt x="1399557" y="277807"/>
                </a:lnTo>
                <a:lnTo>
                  <a:pt x="1358050" y="233005"/>
                </a:lnTo>
                <a:lnTo>
                  <a:pt x="1313248" y="191498"/>
                </a:lnTo>
                <a:lnTo>
                  <a:pt x="1265355" y="153491"/>
                </a:lnTo>
                <a:lnTo>
                  <a:pt x="1214577" y="119188"/>
                </a:lnTo>
                <a:lnTo>
                  <a:pt x="1161118" y="88795"/>
                </a:lnTo>
                <a:lnTo>
                  <a:pt x="1105182" y="62516"/>
                </a:lnTo>
                <a:lnTo>
                  <a:pt x="1046975" y="40556"/>
                </a:lnTo>
                <a:lnTo>
                  <a:pt x="986702" y="23120"/>
                </a:lnTo>
                <a:lnTo>
                  <a:pt x="924566" y="10412"/>
                </a:lnTo>
                <a:lnTo>
                  <a:pt x="860773" y="2637"/>
                </a:lnTo>
                <a:lnTo>
                  <a:pt x="795528" y="0"/>
                </a:lnTo>
                <a:close/>
              </a:path>
            </a:pathLst>
          </a:custGeom>
          <a:solidFill>
            <a:srgbClr val="00B050"/>
          </a:solidFill>
        </p:spPr>
        <p:txBody>
          <a:bodyPr wrap="square" lIns="0" tIns="0" rIns="0" bIns="0" rtlCol="0"/>
          <a:lstStyle/>
          <a:p>
            <a:endParaRPr/>
          </a:p>
        </p:txBody>
      </p:sp>
      <p:sp>
        <p:nvSpPr>
          <p:cNvPr id="17" name="object 17"/>
          <p:cNvSpPr/>
          <p:nvPr/>
        </p:nvSpPr>
        <p:spPr>
          <a:xfrm>
            <a:off x="6557771" y="2228088"/>
            <a:ext cx="1591310" cy="1591310"/>
          </a:xfrm>
          <a:custGeom>
            <a:avLst/>
            <a:gdLst/>
            <a:ahLst/>
            <a:cxnLst/>
            <a:rect l="l" t="t" r="r" b="b"/>
            <a:pathLst>
              <a:path w="1591309" h="1591310">
                <a:moveTo>
                  <a:pt x="0" y="795527"/>
                </a:moveTo>
                <a:lnTo>
                  <a:pt x="2637" y="730282"/>
                </a:lnTo>
                <a:lnTo>
                  <a:pt x="10412" y="666489"/>
                </a:lnTo>
                <a:lnTo>
                  <a:pt x="23120" y="604353"/>
                </a:lnTo>
                <a:lnTo>
                  <a:pt x="40556" y="544080"/>
                </a:lnTo>
                <a:lnTo>
                  <a:pt x="62516" y="485873"/>
                </a:lnTo>
                <a:lnTo>
                  <a:pt x="88795" y="429937"/>
                </a:lnTo>
                <a:lnTo>
                  <a:pt x="119188" y="376478"/>
                </a:lnTo>
                <a:lnTo>
                  <a:pt x="153491" y="325700"/>
                </a:lnTo>
                <a:lnTo>
                  <a:pt x="191498" y="277807"/>
                </a:lnTo>
                <a:lnTo>
                  <a:pt x="233005" y="233005"/>
                </a:lnTo>
                <a:lnTo>
                  <a:pt x="277807" y="191498"/>
                </a:lnTo>
                <a:lnTo>
                  <a:pt x="325700" y="153491"/>
                </a:lnTo>
                <a:lnTo>
                  <a:pt x="376478" y="119188"/>
                </a:lnTo>
                <a:lnTo>
                  <a:pt x="429937" y="88795"/>
                </a:lnTo>
                <a:lnTo>
                  <a:pt x="485873" y="62516"/>
                </a:lnTo>
                <a:lnTo>
                  <a:pt x="544080" y="40556"/>
                </a:lnTo>
                <a:lnTo>
                  <a:pt x="604353" y="23120"/>
                </a:lnTo>
                <a:lnTo>
                  <a:pt x="666489" y="10412"/>
                </a:lnTo>
                <a:lnTo>
                  <a:pt x="730282" y="2637"/>
                </a:lnTo>
                <a:lnTo>
                  <a:pt x="795528" y="0"/>
                </a:lnTo>
                <a:lnTo>
                  <a:pt x="860773" y="2637"/>
                </a:lnTo>
                <a:lnTo>
                  <a:pt x="924566" y="10412"/>
                </a:lnTo>
                <a:lnTo>
                  <a:pt x="986702" y="23120"/>
                </a:lnTo>
                <a:lnTo>
                  <a:pt x="1046975" y="40556"/>
                </a:lnTo>
                <a:lnTo>
                  <a:pt x="1105182" y="62516"/>
                </a:lnTo>
                <a:lnTo>
                  <a:pt x="1161118" y="88795"/>
                </a:lnTo>
                <a:lnTo>
                  <a:pt x="1214577" y="119188"/>
                </a:lnTo>
                <a:lnTo>
                  <a:pt x="1265355" y="153491"/>
                </a:lnTo>
                <a:lnTo>
                  <a:pt x="1313248" y="191498"/>
                </a:lnTo>
                <a:lnTo>
                  <a:pt x="1358050" y="233005"/>
                </a:lnTo>
                <a:lnTo>
                  <a:pt x="1399557" y="277807"/>
                </a:lnTo>
                <a:lnTo>
                  <a:pt x="1437564" y="325700"/>
                </a:lnTo>
                <a:lnTo>
                  <a:pt x="1471867" y="376478"/>
                </a:lnTo>
                <a:lnTo>
                  <a:pt x="1502260" y="429937"/>
                </a:lnTo>
                <a:lnTo>
                  <a:pt x="1528539" y="485873"/>
                </a:lnTo>
                <a:lnTo>
                  <a:pt x="1550499" y="544080"/>
                </a:lnTo>
                <a:lnTo>
                  <a:pt x="1567935" y="604353"/>
                </a:lnTo>
                <a:lnTo>
                  <a:pt x="1580643" y="666489"/>
                </a:lnTo>
                <a:lnTo>
                  <a:pt x="1588418" y="730282"/>
                </a:lnTo>
                <a:lnTo>
                  <a:pt x="1591056" y="795527"/>
                </a:lnTo>
                <a:lnTo>
                  <a:pt x="1588418" y="860773"/>
                </a:lnTo>
                <a:lnTo>
                  <a:pt x="1580643" y="924566"/>
                </a:lnTo>
                <a:lnTo>
                  <a:pt x="1567935" y="986702"/>
                </a:lnTo>
                <a:lnTo>
                  <a:pt x="1550499" y="1046975"/>
                </a:lnTo>
                <a:lnTo>
                  <a:pt x="1528539" y="1105182"/>
                </a:lnTo>
                <a:lnTo>
                  <a:pt x="1502260" y="1161118"/>
                </a:lnTo>
                <a:lnTo>
                  <a:pt x="1471867" y="1214577"/>
                </a:lnTo>
                <a:lnTo>
                  <a:pt x="1437564" y="1265355"/>
                </a:lnTo>
                <a:lnTo>
                  <a:pt x="1399557" y="1313248"/>
                </a:lnTo>
                <a:lnTo>
                  <a:pt x="1358050" y="1358050"/>
                </a:lnTo>
                <a:lnTo>
                  <a:pt x="1313248" y="1399557"/>
                </a:lnTo>
                <a:lnTo>
                  <a:pt x="1265355" y="1437564"/>
                </a:lnTo>
                <a:lnTo>
                  <a:pt x="1214577" y="1471867"/>
                </a:lnTo>
                <a:lnTo>
                  <a:pt x="1161118" y="1502260"/>
                </a:lnTo>
                <a:lnTo>
                  <a:pt x="1105182" y="1528539"/>
                </a:lnTo>
                <a:lnTo>
                  <a:pt x="1046975" y="1550499"/>
                </a:lnTo>
                <a:lnTo>
                  <a:pt x="986702" y="1567935"/>
                </a:lnTo>
                <a:lnTo>
                  <a:pt x="924566" y="1580643"/>
                </a:lnTo>
                <a:lnTo>
                  <a:pt x="860773" y="1588418"/>
                </a:lnTo>
                <a:lnTo>
                  <a:pt x="795528" y="1591055"/>
                </a:lnTo>
                <a:lnTo>
                  <a:pt x="730282" y="1588418"/>
                </a:lnTo>
                <a:lnTo>
                  <a:pt x="666489" y="1580643"/>
                </a:lnTo>
                <a:lnTo>
                  <a:pt x="604353" y="1567935"/>
                </a:lnTo>
                <a:lnTo>
                  <a:pt x="544080" y="1550499"/>
                </a:lnTo>
                <a:lnTo>
                  <a:pt x="485873" y="1528539"/>
                </a:lnTo>
                <a:lnTo>
                  <a:pt x="429937" y="1502260"/>
                </a:lnTo>
                <a:lnTo>
                  <a:pt x="376478" y="1471867"/>
                </a:lnTo>
                <a:lnTo>
                  <a:pt x="325700" y="1437564"/>
                </a:lnTo>
                <a:lnTo>
                  <a:pt x="277807" y="1399557"/>
                </a:lnTo>
                <a:lnTo>
                  <a:pt x="233005" y="1358050"/>
                </a:lnTo>
                <a:lnTo>
                  <a:pt x="191498" y="1313248"/>
                </a:lnTo>
                <a:lnTo>
                  <a:pt x="153491" y="1265355"/>
                </a:lnTo>
                <a:lnTo>
                  <a:pt x="119188" y="1214577"/>
                </a:lnTo>
                <a:lnTo>
                  <a:pt x="88795" y="1161118"/>
                </a:lnTo>
                <a:lnTo>
                  <a:pt x="62516" y="1105182"/>
                </a:lnTo>
                <a:lnTo>
                  <a:pt x="40556" y="1046975"/>
                </a:lnTo>
                <a:lnTo>
                  <a:pt x="23120" y="986702"/>
                </a:lnTo>
                <a:lnTo>
                  <a:pt x="10412" y="924566"/>
                </a:lnTo>
                <a:lnTo>
                  <a:pt x="2637" y="860773"/>
                </a:lnTo>
                <a:lnTo>
                  <a:pt x="0" y="795527"/>
                </a:lnTo>
                <a:close/>
              </a:path>
            </a:pathLst>
          </a:custGeom>
          <a:ln w="12700">
            <a:solidFill>
              <a:srgbClr val="FFFFFF"/>
            </a:solidFill>
          </a:ln>
        </p:spPr>
        <p:txBody>
          <a:bodyPr wrap="square" lIns="0" tIns="0" rIns="0" bIns="0" rtlCol="0"/>
          <a:lstStyle/>
          <a:p>
            <a:endParaRPr/>
          </a:p>
        </p:txBody>
      </p:sp>
      <p:sp>
        <p:nvSpPr>
          <p:cNvPr id="18" name="object 18"/>
          <p:cNvSpPr txBox="1"/>
          <p:nvPr/>
        </p:nvSpPr>
        <p:spPr>
          <a:xfrm>
            <a:off x="7109680" y="2393376"/>
            <a:ext cx="485775" cy="114300"/>
          </a:xfrm>
          <a:prstGeom prst="rect">
            <a:avLst/>
          </a:prstGeom>
        </p:spPr>
        <p:txBody>
          <a:bodyPr vert="horz" wrap="square" lIns="0" tIns="0" rIns="0" bIns="0" rtlCol="0">
            <a:spAutoFit/>
          </a:bodyPr>
          <a:lstStyle/>
          <a:p>
            <a:pPr marL="12700">
              <a:lnSpc>
                <a:spcPct val="100000"/>
              </a:lnSpc>
            </a:pPr>
            <a:r>
              <a:rPr sz="700" spc="-15" dirty="0">
                <a:solidFill>
                  <a:srgbClr val="FFFFFF"/>
                </a:solidFill>
                <a:latin typeface="Corbel"/>
                <a:cs typeface="Corbel"/>
              </a:rPr>
              <a:t>m</a:t>
            </a:r>
            <a:r>
              <a:rPr sz="700" spc="-5" dirty="0">
                <a:solidFill>
                  <a:srgbClr val="FFFFFF"/>
                </a:solidFill>
                <a:latin typeface="Corbel"/>
                <a:cs typeface="Corbel"/>
              </a:rPr>
              <a:t>e</a:t>
            </a:r>
            <a:r>
              <a:rPr sz="700" spc="-15" dirty="0">
                <a:solidFill>
                  <a:srgbClr val="FFFFFF"/>
                </a:solidFill>
                <a:latin typeface="Corbel"/>
                <a:cs typeface="Corbel"/>
              </a:rPr>
              <a:t>s</a:t>
            </a:r>
            <a:r>
              <a:rPr sz="700" spc="-5" dirty="0">
                <a:solidFill>
                  <a:srgbClr val="FFFFFF"/>
                </a:solidFill>
                <a:latin typeface="Corbel"/>
                <a:cs typeface="Corbel"/>
              </a:rPr>
              <a:t>o</a:t>
            </a:r>
            <a:r>
              <a:rPr sz="700" spc="-15" dirty="0">
                <a:solidFill>
                  <a:srgbClr val="FFFFFF"/>
                </a:solidFill>
                <a:latin typeface="Corbel"/>
                <a:cs typeface="Corbel"/>
              </a:rPr>
              <a:t>s</a:t>
            </a:r>
            <a:r>
              <a:rPr sz="700" spc="-5" dirty="0">
                <a:solidFill>
                  <a:srgbClr val="FFFFFF"/>
                </a:solidFill>
                <a:latin typeface="Corbel"/>
                <a:cs typeface="Corbel"/>
              </a:rPr>
              <a:t>y</a:t>
            </a:r>
            <a:r>
              <a:rPr sz="700" spc="-15" dirty="0">
                <a:solidFill>
                  <a:srgbClr val="FFFFFF"/>
                </a:solidFill>
                <a:latin typeface="Corbel"/>
                <a:cs typeface="Corbel"/>
              </a:rPr>
              <a:t>s</a:t>
            </a:r>
            <a:r>
              <a:rPr sz="700" spc="-10" dirty="0">
                <a:solidFill>
                  <a:srgbClr val="FFFFFF"/>
                </a:solidFill>
                <a:latin typeface="Corbel"/>
                <a:cs typeface="Corbel"/>
              </a:rPr>
              <a:t>t</a:t>
            </a:r>
            <a:r>
              <a:rPr sz="700" spc="-5" dirty="0">
                <a:solidFill>
                  <a:srgbClr val="FFFFFF"/>
                </a:solidFill>
                <a:latin typeface="Corbel"/>
                <a:cs typeface="Corbel"/>
              </a:rPr>
              <a:t>em</a:t>
            </a:r>
            <a:endParaRPr sz="700">
              <a:latin typeface="Corbel"/>
              <a:cs typeface="Corbel"/>
            </a:endParaRPr>
          </a:p>
        </p:txBody>
      </p:sp>
      <p:sp>
        <p:nvSpPr>
          <p:cNvPr id="19" name="object 19"/>
          <p:cNvSpPr/>
          <p:nvPr/>
        </p:nvSpPr>
        <p:spPr>
          <a:xfrm>
            <a:off x="6728459" y="2569464"/>
            <a:ext cx="1249680" cy="1249680"/>
          </a:xfrm>
          <a:custGeom>
            <a:avLst/>
            <a:gdLst/>
            <a:ahLst/>
            <a:cxnLst/>
            <a:rect l="l" t="t" r="r" b="b"/>
            <a:pathLst>
              <a:path w="1249679" h="1249679">
                <a:moveTo>
                  <a:pt x="624840" y="0"/>
                </a:moveTo>
                <a:lnTo>
                  <a:pt x="573594" y="2071"/>
                </a:lnTo>
                <a:lnTo>
                  <a:pt x="523488" y="8178"/>
                </a:lnTo>
                <a:lnTo>
                  <a:pt x="474685" y="18159"/>
                </a:lnTo>
                <a:lnTo>
                  <a:pt x="427344" y="31855"/>
                </a:lnTo>
                <a:lnTo>
                  <a:pt x="381626" y="49103"/>
                </a:lnTo>
                <a:lnTo>
                  <a:pt x="337692" y="69744"/>
                </a:lnTo>
                <a:lnTo>
                  <a:pt x="295703" y="93616"/>
                </a:lnTo>
                <a:lnTo>
                  <a:pt x="255819" y="120559"/>
                </a:lnTo>
                <a:lnTo>
                  <a:pt x="218202" y="150411"/>
                </a:lnTo>
                <a:lnTo>
                  <a:pt x="183013" y="183013"/>
                </a:lnTo>
                <a:lnTo>
                  <a:pt x="150411" y="218202"/>
                </a:lnTo>
                <a:lnTo>
                  <a:pt x="120559" y="255819"/>
                </a:lnTo>
                <a:lnTo>
                  <a:pt x="93616" y="295703"/>
                </a:lnTo>
                <a:lnTo>
                  <a:pt x="69744" y="337692"/>
                </a:lnTo>
                <a:lnTo>
                  <a:pt x="49103" y="381626"/>
                </a:lnTo>
                <a:lnTo>
                  <a:pt x="31855" y="427344"/>
                </a:lnTo>
                <a:lnTo>
                  <a:pt x="18159" y="474685"/>
                </a:lnTo>
                <a:lnTo>
                  <a:pt x="8178" y="523488"/>
                </a:lnTo>
                <a:lnTo>
                  <a:pt x="2071" y="573594"/>
                </a:lnTo>
                <a:lnTo>
                  <a:pt x="0" y="624839"/>
                </a:lnTo>
                <a:lnTo>
                  <a:pt x="2071" y="676085"/>
                </a:lnTo>
                <a:lnTo>
                  <a:pt x="8178" y="726191"/>
                </a:lnTo>
                <a:lnTo>
                  <a:pt x="18159" y="774994"/>
                </a:lnTo>
                <a:lnTo>
                  <a:pt x="31855" y="822335"/>
                </a:lnTo>
                <a:lnTo>
                  <a:pt x="49103" y="868053"/>
                </a:lnTo>
                <a:lnTo>
                  <a:pt x="69744" y="911987"/>
                </a:lnTo>
                <a:lnTo>
                  <a:pt x="93616" y="953976"/>
                </a:lnTo>
                <a:lnTo>
                  <a:pt x="120559" y="993860"/>
                </a:lnTo>
                <a:lnTo>
                  <a:pt x="150411" y="1031477"/>
                </a:lnTo>
                <a:lnTo>
                  <a:pt x="183013" y="1066666"/>
                </a:lnTo>
                <a:lnTo>
                  <a:pt x="218202" y="1099268"/>
                </a:lnTo>
                <a:lnTo>
                  <a:pt x="255819" y="1129120"/>
                </a:lnTo>
                <a:lnTo>
                  <a:pt x="295703" y="1156063"/>
                </a:lnTo>
                <a:lnTo>
                  <a:pt x="337692" y="1179935"/>
                </a:lnTo>
                <a:lnTo>
                  <a:pt x="381626" y="1200576"/>
                </a:lnTo>
                <a:lnTo>
                  <a:pt x="427344" y="1217824"/>
                </a:lnTo>
                <a:lnTo>
                  <a:pt x="474685" y="1231520"/>
                </a:lnTo>
                <a:lnTo>
                  <a:pt x="523488" y="1241501"/>
                </a:lnTo>
                <a:lnTo>
                  <a:pt x="573594" y="1247608"/>
                </a:lnTo>
                <a:lnTo>
                  <a:pt x="624840" y="1249680"/>
                </a:lnTo>
                <a:lnTo>
                  <a:pt x="676085" y="1247608"/>
                </a:lnTo>
                <a:lnTo>
                  <a:pt x="726191" y="1241501"/>
                </a:lnTo>
                <a:lnTo>
                  <a:pt x="774994" y="1231520"/>
                </a:lnTo>
                <a:lnTo>
                  <a:pt x="822335" y="1217824"/>
                </a:lnTo>
                <a:lnTo>
                  <a:pt x="868053" y="1200576"/>
                </a:lnTo>
                <a:lnTo>
                  <a:pt x="911987" y="1179935"/>
                </a:lnTo>
                <a:lnTo>
                  <a:pt x="953976" y="1156063"/>
                </a:lnTo>
                <a:lnTo>
                  <a:pt x="993860" y="1129120"/>
                </a:lnTo>
                <a:lnTo>
                  <a:pt x="1031477" y="1099268"/>
                </a:lnTo>
                <a:lnTo>
                  <a:pt x="1066666" y="1066666"/>
                </a:lnTo>
                <a:lnTo>
                  <a:pt x="1099268" y="1031477"/>
                </a:lnTo>
                <a:lnTo>
                  <a:pt x="1129120" y="993860"/>
                </a:lnTo>
                <a:lnTo>
                  <a:pt x="1156063" y="953976"/>
                </a:lnTo>
                <a:lnTo>
                  <a:pt x="1179935" y="911987"/>
                </a:lnTo>
                <a:lnTo>
                  <a:pt x="1200576" y="868053"/>
                </a:lnTo>
                <a:lnTo>
                  <a:pt x="1217824" y="822335"/>
                </a:lnTo>
                <a:lnTo>
                  <a:pt x="1231520" y="774994"/>
                </a:lnTo>
                <a:lnTo>
                  <a:pt x="1241501" y="726191"/>
                </a:lnTo>
                <a:lnTo>
                  <a:pt x="1247608" y="676085"/>
                </a:lnTo>
                <a:lnTo>
                  <a:pt x="1249680" y="624839"/>
                </a:lnTo>
                <a:lnTo>
                  <a:pt x="1247608" y="573594"/>
                </a:lnTo>
                <a:lnTo>
                  <a:pt x="1241501" y="523488"/>
                </a:lnTo>
                <a:lnTo>
                  <a:pt x="1231520" y="474685"/>
                </a:lnTo>
                <a:lnTo>
                  <a:pt x="1217824" y="427344"/>
                </a:lnTo>
                <a:lnTo>
                  <a:pt x="1200576" y="381626"/>
                </a:lnTo>
                <a:lnTo>
                  <a:pt x="1179935" y="337692"/>
                </a:lnTo>
                <a:lnTo>
                  <a:pt x="1156063" y="295703"/>
                </a:lnTo>
                <a:lnTo>
                  <a:pt x="1129120" y="255819"/>
                </a:lnTo>
                <a:lnTo>
                  <a:pt x="1099268" y="218202"/>
                </a:lnTo>
                <a:lnTo>
                  <a:pt x="1066666" y="183013"/>
                </a:lnTo>
                <a:lnTo>
                  <a:pt x="1031477" y="150411"/>
                </a:lnTo>
                <a:lnTo>
                  <a:pt x="993860" y="120559"/>
                </a:lnTo>
                <a:lnTo>
                  <a:pt x="953976" y="93616"/>
                </a:lnTo>
                <a:lnTo>
                  <a:pt x="911987" y="69744"/>
                </a:lnTo>
                <a:lnTo>
                  <a:pt x="868053" y="49103"/>
                </a:lnTo>
                <a:lnTo>
                  <a:pt x="822335" y="31855"/>
                </a:lnTo>
                <a:lnTo>
                  <a:pt x="774994" y="18159"/>
                </a:lnTo>
                <a:lnTo>
                  <a:pt x="726191" y="8178"/>
                </a:lnTo>
                <a:lnTo>
                  <a:pt x="676085" y="2071"/>
                </a:lnTo>
                <a:lnTo>
                  <a:pt x="624840" y="0"/>
                </a:lnTo>
                <a:close/>
              </a:path>
            </a:pathLst>
          </a:custGeom>
          <a:solidFill>
            <a:srgbClr val="FFC000"/>
          </a:solidFill>
        </p:spPr>
        <p:txBody>
          <a:bodyPr wrap="square" lIns="0" tIns="0" rIns="0" bIns="0" rtlCol="0"/>
          <a:lstStyle/>
          <a:p>
            <a:endParaRPr/>
          </a:p>
        </p:txBody>
      </p:sp>
      <p:sp>
        <p:nvSpPr>
          <p:cNvPr id="20" name="object 20"/>
          <p:cNvSpPr/>
          <p:nvPr/>
        </p:nvSpPr>
        <p:spPr>
          <a:xfrm>
            <a:off x="6728459" y="2569464"/>
            <a:ext cx="1249680" cy="1249680"/>
          </a:xfrm>
          <a:custGeom>
            <a:avLst/>
            <a:gdLst/>
            <a:ahLst/>
            <a:cxnLst/>
            <a:rect l="l" t="t" r="r" b="b"/>
            <a:pathLst>
              <a:path w="1249679" h="1249679">
                <a:moveTo>
                  <a:pt x="0" y="624839"/>
                </a:moveTo>
                <a:lnTo>
                  <a:pt x="2071" y="573594"/>
                </a:lnTo>
                <a:lnTo>
                  <a:pt x="8178" y="523488"/>
                </a:lnTo>
                <a:lnTo>
                  <a:pt x="18159" y="474685"/>
                </a:lnTo>
                <a:lnTo>
                  <a:pt x="31855" y="427344"/>
                </a:lnTo>
                <a:lnTo>
                  <a:pt x="49103" y="381626"/>
                </a:lnTo>
                <a:lnTo>
                  <a:pt x="69744" y="337692"/>
                </a:lnTo>
                <a:lnTo>
                  <a:pt x="93616" y="295703"/>
                </a:lnTo>
                <a:lnTo>
                  <a:pt x="120559" y="255819"/>
                </a:lnTo>
                <a:lnTo>
                  <a:pt x="150411" y="218202"/>
                </a:lnTo>
                <a:lnTo>
                  <a:pt x="183013" y="183013"/>
                </a:lnTo>
                <a:lnTo>
                  <a:pt x="218202" y="150411"/>
                </a:lnTo>
                <a:lnTo>
                  <a:pt x="255819" y="120559"/>
                </a:lnTo>
                <a:lnTo>
                  <a:pt x="295703" y="93616"/>
                </a:lnTo>
                <a:lnTo>
                  <a:pt x="337692" y="69744"/>
                </a:lnTo>
                <a:lnTo>
                  <a:pt x="381626" y="49103"/>
                </a:lnTo>
                <a:lnTo>
                  <a:pt x="427344" y="31855"/>
                </a:lnTo>
                <a:lnTo>
                  <a:pt x="474685" y="18159"/>
                </a:lnTo>
                <a:lnTo>
                  <a:pt x="523488" y="8178"/>
                </a:lnTo>
                <a:lnTo>
                  <a:pt x="573594" y="2071"/>
                </a:lnTo>
                <a:lnTo>
                  <a:pt x="624840" y="0"/>
                </a:lnTo>
                <a:lnTo>
                  <a:pt x="676085" y="2071"/>
                </a:lnTo>
                <a:lnTo>
                  <a:pt x="726191" y="8178"/>
                </a:lnTo>
                <a:lnTo>
                  <a:pt x="774994" y="18159"/>
                </a:lnTo>
                <a:lnTo>
                  <a:pt x="822335" y="31855"/>
                </a:lnTo>
                <a:lnTo>
                  <a:pt x="868053" y="49103"/>
                </a:lnTo>
                <a:lnTo>
                  <a:pt x="911987" y="69744"/>
                </a:lnTo>
                <a:lnTo>
                  <a:pt x="953976" y="93616"/>
                </a:lnTo>
                <a:lnTo>
                  <a:pt x="993860" y="120559"/>
                </a:lnTo>
                <a:lnTo>
                  <a:pt x="1031477" y="150411"/>
                </a:lnTo>
                <a:lnTo>
                  <a:pt x="1066666" y="183013"/>
                </a:lnTo>
                <a:lnTo>
                  <a:pt x="1099268" y="218202"/>
                </a:lnTo>
                <a:lnTo>
                  <a:pt x="1129120" y="255819"/>
                </a:lnTo>
                <a:lnTo>
                  <a:pt x="1156063" y="295703"/>
                </a:lnTo>
                <a:lnTo>
                  <a:pt x="1179935" y="337692"/>
                </a:lnTo>
                <a:lnTo>
                  <a:pt x="1200576" y="381626"/>
                </a:lnTo>
                <a:lnTo>
                  <a:pt x="1217824" y="427344"/>
                </a:lnTo>
                <a:lnTo>
                  <a:pt x="1231520" y="474685"/>
                </a:lnTo>
                <a:lnTo>
                  <a:pt x="1241501" y="523488"/>
                </a:lnTo>
                <a:lnTo>
                  <a:pt x="1247608" y="573594"/>
                </a:lnTo>
                <a:lnTo>
                  <a:pt x="1249680" y="624839"/>
                </a:lnTo>
                <a:lnTo>
                  <a:pt x="1247608" y="676085"/>
                </a:lnTo>
                <a:lnTo>
                  <a:pt x="1241501" y="726191"/>
                </a:lnTo>
                <a:lnTo>
                  <a:pt x="1231520" y="774994"/>
                </a:lnTo>
                <a:lnTo>
                  <a:pt x="1217824" y="822335"/>
                </a:lnTo>
                <a:lnTo>
                  <a:pt x="1200576" y="868053"/>
                </a:lnTo>
                <a:lnTo>
                  <a:pt x="1179935" y="911987"/>
                </a:lnTo>
                <a:lnTo>
                  <a:pt x="1156063" y="953976"/>
                </a:lnTo>
                <a:lnTo>
                  <a:pt x="1129120" y="993860"/>
                </a:lnTo>
                <a:lnTo>
                  <a:pt x="1099268" y="1031477"/>
                </a:lnTo>
                <a:lnTo>
                  <a:pt x="1066666" y="1066666"/>
                </a:lnTo>
                <a:lnTo>
                  <a:pt x="1031477" y="1099268"/>
                </a:lnTo>
                <a:lnTo>
                  <a:pt x="993860" y="1129120"/>
                </a:lnTo>
                <a:lnTo>
                  <a:pt x="953976" y="1156063"/>
                </a:lnTo>
                <a:lnTo>
                  <a:pt x="911987" y="1179935"/>
                </a:lnTo>
                <a:lnTo>
                  <a:pt x="868053" y="1200576"/>
                </a:lnTo>
                <a:lnTo>
                  <a:pt x="822335" y="1217824"/>
                </a:lnTo>
                <a:lnTo>
                  <a:pt x="774994" y="1231520"/>
                </a:lnTo>
                <a:lnTo>
                  <a:pt x="726191" y="1241501"/>
                </a:lnTo>
                <a:lnTo>
                  <a:pt x="676085" y="1247608"/>
                </a:lnTo>
                <a:lnTo>
                  <a:pt x="624840" y="1249680"/>
                </a:lnTo>
                <a:lnTo>
                  <a:pt x="573594" y="1247608"/>
                </a:lnTo>
                <a:lnTo>
                  <a:pt x="523488" y="1241501"/>
                </a:lnTo>
                <a:lnTo>
                  <a:pt x="474685" y="1231520"/>
                </a:lnTo>
                <a:lnTo>
                  <a:pt x="427344" y="1217824"/>
                </a:lnTo>
                <a:lnTo>
                  <a:pt x="381626" y="1200576"/>
                </a:lnTo>
                <a:lnTo>
                  <a:pt x="337692" y="1179935"/>
                </a:lnTo>
                <a:lnTo>
                  <a:pt x="295703" y="1156063"/>
                </a:lnTo>
                <a:lnTo>
                  <a:pt x="255819" y="1129120"/>
                </a:lnTo>
                <a:lnTo>
                  <a:pt x="218202" y="1099268"/>
                </a:lnTo>
                <a:lnTo>
                  <a:pt x="183013" y="1066666"/>
                </a:lnTo>
                <a:lnTo>
                  <a:pt x="150411" y="1031477"/>
                </a:lnTo>
                <a:lnTo>
                  <a:pt x="120559" y="993860"/>
                </a:lnTo>
                <a:lnTo>
                  <a:pt x="93616" y="953976"/>
                </a:lnTo>
                <a:lnTo>
                  <a:pt x="69744" y="911987"/>
                </a:lnTo>
                <a:lnTo>
                  <a:pt x="49103" y="868053"/>
                </a:lnTo>
                <a:lnTo>
                  <a:pt x="31855" y="822335"/>
                </a:lnTo>
                <a:lnTo>
                  <a:pt x="18159" y="774994"/>
                </a:lnTo>
                <a:lnTo>
                  <a:pt x="8178" y="726191"/>
                </a:lnTo>
                <a:lnTo>
                  <a:pt x="2071" y="676085"/>
                </a:lnTo>
                <a:lnTo>
                  <a:pt x="0" y="624839"/>
                </a:lnTo>
                <a:close/>
              </a:path>
            </a:pathLst>
          </a:custGeom>
          <a:ln w="12700">
            <a:solidFill>
              <a:srgbClr val="FFFFFF"/>
            </a:solidFill>
          </a:ln>
        </p:spPr>
        <p:txBody>
          <a:bodyPr wrap="square" lIns="0" tIns="0" rIns="0" bIns="0" rtlCol="0"/>
          <a:lstStyle/>
          <a:p>
            <a:endParaRPr/>
          </a:p>
        </p:txBody>
      </p:sp>
      <p:sp>
        <p:nvSpPr>
          <p:cNvPr id="21" name="object 21"/>
          <p:cNvSpPr txBox="1"/>
          <p:nvPr/>
        </p:nvSpPr>
        <p:spPr>
          <a:xfrm>
            <a:off x="7106156" y="2739827"/>
            <a:ext cx="493395" cy="114300"/>
          </a:xfrm>
          <a:prstGeom prst="rect">
            <a:avLst/>
          </a:prstGeom>
        </p:spPr>
        <p:txBody>
          <a:bodyPr vert="horz" wrap="square" lIns="0" tIns="0" rIns="0" bIns="0" rtlCol="0">
            <a:spAutoFit/>
          </a:bodyPr>
          <a:lstStyle/>
          <a:p>
            <a:pPr marL="12700">
              <a:lnSpc>
                <a:spcPct val="100000"/>
              </a:lnSpc>
            </a:pPr>
            <a:r>
              <a:rPr sz="700" spc="-15" dirty="0">
                <a:solidFill>
                  <a:srgbClr val="FFFFFF"/>
                </a:solidFill>
                <a:latin typeface="Corbel"/>
                <a:cs typeface="Corbel"/>
              </a:rPr>
              <a:t>micr</a:t>
            </a:r>
            <a:r>
              <a:rPr sz="700" spc="-5" dirty="0">
                <a:solidFill>
                  <a:srgbClr val="FFFFFF"/>
                </a:solidFill>
                <a:latin typeface="Corbel"/>
                <a:cs typeface="Corbel"/>
              </a:rPr>
              <a:t>o</a:t>
            </a:r>
            <a:r>
              <a:rPr sz="700" spc="-15" dirty="0">
                <a:solidFill>
                  <a:srgbClr val="FFFFFF"/>
                </a:solidFill>
                <a:latin typeface="Corbel"/>
                <a:cs typeface="Corbel"/>
              </a:rPr>
              <a:t>s</a:t>
            </a:r>
            <a:r>
              <a:rPr sz="700" spc="-5" dirty="0">
                <a:solidFill>
                  <a:srgbClr val="FFFFFF"/>
                </a:solidFill>
                <a:latin typeface="Corbel"/>
                <a:cs typeface="Corbel"/>
              </a:rPr>
              <a:t>y</a:t>
            </a:r>
            <a:r>
              <a:rPr sz="700" spc="-15" dirty="0">
                <a:solidFill>
                  <a:srgbClr val="FFFFFF"/>
                </a:solidFill>
                <a:latin typeface="Corbel"/>
                <a:cs typeface="Corbel"/>
              </a:rPr>
              <a:t>s</a:t>
            </a:r>
            <a:r>
              <a:rPr sz="700" spc="-10" dirty="0">
                <a:solidFill>
                  <a:srgbClr val="FFFFFF"/>
                </a:solidFill>
                <a:latin typeface="Corbel"/>
                <a:cs typeface="Corbel"/>
              </a:rPr>
              <a:t>t</a:t>
            </a:r>
            <a:r>
              <a:rPr sz="700" spc="-5" dirty="0">
                <a:solidFill>
                  <a:srgbClr val="FFFFFF"/>
                </a:solidFill>
                <a:latin typeface="Corbel"/>
                <a:cs typeface="Corbel"/>
              </a:rPr>
              <a:t>em</a:t>
            </a:r>
            <a:endParaRPr sz="700">
              <a:latin typeface="Corbel"/>
              <a:cs typeface="Corbel"/>
            </a:endParaRPr>
          </a:p>
        </p:txBody>
      </p:sp>
      <p:sp>
        <p:nvSpPr>
          <p:cNvPr id="22" name="object 22"/>
          <p:cNvSpPr/>
          <p:nvPr/>
        </p:nvSpPr>
        <p:spPr>
          <a:xfrm>
            <a:off x="6899147" y="2909316"/>
            <a:ext cx="908685" cy="909955"/>
          </a:xfrm>
          <a:custGeom>
            <a:avLst/>
            <a:gdLst/>
            <a:ahLst/>
            <a:cxnLst/>
            <a:rect l="l" t="t" r="r" b="b"/>
            <a:pathLst>
              <a:path w="908684" h="909954">
                <a:moveTo>
                  <a:pt x="454152" y="0"/>
                </a:moveTo>
                <a:lnTo>
                  <a:pt x="380485" y="5954"/>
                </a:lnTo>
                <a:lnTo>
                  <a:pt x="310603" y="23191"/>
                </a:lnTo>
                <a:lnTo>
                  <a:pt x="245441" y="50776"/>
                </a:lnTo>
                <a:lnTo>
                  <a:pt x="185934" y="87771"/>
                </a:lnTo>
                <a:lnTo>
                  <a:pt x="133016" y="133240"/>
                </a:lnTo>
                <a:lnTo>
                  <a:pt x="87623" y="186246"/>
                </a:lnTo>
                <a:lnTo>
                  <a:pt x="50690" y="245853"/>
                </a:lnTo>
                <a:lnTo>
                  <a:pt x="23152" y="311125"/>
                </a:lnTo>
                <a:lnTo>
                  <a:pt x="5943" y="381124"/>
                </a:lnTo>
                <a:lnTo>
                  <a:pt x="0" y="454913"/>
                </a:lnTo>
                <a:lnTo>
                  <a:pt x="1505" y="492224"/>
                </a:lnTo>
                <a:lnTo>
                  <a:pt x="13198" y="564235"/>
                </a:lnTo>
                <a:lnTo>
                  <a:pt x="35688" y="631987"/>
                </a:lnTo>
                <a:lnTo>
                  <a:pt x="68041" y="694544"/>
                </a:lnTo>
                <a:lnTo>
                  <a:pt x="109321" y="750967"/>
                </a:lnTo>
                <a:lnTo>
                  <a:pt x="158593" y="800322"/>
                </a:lnTo>
                <a:lnTo>
                  <a:pt x="214922" y="841671"/>
                </a:lnTo>
                <a:lnTo>
                  <a:pt x="277373" y="874078"/>
                </a:lnTo>
                <a:lnTo>
                  <a:pt x="345012" y="896607"/>
                </a:lnTo>
                <a:lnTo>
                  <a:pt x="416903" y="908319"/>
                </a:lnTo>
                <a:lnTo>
                  <a:pt x="454152" y="909827"/>
                </a:lnTo>
                <a:lnTo>
                  <a:pt x="491400" y="908319"/>
                </a:lnTo>
                <a:lnTo>
                  <a:pt x="563291" y="896607"/>
                </a:lnTo>
                <a:lnTo>
                  <a:pt x="630930" y="874078"/>
                </a:lnTo>
                <a:lnTo>
                  <a:pt x="693381" y="841671"/>
                </a:lnTo>
                <a:lnTo>
                  <a:pt x="749710" y="800322"/>
                </a:lnTo>
                <a:lnTo>
                  <a:pt x="798982" y="750967"/>
                </a:lnTo>
                <a:lnTo>
                  <a:pt x="840262" y="694544"/>
                </a:lnTo>
                <a:lnTo>
                  <a:pt x="872615" y="631987"/>
                </a:lnTo>
                <a:lnTo>
                  <a:pt x="895105" y="564235"/>
                </a:lnTo>
                <a:lnTo>
                  <a:pt x="906798" y="492224"/>
                </a:lnTo>
                <a:lnTo>
                  <a:pt x="908304" y="454913"/>
                </a:lnTo>
                <a:lnTo>
                  <a:pt x="906798" y="417603"/>
                </a:lnTo>
                <a:lnTo>
                  <a:pt x="895105" y="345592"/>
                </a:lnTo>
                <a:lnTo>
                  <a:pt x="872615" y="277840"/>
                </a:lnTo>
                <a:lnTo>
                  <a:pt x="840262" y="215283"/>
                </a:lnTo>
                <a:lnTo>
                  <a:pt x="798982" y="158860"/>
                </a:lnTo>
                <a:lnTo>
                  <a:pt x="749710" y="109505"/>
                </a:lnTo>
                <a:lnTo>
                  <a:pt x="693381" y="68156"/>
                </a:lnTo>
                <a:lnTo>
                  <a:pt x="630930" y="35749"/>
                </a:lnTo>
                <a:lnTo>
                  <a:pt x="563291" y="13220"/>
                </a:lnTo>
                <a:lnTo>
                  <a:pt x="491400" y="1508"/>
                </a:lnTo>
                <a:lnTo>
                  <a:pt x="454152" y="0"/>
                </a:lnTo>
                <a:close/>
              </a:path>
            </a:pathLst>
          </a:custGeom>
          <a:solidFill>
            <a:srgbClr val="FF0000"/>
          </a:solidFill>
        </p:spPr>
        <p:txBody>
          <a:bodyPr wrap="square" lIns="0" tIns="0" rIns="0" bIns="0" rtlCol="0"/>
          <a:lstStyle/>
          <a:p>
            <a:endParaRPr/>
          </a:p>
        </p:txBody>
      </p:sp>
      <p:sp>
        <p:nvSpPr>
          <p:cNvPr id="23" name="object 23"/>
          <p:cNvSpPr/>
          <p:nvPr/>
        </p:nvSpPr>
        <p:spPr>
          <a:xfrm>
            <a:off x="6899147" y="2909316"/>
            <a:ext cx="908685" cy="909955"/>
          </a:xfrm>
          <a:custGeom>
            <a:avLst/>
            <a:gdLst/>
            <a:ahLst/>
            <a:cxnLst/>
            <a:rect l="l" t="t" r="r" b="b"/>
            <a:pathLst>
              <a:path w="908684" h="909954">
                <a:moveTo>
                  <a:pt x="0" y="454913"/>
                </a:moveTo>
                <a:lnTo>
                  <a:pt x="5943" y="381124"/>
                </a:lnTo>
                <a:lnTo>
                  <a:pt x="23152" y="311125"/>
                </a:lnTo>
                <a:lnTo>
                  <a:pt x="50690" y="245853"/>
                </a:lnTo>
                <a:lnTo>
                  <a:pt x="87623" y="186246"/>
                </a:lnTo>
                <a:lnTo>
                  <a:pt x="133016" y="133240"/>
                </a:lnTo>
                <a:lnTo>
                  <a:pt x="185934" y="87771"/>
                </a:lnTo>
                <a:lnTo>
                  <a:pt x="245441" y="50776"/>
                </a:lnTo>
                <a:lnTo>
                  <a:pt x="310603" y="23191"/>
                </a:lnTo>
                <a:lnTo>
                  <a:pt x="380485" y="5954"/>
                </a:lnTo>
                <a:lnTo>
                  <a:pt x="454152" y="0"/>
                </a:lnTo>
                <a:lnTo>
                  <a:pt x="491400" y="1508"/>
                </a:lnTo>
                <a:lnTo>
                  <a:pt x="563291" y="13220"/>
                </a:lnTo>
                <a:lnTo>
                  <a:pt x="630930" y="35749"/>
                </a:lnTo>
                <a:lnTo>
                  <a:pt x="693381" y="68156"/>
                </a:lnTo>
                <a:lnTo>
                  <a:pt x="749710" y="109505"/>
                </a:lnTo>
                <a:lnTo>
                  <a:pt x="798982" y="158860"/>
                </a:lnTo>
                <a:lnTo>
                  <a:pt x="840262" y="215283"/>
                </a:lnTo>
                <a:lnTo>
                  <a:pt x="872615" y="277840"/>
                </a:lnTo>
                <a:lnTo>
                  <a:pt x="895105" y="345592"/>
                </a:lnTo>
                <a:lnTo>
                  <a:pt x="906798" y="417603"/>
                </a:lnTo>
                <a:lnTo>
                  <a:pt x="908304" y="454913"/>
                </a:lnTo>
                <a:lnTo>
                  <a:pt x="906798" y="492224"/>
                </a:lnTo>
                <a:lnTo>
                  <a:pt x="895105" y="564235"/>
                </a:lnTo>
                <a:lnTo>
                  <a:pt x="872615" y="631987"/>
                </a:lnTo>
                <a:lnTo>
                  <a:pt x="840262" y="694544"/>
                </a:lnTo>
                <a:lnTo>
                  <a:pt x="798982" y="750967"/>
                </a:lnTo>
                <a:lnTo>
                  <a:pt x="749710" y="800322"/>
                </a:lnTo>
                <a:lnTo>
                  <a:pt x="693381" y="841671"/>
                </a:lnTo>
                <a:lnTo>
                  <a:pt x="630930" y="874078"/>
                </a:lnTo>
                <a:lnTo>
                  <a:pt x="563291" y="896607"/>
                </a:lnTo>
                <a:lnTo>
                  <a:pt x="491400" y="908319"/>
                </a:lnTo>
                <a:lnTo>
                  <a:pt x="454152" y="909827"/>
                </a:lnTo>
                <a:lnTo>
                  <a:pt x="416903" y="908319"/>
                </a:lnTo>
                <a:lnTo>
                  <a:pt x="345012" y="896607"/>
                </a:lnTo>
                <a:lnTo>
                  <a:pt x="277373" y="874078"/>
                </a:lnTo>
                <a:lnTo>
                  <a:pt x="214922" y="841671"/>
                </a:lnTo>
                <a:lnTo>
                  <a:pt x="158593" y="800322"/>
                </a:lnTo>
                <a:lnTo>
                  <a:pt x="109321" y="750967"/>
                </a:lnTo>
                <a:lnTo>
                  <a:pt x="68041" y="694544"/>
                </a:lnTo>
                <a:lnTo>
                  <a:pt x="35688" y="631987"/>
                </a:lnTo>
                <a:lnTo>
                  <a:pt x="13198" y="564235"/>
                </a:lnTo>
                <a:lnTo>
                  <a:pt x="1505" y="492224"/>
                </a:lnTo>
                <a:lnTo>
                  <a:pt x="0" y="454913"/>
                </a:lnTo>
                <a:close/>
              </a:path>
            </a:pathLst>
          </a:custGeom>
          <a:ln w="12700">
            <a:solidFill>
              <a:srgbClr val="FFFFFF"/>
            </a:solidFill>
          </a:ln>
        </p:spPr>
        <p:txBody>
          <a:bodyPr wrap="square" lIns="0" tIns="0" rIns="0" bIns="0" rtlCol="0"/>
          <a:lstStyle/>
          <a:p>
            <a:endParaRPr/>
          </a:p>
        </p:txBody>
      </p:sp>
      <p:sp>
        <p:nvSpPr>
          <p:cNvPr id="24" name="object 24"/>
          <p:cNvSpPr txBox="1"/>
          <p:nvPr/>
        </p:nvSpPr>
        <p:spPr>
          <a:xfrm>
            <a:off x="7215217" y="3310427"/>
            <a:ext cx="274955" cy="114300"/>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Corbel"/>
                <a:cs typeface="Corbel"/>
              </a:rPr>
              <a:t>pe</a:t>
            </a:r>
            <a:r>
              <a:rPr sz="700" spc="-15" dirty="0">
                <a:solidFill>
                  <a:srgbClr val="FFFFFF"/>
                </a:solidFill>
                <a:latin typeface="Corbel"/>
                <a:cs typeface="Corbel"/>
              </a:rPr>
              <a:t>rs</a:t>
            </a:r>
            <a:r>
              <a:rPr sz="700" spc="-5" dirty="0">
                <a:solidFill>
                  <a:srgbClr val="FFFFFF"/>
                </a:solidFill>
                <a:latin typeface="Corbel"/>
                <a:cs typeface="Corbel"/>
              </a:rPr>
              <a:t>on</a:t>
            </a:r>
            <a:endParaRPr sz="700">
              <a:latin typeface="Corbel"/>
              <a:cs typeface="Corbel"/>
            </a:endParaRPr>
          </a:p>
        </p:txBody>
      </p:sp>
      <p:sp>
        <p:nvSpPr>
          <p:cNvPr id="25" name="object 25"/>
          <p:cNvSpPr txBox="1"/>
          <p:nvPr/>
        </p:nvSpPr>
        <p:spPr>
          <a:xfrm>
            <a:off x="674272" y="6428204"/>
            <a:ext cx="363664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Bares</a:t>
            </a:r>
            <a:r>
              <a:rPr sz="1400" dirty="0">
                <a:latin typeface="Corbel"/>
                <a:cs typeface="Corbel"/>
              </a:rPr>
              <a:t>,</a:t>
            </a:r>
            <a:r>
              <a:rPr sz="1400" spc="5" dirty="0">
                <a:latin typeface="Corbel"/>
                <a:cs typeface="Corbel"/>
              </a:rPr>
              <a:t> </a:t>
            </a:r>
            <a:r>
              <a:rPr sz="1400" dirty="0">
                <a:latin typeface="Corbel"/>
                <a:cs typeface="Corbel"/>
              </a:rPr>
              <a:t>&amp;</a:t>
            </a:r>
            <a:r>
              <a:rPr sz="1400" spc="-60" dirty="0">
                <a:latin typeface="Corbel"/>
                <a:cs typeface="Corbel"/>
              </a:rPr>
              <a:t> </a:t>
            </a:r>
            <a:r>
              <a:rPr sz="1400" dirty="0">
                <a:latin typeface="Corbel"/>
                <a:cs typeface="Corbel"/>
              </a:rPr>
              <a:t>C</a:t>
            </a:r>
            <a:r>
              <a:rPr sz="1400" spc="-5" dirty="0">
                <a:latin typeface="Corbel"/>
                <a:cs typeface="Corbel"/>
              </a:rPr>
              <a:t>har</a:t>
            </a:r>
            <a:r>
              <a:rPr sz="1400" dirty="0">
                <a:latin typeface="Corbel"/>
                <a:cs typeface="Corbel"/>
              </a:rPr>
              <a:t>t</a:t>
            </a:r>
            <a:r>
              <a:rPr sz="1400" spc="-5" dirty="0">
                <a:latin typeface="Corbel"/>
                <a:cs typeface="Corbel"/>
              </a:rPr>
              <a:t>ie</a:t>
            </a:r>
            <a:r>
              <a:rPr sz="1400" spc="-75" dirty="0">
                <a:latin typeface="Corbel"/>
                <a:cs typeface="Corbel"/>
              </a:rPr>
              <a:t>r</a:t>
            </a:r>
            <a:r>
              <a:rPr sz="1400" dirty="0">
                <a:latin typeface="Corbel"/>
                <a:cs typeface="Corbel"/>
              </a:rPr>
              <a:t>,</a:t>
            </a:r>
            <a:r>
              <a:rPr sz="1400" spc="20"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dirty="0">
                <a:latin typeface="Corbel"/>
                <a:cs typeface="Corbel"/>
              </a:rPr>
              <a:t>)</a:t>
            </a:r>
            <a:endParaRPr sz="1400">
              <a:latin typeface="Corbel"/>
              <a:cs typeface="Corbel"/>
            </a:endParaRPr>
          </a:p>
        </p:txBody>
      </p:sp>
      <p:sp>
        <p:nvSpPr>
          <p:cNvPr id="26" name="object 26"/>
          <p:cNvSpPr txBox="1"/>
          <p:nvPr/>
        </p:nvSpPr>
        <p:spPr>
          <a:xfrm>
            <a:off x="100076" y="6687471"/>
            <a:ext cx="128270" cy="130810"/>
          </a:xfrm>
          <a:prstGeom prst="rect">
            <a:avLst/>
          </a:prstGeom>
        </p:spPr>
        <p:txBody>
          <a:bodyPr vert="horz" wrap="square" lIns="0" tIns="0" rIns="0" bIns="0" rtlCol="0">
            <a:spAutoFit/>
          </a:bodyPr>
          <a:lstStyle/>
          <a:p>
            <a:pPr marL="12700">
              <a:lnSpc>
                <a:spcPct val="100000"/>
              </a:lnSpc>
            </a:pPr>
            <a:r>
              <a:rPr sz="800" spc="10" dirty="0">
                <a:solidFill>
                  <a:srgbClr val="1A4A5D"/>
                </a:solidFill>
                <a:latin typeface="Corbel"/>
                <a:cs typeface="Corbel"/>
              </a:rPr>
              <a:t>41</a:t>
            </a:r>
            <a:endParaRPr sz="800">
              <a:latin typeface="Corbel"/>
              <a:cs typeface="Corbel"/>
            </a:endParaRPr>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8" name="object 2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9" name="object 29"/>
          <p:cNvSpPr txBox="1"/>
          <p:nvPr/>
        </p:nvSpPr>
        <p:spPr>
          <a:xfrm>
            <a:off x="718359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5623" y="2510599"/>
            <a:ext cx="3627120" cy="464820"/>
          </a:xfrm>
          <a:custGeom>
            <a:avLst/>
            <a:gdLst/>
            <a:ahLst/>
            <a:cxnLst/>
            <a:rect l="l" t="t" r="r" b="b"/>
            <a:pathLst>
              <a:path w="3627120" h="464819">
                <a:moveTo>
                  <a:pt x="0" y="0"/>
                </a:moveTo>
                <a:lnTo>
                  <a:pt x="3627120" y="0"/>
                </a:lnTo>
                <a:lnTo>
                  <a:pt x="3627120" y="464820"/>
                </a:lnTo>
                <a:lnTo>
                  <a:pt x="0" y="464820"/>
                </a:lnTo>
                <a:lnTo>
                  <a:pt x="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73511" rIns="0" bIns="0" rtlCol="0">
            <a:spAutoFit/>
          </a:bodyPr>
          <a:lstStyle/>
          <a:p>
            <a:pPr marL="31432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pc="5" dirty="0">
                <a:solidFill>
                  <a:srgbClr val="0070C0"/>
                </a:solidFill>
                <a:latin typeface="Wingdings"/>
                <a:cs typeface="Wingdings"/>
              </a:rPr>
              <a:t></a:t>
            </a:r>
            <a:r>
              <a:rPr dirty="0"/>
              <a:t>Ec</a:t>
            </a:r>
            <a:r>
              <a:rPr spc="-5" dirty="0"/>
              <a:t>o</a:t>
            </a:r>
            <a:r>
              <a:rPr dirty="0"/>
              <a:t>l</a:t>
            </a:r>
            <a:r>
              <a:rPr spc="-5" dirty="0"/>
              <a:t>o</a:t>
            </a:r>
            <a:r>
              <a:rPr spc="-20" dirty="0"/>
              <a:t>g</a:t>
            </a:r>
            <a:r>
              <a:rPr dirty="0"/>
              <a:t>ic</a:t>
            </a:r>
            <a:r>
              <a:rPr spc="-25" dirty="0"/>
              <a:t>a</a:t>
            </a:r>
            <a:r>
              <a:rPr spc="-10" dirty="0"/>
              <a:t>l</a:t>
            </a:r>
            <a:r>
              <a:rPr spc="-75"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spc="-5" dirty="0"/>
              <a:t>F</a:t>
            </a:r>
            <a:r>
              <a:rPr spc="-10" dirty="0"/>
              <a:t>a</a:t>
            </a:r>
            <a:r>
              <a:rPr spc="-30" dirty="0"/>
              <a:t>m</a:t>
            </a:r>
            <a:r>
              <a:rPr dirty="0"/>
              <a:t>ily</a:t>
            </a:r>
            <a:r>
              <a:rPr spc="-50"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dirty="0"/>
              <a:t>A</a:t>
            </a:r>
            <a:r>
              <a:rPr spc="-45" dirty="0"/>
              <a:t>c</a:t>
            </a:r>
            <a:r>
              <a:rPr dirty="0"/>
              <a:t>c</a:t>
            </a:r>
            <a:r>
              <a:rPr spc="-20" dirty="0"/>
              <a:t>e</a:t>
            </a:r>
            <a:r>
              <a:rPr spc="-5" dirty="0"/>
              <a:t>ss</a:t>
            </a:r>
            <a:r>
              <a:rPr dirty="0"/>
              <a:t>/P</a:t>
            </a:r>
            <a:r>
              <a:rPr spc="-5" dirty="0"/>
              <a:t>h</a:t>
            </a:r>
            <a:r>
              <a:rPr dirty="0"/>
              <a:t>y</a:t>
            </a:r>
            <a:r>
              <a:rPr spc="-5" dirty="0"/>
              <a:t>s</a:t>
            </a:r>
            <a:r>
              <a:rPr spc="-10" dirty="0"/>
              <a:t>i</a:t>
            </a:r>
            <a:r>
              <a:rPr dirty="0"/>
              <a:t>c</a:t>
            </a:r>
            <a:r>
              <a:rPr spc="-25" dirty="0"/>
              <a:t>a</a:t>
            </a:r>
            <a:r>
              <a:rPr spc="-10" dirty="0"/>
              <a:t>l</a:t>
            </a:r>
            <a:r>
              <a:rPr spc="-15" dirty="0"/>
              <a:t> </a:t>
            </a:r>
            <a:r>
              <a:rPr dirty="0"/>
              <a:t>En</a:t>
            </a:r>
            <a:r>
              <a:rPr spc="-10" dirty="0"/>
              <a:t>vi</a:t>
            </a:r>
            <a:r>
              <a:rPr dirty="0"/>
              <a:t>r</a:t>
            </a:r>
            <a:r>
              <a:rPr spc="-5" dirty="0"/>
              <a:t>o</a:t>
            </a:r>
            <a:r>
              <a:rPr spc="-20" dirty="0"/>
              <a:t>n</a:t>
            </a:r>
            <a:r>
              <a:rPr spc="-25" dirty="0"/>
              <a:t>me</a:t>
            </a:r>
            <a:r>
              <a:rPr dirty="0"/>
              <a:t>nts</a:t>
            </a:r>
          </a:p>
        </p:txBody>
      </p:sp>
      <p:sp>
        <p:nvSpPr>
          <p:cNvPr id="5" name="object 5"/>
          <p:cNvSpPr txBox="1"/>
          <p:nvPr/>
        </p:nvSpPr>
        <p:spPr>
          <a:xfrm>
            <a:off x="989643" y="3579198"/>
            <a:ext cx="3582670" cy="945515"/>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10" dirty="0">
                <a:latin typeface="Corbel"/>
                <a:cs typeface="Corbel"/>
              </a:rPr>
              <a:t> </a:t>
            </a:r>
            <a:r>
              <a:rPr sz="3000" spc="-5" dirty="0">
                <a:latin typeface="Corbel"/>
                <a:cs typeface="Corbel"/>
              </a:rPr>
              <a:t>No</a:t>
            </a:r>
            <a:r>
              <a:rPr sz="3000" spc="-10" dirty="0">
                <a:latin typeface="Corbel"/>
                <a:cs typeface="Corbel"/>
              </a:rPr>
              <a:t>r</a:t>
            </a:r>
            <a:r>
              <a:rPr sz="3000" spc="-30" dirty="0">
                <a:latin typeface="Corbel"/>
                <a:cs typeface="Corbel"/>
              </a:rPr>
              <a:t>m</a:t>
            </a:r>
            <a:r>
              <a:rPr sz="3000" dirty="0">
                <a:latin typeface="Corbel"/>
                <a:cs typeface="Corbel"/>
              </a:rPr>
              <a:t>s</a:t>
            </a:r>
            <a:r>
              <a:rPr sz="3000" spc="-204" dirty="0">
                <a:latin typeface="Corbel"/>
                <a:cs typeface="Corbel"/>
              </a:rPr>
              <a:t> </a:t>
            </a:r>
            <a:r>
              <a:rPr sz="3000" dirty="0">
                <a:latin typeface="Corbel"/>
                <a:cs typeface="Corbel"/>
              </a:rPr>
              <a:t>T</a:t>
            </a:r>
            <a:r>
              <a:rPr sz="3000" spc="-25" dirty="0">
                <a:latin typeface="Corbel"/>
                <a:cs typeface="Corbel"/>
              </a:rPr>
              <a:t>he</a:t>
            </a:r>
            <a:r>
              <a:rPr sz="3000" spc="-5" dirty="0">
                <a:latin typeface="Corbel"/>
                <a:cs typeface="Corbel"/>
              </a:rPr>
              <a:t>o</a:t>
            </a:r>
            <a:r>
              <a:rPr sz="3000" spc="-10" dirty="0">
                <a:latin typeface="Corbel"/>
                <a:cs typeface="Corbel"/>
              </a:rPr>
              <a:t>r</a:t>
            </a:r>
            <a:r>
              <a:rPr sz="3000" dirty="0">
                <a:latin typeface="Corbel"/>
                <a:cs typeface="Corbel"/>
              </a:rPr>
              <a:t>y</a:t>
            </a:r>
            <a:endParaRPr sz="3000">
              <a:latin typeface="Corbel"/>
              <a:cs typeface="Corbel"/>
            </a:endParaRPr>
          </a:p>
          <a:p>
            <a:pPr marL="12700">
              <a:lnSpc>
                <a:spcPct val="100000"/>
              </a:lnSpc>
              <a:spcBef>
                <a:spcPts val="445"/>
              </a:spcBef>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50" dirty="0">
                <a:latin typeface="Corbel"/>
                <a:cs typeface="Corbel"/>
              </a:rPr>
              <a:t> </a:t>
            </a:r>
            <a:r>
              <a:rPr sz="3000" spc="-15" dirty="0">
                <a:latin typeface="Corbel"/>
                <a:cs typeface="Corbel"/>
              </a:rPr>
              <a:t>J</a:t>
            </a:r>
            <a:r>
              <a:rPr sz="3000" spc="-25" dirty="0">
                <a:latin typeface="Corbel"/>
                <a:cs typeface="Corbel"/>
              </a:rPr>
              <a:t>u</a:t>
            </a:r>
            <a:r>
              <a:rPr sz="3000" spc="-5" dirty="0">
                <a:latin typeface="Corbel"/>
                <a:cs typeface="Corbel"/>
              </a:rPr>
              <a:t>s</a:t>
            </a:r>
            <a:r>
              <a:rPr sz="3000" dirty="0">
                <a:latin typeface="Corbel"/>
                <a:cs typeface="Corbel"/>
              </a:rPr>
              <a:t>tic</a:t>
            </a:r>
            <a:r>
              <a:rPr sz="3000" spc="-15" dirty="0">
                <a:latin typeface="Corbel"/>
                <a:cs typeface="Corbel"/>
              </a:rPr>
              <a:t>e</a:t>
            </a:r>
            <a:endParaRPr sz="3000">
              <a:latin typeface="Corbel"/>
              <a:cs typeface="Corbel"/>
            </a:endParaRPr>
          </a:p>
        </p:txBody>
      </p:sp>
      <p:sp>
        <p:nvSpPr>
          <p:cNvPr id="6" name="object 6"/>
          <p:cNvSpPr/>
          <p:nvPr/>
        </p:nvSpPr>
        <p:spPr>
          <a:xfrm>
            <a:off x="5385815" y="3819137"/>
            <a:ext cx="3365500" cy="1844039"/>
          </a:xfrm>
          <a:custGeom>
            <a:avLst/>
            <a:gdLst/>
            <a:ahLst/>
            <a:cxnLst/>
            <a:rect l="l" t="t" r="r" b="b"/>
            <a:pathLst>
              <a:path w="3365500" h="1844039">
                <a:moveTo>
                  <a:pt x="3057639" y="0"/>
                </a:moveTo>
                <a:lnTo>
                  <a:pt x="307352" y="0"/>
                </a:lnTo>
                <a:lnTo>
                  <a:pt x="282144" y="1018"/>
                </a:lnTo>
                <a:lnTo>
                  <a:pt x="233491" y="8932"/>
                </a:lnTo>
                <a:lnTo>
                  <a:pt x="187716" y="24153"/>
                </a:lnTo>
                <a:lnTo>
                  <a:pt x="145451" y="46048"/>
                </a:lnTo>
                <a:lnTo>
                  <a:pt x="107330" y="73984"/>
                </a:lnTo>
                <a:lnTo>
                  <a:pt x="73984" y="107330"/>
                </a:lnTo>
                <a:lnTo>
                  <a:pt x="46048" y="145451"/>
                </a:lnTo>
                <a:lnTo>
                  <a:pt x="24153" y="187716"/>
                </a:lnTo>
                <a:lnTo>
                  <a:pt x="8932" y="233491"/>
                </a:lnTo>
                <a:lnTo>
                  <a:pt x="1018" y="282144"/>
                </a:lnTo>
                <a:lnTo>
                  <a:pt x="0" y="307352"/>
                </a:lnTo>
                <a:lnTo>
                  <a:pt x="0" y="1536699"/>
                </a:lnTo>
                <a:lnTo>
                  <a:pt x="4022" y="1586554"/>
                </a:lnTo>
                <a:lnTo>
                  <a:pt x="15668" y="1633846"/>
                </a:lnTo>
                <a:lnTo>
                  <a:pt x="34305" y="1677944"/>
                </a:lnTo>
                <a:lnTo>
                  <a:pt x="59300" y="1718214"/>
                </a:lnTo>
                <a:lnTo>
                  <a:pt x="90020" y="1754025"/>
                </a:lnTo>
                <a:lnTo>
                  <a:pt x="125833" y="1784743"/>
                </a:lnTo>
                <a:lnTo>
                  <a:pt x="166105" y="1809736"/>
                </a:lnTo>
                <a:lnTo>
                  <a:pt x="210204" y="1828372"/>
                </a:lnTo>
                <a:lnTo>
                  <a:pt x="257498" y="1840017"/>
                </a:lnTo>
                <a:lnTo>
                  <a:pt x="307352" y="1844039"/>
                </a:lnTo>
                <a:lnTo>
                  <a:pt x="3057639" y="1844039"/>
                </a:lnTo>
                <a:lnTo>
                  <a:pt x="3107493" y="1840017"/>
                </a:lnTo>
                <a:lnTo>
                  <a:pt x="3154787" y="1828372"/>
                </a:lnTo>
                <a:lnTo>
                  <a:pt x="3198886" y="1809736"/>
                </a:lnTo>
                <a:lnTo>
                  <a:pt x="3239158" y="1784743"/>
                </a:lnTo>
                <a:lnTo>
                  <a:pt x="3274971" y="1754025"/>
                </a:lnTo>
                <a:lnTo>
                  <a:pt x="3305691" y="1718214"/>
                </a:lnTo>
                <a:lnTo>
                  <a:pt x="3330686" y="1677944"/>
                </a:lnTo>
                <a:lnTo>
                  <a:pt x="3349323" y="1633846"/>
                </a:lnTo>
                <a:lnTo>
                  <a:pt x="3360969" y="1586554"/>
                </a:lnTo>
                <a:lnTo>
                  <a:pt x="3364991" y="1536699"/>
                </a:lnTo>
                <a:lnTo>
                  <a:pt x="3364991" y="307352"/>
                </a:lnTo>
                <a:lnTo>
                  <a:pt x="3360969" y="257498"/>
                </a:lnTo>
                <a:lnTo>
                  <a:pt x="3349323" y="210204"/>
                </a:lnTo>
                <a:lnTo>
                  <a:pt x="3330686" y="166105"/>
                </a:lnTo>
                <a:lnTo>
                  <a:pt x="3305691" y="125833"/>
                </a:lnTo>
                <a:lnTo>
                  <a:pt x="3274971" y="90020"/>
                </a:lnTo>
                <a:lnTo>
                  <a:pt x="3239158" y="59300"/>
                </a:lnTo>
                <a:lnTo>
                  <a:pt x="3198886" y="34305"/>
                </a:lnTo>
                <a:lnTo>
                  <a:pt x="3154787" y="15668"/>
                </a:lnTo>
                <a:lnTo>
                  <a:pt x="3107493" y="4022"/>
                </a:lnTo>
                <a:lnTo>
                  <a:pt x="3057639" y="0"/>
                </a:lnTo>
                <a:close/>
              </a:path>
            </a:pathLst>
          </a:custGeom>
          <a:solidFill>
            <a:srgbClr val="2683C6"/>
          </a:solidFill>
        </p:spPr>
        <p:txBody>
          <a:bodyPr wrap="square" lIns="0" tIns="0" rIns="0" bIns="0" rtlCol="0"/>
          <a:lstStyle/>
          <a:p>
            <a:endParaRPr/>
          </a:p>
        </p:txBody>
      </p:sp>
      <p:sp>
        <p:nvSpPr>
          <p:cNvPr id="7" name="object 7"/>
          <p:cNvSpPr/>
          <p:nvPr/>
        </p:nvSpPr>
        <p:spPr>
          <a:xfrm>
            <a:off x="5385815" y="3819137"/>
            <a:ext cx="3365500" cy="1844039"/>
          </a:xfrm>
          <a:custGeom>
            <a:avLst/>
            <a:gdLst/>
            <a:ahLst/>
            <a:cxnLst/>
            <a:rect l="l" t="t" r="r" b="b"/>
            <a:pathLst>
              <a:path w="3365500" h="1844039">
                <a:moveTo>
                  <a:pt x="0" y="307352"/>
                </a:moveTo>
                <a:lnTo>
                  <a:pt x="4022" y="257498"/>
                </a:lnTo>
                <a:lnTo>
                  <a:pt x="15668" y="210204"/>
                </a:lnTo>
                <a:lnTo>
                  <a:pt x="34305" y="166105"/>
                </a:lnTo>
                <a:lnTo>
                  <a:pt x="59300" y="125833"/>
                </a:lnTo>
                <a:lnTo>
                  <a:pt x="90020" y="90020"/>
                </a:lnTo>
                <a:lnTo>
                  <a:pt x="125833" y="59300"/>
                </a:lnTo>
                <a:lnTo>
                  <a:pt x="166105" y="34305"/>
                </a:lnTo>
                <a:lnTo>
                  <a:pt x="210204" y="15668"/>
                </a:lnTo>
                <a:lnTo>
                  <a:pt x="257498" y="4022"/>
                </a:lnTo>
                <a:lnTo>
                  <a:pt x="307352" y="0"/>
                </a:lnTo>
                <a:lnTo>
                  <a:pt x="3057652" y="0"/>
                </a:lnTo>
                <a:lnTo>
                  <a:pt x="3107503" y="4022"/>
                </a:lnTo>
                <a:lnTo>
                  <a:pt x="3154793" y="15668"/>
                </a:lnTo>
                <a:lnTo>
                  <a:pt x="3198890" y="34305"/>
                </a:lnTo>
                <a:lnTo>
                  <a:pt x="3239161" y="59300"/>
                </a:lnTo>
                <a:lnTo>
                  <a:pt x="3274972" y="90020"/>
                </a:lnTo>
                <a:lnTo>
                  <a:pt x="3305692" y="125833"/>
                </a:lnTo>
                <a:lnTo>
                  <a:pt x="3330686" y="166105"/>
                </a:lnTo>
                <a:lnTo>
                  <a:pt x="3349323" y="210204"/>
                </a:lnTo>
                <a:lnTo>
                  <a:pt x="3360969" y="257498"/>
                </a:lnTo>
                <a:lnTo>
                  <a:pt x="3364991" y="307352"/>
                </a:lnTo>
                <a:lnTo>
                  <a:pt x="3364991" y="1536699"/>
                </a:lnTo>
                <a:lnTo>
                  <a:pt x="3360969" y="1586554"/>
                </a:lnTo>
                <a:lnTo>
                  <a:pt x="3349323" y="1633846"/>
                </a:lnTo>
                <a:lnTo>
                  <a:pt x="3330686" y="1677944"/>
                </a:lnTo>
                <a:lnTo>
                  <a:pt x="3305692" y="1718214"/>
                </a:lnTo>
                <a:lnTo>
                  <a:pt x="3274972" y="1754025"/>
                </a:lnTo>
                <a:lnTo>
                  <a:pt x="3239161" y="1784743"/>
                </a:lnTo>
                <a:lnTo>
                  <a:pt x="3198890" y="1809736"/>
                </a:lnTo>
                <a:lnTo>
                  <a:pt x="3154793" y="1828372"/>
                </a:lnTo>
                <a:lnTo>
                  <a:pt x="3107503" y="1840017"/>
                </a:lnTo>
                <a:lnTo>
                  <a:pt x="3057652" y="1844039"/>
                </a:lnTo>
                <a:lnTo>
                  <a:pt x="307352" y="1844039"/>
                </a:lnTo>
                <a:lnTo>
                  <a:pt x="257498" y="1840017"/>
                </a:lnTo>
                <a:lnTo>
                  <a:pt x="210204" y="1828372"/>
                </a:lnTo>
                <a:lnTo>
                  <a:pt x="166105" y="1809736"/>
                </a:lnTo>
                <a:lnTo>
                  <a:pt x="125833" y="1784743"/>
                </a:lnTo>
                <a:lnTo>
                  <a:pt x="90020" y="1754025"/>
                </a:lnTo>
                <a:lnTo>
                  <a:pt x="59300" y="1718214"/>
                </a:lnTo>
                <a:lnTo>
                  <a:pt x="34305" y="1677944"/>
                </a:lnTo>
                <a:lnTo>
                  <a:pt x="15668" y="1633846"/>
                </a:lnTo>
                <a:lnTo>
                  <a:pt x="4022" y="1586554"/>
                </a:lnTo>
                <a:lnTo>
                  <a:pt x="0" y="1536699"/>
                </a:lnTo>
                <a:lnTo>
                  <a:pt x="0" y="307352"/>
                </a:lnTo>
                <a:close/>
              </a:path>
            </a:pathLst>
          </a:custGeom>
          <a:ln w="12700">
            <a:solidFill>
              <a:srgbClr val="548A7A"/>
            </a:solidFill>
          </a:ln>
        </p:spPr>
        <p:txBody>
          <a:bodyPr wrap="square" lIns="0" tIns="0" rIns="0" bIns="0" rtlCol="0"/>
          <a:lstStyle/>
          <a:p>
            <a:endParaRPr/>
          </a:p>
        </p:txBody>
      </p:sp>
      <p:sp>
        <p:nvSpPr>
          <p:cNvPr id="8" name="object 8"/>
          <p:cNvSpPr txBox="1"/>
          <p:nvPr/>
        </p:nvSpPr>
        <p:spPr>
          <a:xfrm>
            <a:off x="5953704" y="3993701"/>
            <a:ext cx="2226945" cy="1579880"/>
          </a:xfrm>
          <a:prstGeom prst="rect">
            <a:avLst/>
          </a:prstGeom>
        </p:spPr>
        <p:txBody>
          <a:bodyPr vert="horz" wrap="square" lIns="0" tIns="0" rIns="0" bIns="0" rtlCol="0">
            <a:spAutoFit/>
          </a:bodyPr>
          <a:lstStyle/>
          <a:p>
            <a:pPr marL="12700" marR="5080" indent="153670" algn="just">
              <a:lnSpc>
                <a:spcPct val="100000"/>
              </a:lnSpc>
            </a:pPr>
            <a:r>
              <a:rPr sz="3600" dirty="0">
                <a:solidFill>
                  <a:srgbClr val="FFFFFF"/>
                </a:solidFill>
                <a:latin typeface="Corbel"/>
                <a:cs typeface="Corbel"/>
              </a:rPr>
              <a:t>S</a:t>
            </a:r>
            <a:r>
              <a:rPr sz="3600" spc="-5" dirty="0">
                <a:solidFill>
                  <a:srgbClr val="FFFFFF"/>
                </a:solidFill>
                <a:latin typeface="Corbel"/>
                <a:cs typeface="Corbel"/>
              </a:rPr>
              <a:t>O</a:t>
            </a:r>
            <a:r>
              <a:rPr sz="3600" dirty="0">
                <a:solidFill>
                  <a:srgbClr val="FFFFFF"/>
                </a:solidFill>
                <a:latin typeface="Corbel"/>
                <a:cs typeface="Corbel"/>
              </a:rPr>
              <a:t>CI</a:t>
            </a:r>
            <a:r>
              <a:rPr sz="3600" spc="5" dirty="0">
                <a:solidFill>
                  <a:srgbClr val="FFFFFF"/>
                </a:solidFill>
                <a:latin typeface="Corbel"/>
                <a:cs typeface="Corbel"/>
              </a:rPr>
              <a:t>A</a:t>
            </a:r>
            <a:r>
              <a:rPr sz="3600" spc="-20" dirty="0">
                <a:solidFill>
                  <a:srgbClr val="FFFFFF"/>
                </a:solidFill>
                <a:latin typeface="Corbel"/>
                <a:cs typeface="Corbel"/>
              </a:rPr>
              <a:t>L</a:t>
            </a:r>
            <a:r>
              <a:rPr sz="3600" spc="-5" dirty="0">
                <a:solidFill>
                  <a:srgbClr val="FFFFFF"/>
                </a:solidFill>
                <a:latin typeface="Corbel"/>
                <a:cs typeface="Corbel"/>
              </a:rPr>
              <a:t> </a:t>
            </a:r>
            <a:r>
              <a:rPr sz="3600" dirty="0">
                <a:solidFill>
                  <a:srgbClr val="FFFFFF"/>
                </a:solidFill>
                <a:latin typeface="Corbel"/>
                <a:cs typeface="Corbel"/>
              </a:rPr>
              <a:t>&amp; </a:t>
            </a:r>
            <a:r>
              <a:rPr sz="3600" spc="-5" dirty="0">
                <a:solidFill>
                  <a:srgbClr val="FFFFFF"/>
                </a:solidFill>
                <a:latin typeface="Corbel"/>
                <a:cs typeface="Corbel"/>
              </a:rPr>
              <a:t>PHY</a:t>
            </a:r>
            <a:r>
              <a:rPr sz="3600" spc="-20" dirty="0">
                <a:solidFill>
                  <a:srgbClr val="FFFFFF"/>
                </a:solidFill>
                <a:latin typeface="Corbel"/>
                <a:cs typeface="Corbel"/>
              </a:rPr>
              <a:t>SICAL</a:t>
            </a:r>
            <a:r>
              <a:rPr sz="3600" spc="-10" dirty="0">
                <a:solidFill>
                  <a:srgbClr val="FFFFFF"/>
                </a:solidFill>
                <a:latin typeface="Corbel"/>
                <a:cs typeface="Corbel"/>
              </a:rPr>
              <a:t> </a:t>
            </a:r>
            <a:r>
              <a:rPr sz="3600" dirty="0">
                <a:solidFill>
                  <a:srgbClr val="FFFFFF"/>
                </a:solidFill>
                <a:latin typeface="Corbel"/>
                <a:cs typeface="Corbel"/>
              </a:rPr>
              <a:t>C</a:t>
            </a:r>
            <a:r>
              <a:rPr sz="3600" spc="-5" dirty="0">
                <a:solidFill>
                  <a:srgbClr val="FFFFFF"/>
                </a:solidFill>
                <a:latin typeface="Corbel"/>
                <a:cs typeface="Corbel"/>
              </a:rPr>
              <a:t>O</a:t>
            </a:r>
            <a:r>
              <a:rPr sz="3600" dirty="0">
                <a:solidFill>
                  <a:srgbClr val="FFFFFF"/>
                </a:solidFill>
                <a:latin typeface="Corbel"/>
                <a:cs typeface="Corbel"/>
              </a:rPr>
              <a:t>N</a:t>
            </a:r>
            <a:r>
              <a:rPr sz="3600" spc="5" dirty="0">
                <a:solidFill>
                  <a:srgbClr val="FFFFFF"/>
                </a:solidFill>
                <a:latin typeface="Corbel"/>
                <a:cs typeface="Corbel"/>
              </a:rPr>
              <a:t>T</a:t>
            </a:r>
            <a:r>
              <a:rPr sz="3600" spc="-5" dirty="0">
                <a:solidFill>
                  <a:srgbClr val="FFFFFF"/>
                </a:solidFill>
                <a:latin typeface="Corbel"/>
                <a:cs typeface="Corbel"/>
              </a:rPr>
              <a:t>EX</a:t>
            </a:r>
            <a:r>
              <a:rPr sz="3600" spc="5" dirty="0">
                <a:solidFill>
                  <a:srgbClr val="FFFFFF"/>
                </a:solidFill>
                <a:latin typeface="Corbel"/>
                <a:cs typeface="Corbel"/>
              </a:rPr>
              <a:t>T</a:t>
            </a:r>
            <a:r>
              <a:rPr sz="3600" spc="-20" dirty="0">
                <a:solidFill>
                  <a:srgbClr val="FFFFFF"/>
                </a:solidFill>
                <a:latin typeface="Corbel"/>
                <a:cs typeface="Corbel"/>
              </a:rPr>
              <a:t>S</a:t>
            </a:r>
            <a:endParaRPr sz="3600">
              <a:latin typeface="Corbel"/>
              <a:cs typeface="Corbel"/>
            </a:endParaRPr>
          </a:p>
        </p:txBody>
      </p:sp>
      <p:sp>
        <p:nvSpPr>
          <p:cNvPr id="9" name="object 9"/>
          <p:cNvSpPr/>
          <p:nvPr/>
        </p:nvSpPr>
        <p:spPr>
          <a:xfrm>
            <a:off x="6307848" y="862583"/>
            <a:ext cx="2090915" cy="2956547"/>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686972" y="6453147"/>
            <a:ext cx="481457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Bares</a:t>
            </a:r>
            <a:r>
              <a:rPr sz="1400" dirty="0">
                <a:latin typeface="Corbel"/>
                <a:cs typeface="Corbel"/>
              </a:rPr>
              <a:t>,</a:t>
            </a:r>
            <a:r>
              <a:rPr sz="1400" spc="5" dirty="0">
                <a:latin typeface="Corbel"/>
                <a:cs typeface="Corbel"/>
              </a:rPr>
              <a:t> </a:t>
            </a:r>
            <a:r>
              <a:rPr sz="1400" dirty="0">
                <a:latin typeface="Corbel"/>
                <a:cs typeface="Corbel"/>
              </a:rPr>
              <a:t>&amp;</a:t>
            </a:r>
            <a:r>
              <a:rPr sz="1400" spc="-60" dirty="0">
                <a:latin typeface="Corbel"/>
                <a:cs typeface="Corbel"/>
              </a:rPr>
              <a:t> </a:t>
            </a:r>
            <a:r>
              <a:rPr sz="1400" dirty="0">
                <a:latin typeface="Corbel"/>
                <a:cs typeface="Corbel"/>
              </a:rPr>
              <a:t>C</a:t>
            </a:r>
            <a:r>
              <a:rPr sz="1400" spc="-5" dirty="0">
                <a:latin typeface="Corbel"/>
                <a:cs typeface="Corbel"/>
              </a:rPr>
              <a:t>har</a:t>
            </a:r>
            <a:r>
              <a:rPr sz="1400" dirty="0">
                <a:latin typeface="Corbel"/>
                <a:cs typeface="Corbel"/>
              </a:rPr>
              <a:t>t</a:t>
            </a:r>
            <a:r>
              <a:rPr sz="1400" spc="-5" dirty="0">
                <a:latin typeface="Corbel"/>
                <a:cs typeface="Corbel"/>
              </a:rPr>
              <a:t>ie</a:t>
            </a:r>
            <a:r>
              <a:rPr sz="1400" spc="-75" dirty="0">
                <a:latin typeface="Corbel"/>
                <a:cs typeface="Corbel"/>
              </a:rPr>
              <a:t>r</a:t>
            </a:r>
            <a:r>
              <a:rPr sz="1400" dirty="0">
                <a:latin typeface="Corbel"/>
                <a:cs typeface="Corbel"/>
              </a:rPr>
              <a:t>,</a:t>
            </a:r>
            <a:r>
              <a:rPr sz="1400" spc="20"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dirty="0">
                <a:latin typeface="Corbel"/>
                <a:cs typeface="Corbel"/>
              </a:rPr>
              <a:t>,</a:t>
            </a:r>
            <a:r>
              <a:rPr sz="1400" spc="-20" dirty="0">
                <a:latin typeface="Corbel"/>
                <a:cs typeface="Corbel"/>
              </a:rPr>
              <a:t> </a:t>
            </a:r>
            <a:r>
              <a:rPr sz="1400" spc="-5" dirty="0">
                <a:latin typeface="Corbel"/>
                <a:cs typeface="Corbel"/>
              </a:rPr>
              <a:t>Mc</a:t>
            </a:r>
            <a:r>
              <a:rPr sz="1400" dirty="0">
                <a:latin typeface="Corbel"/>
                <a:cs typeface="Corbel"/>
              </a:rPr>
              <a:t>C</a:t>
            </a:r>
            <a:r>
              <a:rPr sz="1400" spc="-5" dirty="0">
                <a:latin typeface="Corbel"/>
                <a:cs typeface="Corbel"/>
              </a:rPr>
              <a:t>ra</a:t>
            </a:r>
            <a:r>
              <a:rPr sz="1400" dirty="0">
                <a:latin typeface="Corbel"/>
                <a:cs typeface="Corbel"/>
              </a:rPr>
              <a:t>d</a:t>
            </a:r>
            <a:r>
              <a:rPr sz="1400" spc="-50" dirty="0">
                <a:latin typeface="Corbel"/>
                <a:cs typeface="Corbel"/>
              </a:rPr>
              <a:t>y</a:t>
            </a:r>
            <a:r>
              <a:rPr sz="1400" dirty="0">
                <a:latin typeface="Corbel"/>
                <a:cs typeface="Corbel"/>
              </a:rPr>
              <a:t>,</a:t>
            </a:r>
            <a:r>
              <a:rPr sz="1400" spc="-5" dirty="0">
                <a:latin typeface="Corbel"/>
                <a:cs typeface="Corbel"/>
              </a:rPr>
              <a:t> </a:t>
            </a:r>
            <a:r>
              <a:rPr sz="1400" spc="-25" dirty="0">
                <a:latin typeface="Corbel"/>
                <a:cs typeface="Corbel"/>
              </a:rPr>
              <a:t>2</a:t>
            </a:r>
            <a:r>
              <a:rPr sz="1400" spc="-5" dirty="0">
                <a:latin typeface="Corbel"/>
                <a:cs typeface="Corbel"/>
              </a:rPr>
              <a:t>006</a:t>
            </a:r>
            <a:r>
              <a:rPr sz="1400" dirty="0">
                <a:latin typeface="Corbel"/>
                <a:cs typeface="Corbel"/>
              </a:rPr>
              <a:t>)</a:t>
            </a:r>
            <a:endParaRPr sz="1400">
              <a:latin typeface="Corbel"/>
              <a:cs typeface="Corbel"/>
            </a:endParaRPr>
          </a:p>
        </p:txBody>
      </p:sp>
      <p:sp>
        <p:nvSpPr>
          <p:cNvPr id="11" name="object 11"/>
          <p:cNvSpPr txBox="1"/>
          <p:nvPr/>
        </p:nvSpPr>
        <p:spPr>
          <a:xfrm>
            <a:off x="93980" y="6687471"/>
            <a:ext cx="134620" cy="130810"/>
          </a:xfrm>
          <a:prstGeom prst="rect">
            <a:avLst/>
          </a:prstGeom>
        </p:spPr>
        <p:txBody>
          <a:bodyPr vert="horz" wrap="square" lIns="0" tIns="0" rIns="0" bIns="0" rtlCol="0">
            <a:spAutoFit/>
          </a:bodyPr>
          <a:lstStyle/>
          <a:p>
            <a:pPr marL="12700">
              <a:lnSpc>
                <a:spcPct val="100000"/>
              </a:lnSpc>
            </a:pPr>
            <a:r>
              <a:rPr sz="800" spc="10" dirty="0">
                <a:solidFill>
                  <a:srgbClr val="1A4A5D"/>
                </a:solidFill>
                <a:latin typeface="Corbel"/>
                <a:cs typeface="Corbel"/>
              </a:rPr>
              <a:t>42</a:t>
            </a:r>
            <a:endParaRPr sz="800">
              <a:latin typeface="Corbel"/>
              <a:cs typeface="Corbel"/>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4" name="object 14"/>
          <p:cNvSpPr txBox="1"/>
          <p:nvPr/>
        </p:nvSpPr>
        <p:spPr>
          <a:xfrm>
            <a:off x="7183597"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54115" y="2455105"/>
            <a:ext cx="1632585" cy="1579880"/>
          </a:xfrm>
          <a:prstGeom prst="rect">
            <a:avLst/>
          </a:prstGeom>
        </p:spPr>
        <p:txBody>
          <a:bodyPr vert="horz" wrap="square" lIns="0" tIns="0" rIns="0" bIns="0" rtlCol="0">
            <a:spAutoFit/>
          </a:bodyPr>
          <a:lstStyle/>
          <a:p>
            <a:pPr marL="12700" marR="5080">
              <a:lnSpc>
                <a:spcPct val="100000"/>
              </a:lnSpc>
            </a:pPr>
            <a:r>
              <a:rPr sz="3600" spc="-5" dirty="0">
                <a:solidFill>
                  <a:srgbClr val="276F8B"/>
                </a:solidFill>
                <a:latin typeface="Corbel"/>
                <a:cs typeface="Corbel"/>
              </a:rPr>
              <a:t>F</a:t>
            </a:r>
            <a:r>
              <a:rPr sz="3600" spc="-20" dirty="0">
                <a:solidFill>
                  <a:srgbClr val="276F8B"/>
                </a:solidFill>
                <a:latin typeface="Corbel"/>
                <a:cs typeface="Corbel"/>
              </a:rPr>
              <a:t>a</a:t>
            </a:r>
            <a:r>
              <a:rPr sz="3600" spc="-15" dirty="0">
                <a:solidFill>
                  <a:srgbClr val="276F8B"/>
                </a:solidFill>
                <a:latin typeface="Corbel"/>
                <a:cs typeface="Corbel"/>
              </a:rPr>
              <a:t>mily</a:t>
            </a:r>
            <a:r>
              <a:rPr sz="3600" spc="-5" dirty="0">
                <a:solidFill>
                  <a:srgbClr val="276F8B"/>
                </a:solidFill>
                <a:latin typeface="Corbel"/>
                <a:cs typeface="Corbel"/>
              </a:rPr>
              <a:t> </a:t>
            </a:r>
            <a:r>
              <a:rPr sz="3600" spc="-15" dirty="0">
                <a:solidFill>
                  <a:srgbClr val="276F8B"/>
                </a:solidFill>
                <a:latin typeface="Corbel"/>
                <a:cs typeface="Corbel"/>
              </a:rPr>
              <a:t>S</a:t>
            </a:r>
            <a:r>
              <a:rPr sz="3600" dirty="0">
                <a:solidFill>
                  <a:srgbClr val="276F8B"/>
                </a:solidFill>
                <a:latin typeface="Corbel"/>
                <a:cs typeface="Corbel"/>
              </a:rPr>
              <a:t>y</a:t>
            </a:r>
            <a:r>
              <a:rPr sz="3600" spc="-5" dirty="0">
                <a:solidFill>
                  <a:srgbClr val="276F8B"/>
                </a:solidFill>
                <a:latin typeface="Corbel"/>
                <a:cs typeface="Corbel"/>
              </a:rPr>
              <a:t>st</a:t>
            </a:r>
            <a:r>
              <a:rPr sz="3600" spc="-25" dirty="0">
                <a:solidFill>
                  <a:srgbClr val="276F8B"/>
                </a:solidFill>
                <a:latin typeface="Corbel"/>
                <a:cs typeface="Corbel"/>
              </a:rPr>
              <a:t>em</a:t>
            </a:r>
            <a:r>
              <a:rPr sz="3600" dirty="0">
                <a:solidFill>
                  <a:srgbClr val="276F8B"/>
                </a:solidFill>
                <a:latin typeface="Corbel"/>
                <a:cs typeface="Corbel"/>
              </a:rPr>
              <a:t>s </a:t>
            </a:r>
            <a:r>
              <a:rPr sz="3600" spc="5" dirty="0">
                <a:solidFill>
                  <a:srgbClr val="276F8B"/>
                </a:solidFill>
                <a:latin typeface="Corbel"/>
                <a:cs typeface="Corbel"/>
              </a:rPr>
              <a:t>T</a:t>
            </a:r>
            <a:r>
              <a:rPr sz="3600" dirty="0">
                <a:solidFill>
                  <a:srgbClr val="276F8B"/>
                </a:solidFill>
                <a:latin typeface="Corbel"/>
                <a:cs typeface="Corbel"/>
              </a:rPr>
              <a:t>h</a:t>
            </a:r>
            <a:r>
              <a:rPr sz="3600" spc="-25" dirty="0">
                <a:solidFill>
                  <a:srgbClr val="276F8B"/>
                </a:solidFill>
                <a:latin typeface="Corbel"/>
                <a:cs typeface="Corbel"/>
              </a:rPr>
              <a:t>e</a:t>
            </a:r>
            <a:r>
              <a:rPr sz="3600" dirty="0">
                <a:solidFill>
                  <a:srgbClr val="276F8B"/>
                </a:solidFill>
                <a:latin typeface="Corbel"/>
                <a:cs typeface="Corbel"/>
              </a:rPr>
              <a:t>o</a:t>
            </a:r>
            <a:r>
              <a:rPr sz="3600" spc="-10" dirty="0">
                <a:solidFill>
                  <a:srgbClr val="276F8B"/>
                </a:solidFill>
                <a:latin typeface="Corbel"/>
                <a:cs typeface="Corbel"/>
              </a:rPr>
              <a:t>ry</a:t>
            </a:r>
            <a:endParaRPr sz="3600">
              <a:latin typeface="Corbel"/>
              <a:cs typeface="Corbel"/>
            </a:endParaRPr>
          </a:p>
        </p:txBody>
      </p:sp>
      <p:sp>
        <p:nvSpPr>
          <p:cNvPr id="3" name="object 3"/>
          <p:cNvSpPr/>
          <p:nvPr/>
        </p:nvSpPr>
        <p:spPr>
          <a:xfrm>
            <a:off x="699515" y="2203703"/>
            <a:ext cx="1466087" cy="14660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13810" y="777818"/>
            <a:ext cx="1436553" cy="1436549"/>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767414" rIns="0" bIns="0" rtlCol="0">
            <a:spAutoFit/>
          </a:bodyPr>
          <a:lstStyle/>
          <a:p>
            <a:pPr marL="1554480">
              <a:lnSpc>
                <a:spcPct val="100000"/>
              </a:lnSpc>
            </a:pPr>
            <a:r>
              <a:rPr sz="2800" spc="-30" dirty="0">
                <a:solidFill>
                  <a:srgbClr val="000000"/>
                </a:solidFill>
              </a:rPr>
              <a:t>Em</a:t>
            </a:r>
            <a:r>
              <a:rPr sz="2800" spc="-15" dirty="0">
                <a:solidFill>
                  <a:srgbClr val="000000"/>
                </a:solidFill>
              </a:rPr>
              <a:t>bedded</a:t>
            </a:r>
            <a:r>
              <a:rPr sz="2800" spc="-70" dirty="0">
                <a:solidFill>
                  <a:srgbClr val="000000"/>
                </a:solidFill>
              </a:rPr>
              <a:t> </a:t>
            </a:r>
            <a:r>
              <a:rPr sz="2800" spc="-15" dirty="0">
                <a:solidFill>
                  <a:srgbClr val="000000"/>
                </a:solidFill>
              </a:rPr>
              <a:t>Sy</a:t>
            </a:r>
            <a:r>
              <a:rPr sz="2800" spc="-20" dirty="0">
                <a:solidFill>
                  <a:srgbClr val="000000"/>
                </a:solidFill>
              </a:rPr>
              <a:t>s</a:t>
            </a:r>
            <a:r>
              <a:rPr sz="2800" spc="-15" dirty="0">
                <a:solidFill>
                  <a:srgbClr val="000000"/>
                </a:solidFill>
              </a:rPr>
              <a:t>te</a:t>
            </a:r>
            <a:r>
              <a:rPr sz="2800" spc="-30" dirty="0">
                <a:solidFill>
                  <a:srgbClr val="000000"/>
                </a:solidFill>
              </a:rPr>
              <a:t>m</a:t>
            </a:r>
            <a:r>
              <a:rPr sz="2800" spc="-15" dirty="0">
                <a:solidFill>
                  <a:srgbClr val="000000"/>
                </a:solidFill>
              </a:rPr>
              <a:t>s</a:t>
            </a:r>
            <a:endParaRPr sz="2800"/>
          </a:p>
        </p:txBody>
      </p:sp>
      <p:sp>
        <p:nvSpPr>
          <p:cNvPr id="6" name="object 6"/>
          <p:cNvSpPr/>
          <p:nvPr/>
        </p:nvSpPr>
        <p:spPr>
          <a:xfrm>
            <a:off x="894588" y="1277111"/>
            <a:ext cx="391667" cy="428243"/>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686972" y="6453147"/>
            <a:ext cx="349250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Ho</a:t>
            </a:r>
            <a:r>
              <a:rPr sz="1400" dirty="0">
                <a:latin typeface="Corbel"/>
                <a:cs typeface="Corbel"/>
              </a:rPr>
              <a:t>d</a:t>
            </a:r>
            <a:r>
              <a:rPr sz="1400" spc="-5" dirty="0">
                <a:latin typeface="Corbel"/>
                <a:cs typeface="Corbel"/>
              </a:rPr>
              <a:t>ge</a:t>
            </a:r>
            <a:r>
              <a:rPr sz="1400" dirty="0">
                <a:latin typeface="Corbel"/>
                <a:cs typeface="Corbel"/>
              </a:rPr>
              <a:t>,</a:t>
            </a:r>
            <a:r>
              <a:rPr sz="1400" spc="-5" dirty="0">
                <a:latin typeface="Corbel"/>
                <a:cs typeface="Corbel"/>
              </a:rPr>
              <a:t> </a:t>
            </a:r>
            <a:r>
              <a:rPr sz="1400" dirty="0">
                <a:latin typeface="Corbel"/>
                <a:cs typeface="Corbel"/>
              </a:rPr>
              <a:t>&amp;</a:t>
            </a:r>
            <a:r>
              <a:rPr sz="1400" spc="-10" dirty="0">
                <a:latin typeface="Corbel"/>
                <a:cs typeface="Corbel"/>
              </a:rPr>
              <a:t> </a:t>
            </a:r>
            <a:r>
              <a:rPr sz="1400" spc="5" dirty="0">
                <a:latin typeface="Corbel"/>
                <a:cs typeface="Corbel"/>
              </a:rPr>
              <a:t>E</a:t>
            </a:r>
            <a:r>
              <a:rPr sz="1400" spc="-5" dirty="0">
                <a:latin typeface="Corbel"/>
                <a:cs typeface="Corbel"/>
              </a:rPr>
              <a:t>arl</a:t>
            </a:r>
            <a:r>
              <a:rPr sz="1400" spc="-50" dirty="0">
                <a:latin typeface="Corbel"/>
                <a:cs typeface="Corbel"/>
              </a:rPr>
              <a:t>y</a:t>
            </a:r>
            <a:r>
              <a:rPr sz="1400" dirty="0">
                <a:latin typeface="Corbel"/>
                <a:cs typeface="Corbel"/>
              </a:rPr>
              <a:t>,</a:t>
            </a:r>
            <a:r>
              <a:rPr sz="1400" spc="5"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6)</a:t>
            </a:r>
            <a:endParaRPr sz="1400">
              <a:latin typeface="Corbel"/>
              <a:cs typeface="Corbel"/>
            </a:endParaRPr>
          </a:p>
        </p:txBody>
      </p:sp>
      <p:sp>
        <p:nvSpPr>
          <p:cNvPr id="8" name="object 8"/>
          <p:cNvSpPr txBox="1"/>
          <p:nvPr/>
        </p:nvSpPr>
        <p:spPr>
          <a:xfrm>
            <a:off x="100076" y="6687471"/>
            <a:ext cx="128905" cy="130810"/>
          </a:xfrm>
          <a:prstGeom prst="rect">
            <a:avLst/>
          </a:prstGeom>
        </p:spPr>
        <p:txBody>
          <a:bodyPr vert="horz" wrap="square" lIns="0" tIns="0" rIns="0" bIns="0" rtlCol="0">
            <a:spAutoFit/>
          </a:bodyPr>
          <a:lstStyle/>
          <a:p>
            <a:pPr marL="12700">
              <a:lnSpc>
                <a:spcPct val="100000"/>
              </a:lnSpc>
            </a:pPr>
            <a:r>
              <a:rPr sz="800" spc="10" dirty="0">
                <a:solidFill>
                  <a:srgbClr val="1A4A5D"/>
                </a:solidFill>
                <a:latin typeface="Corbel"/>
                <a:cs typeface="Corbel"/>
              </a:rPr>
              <a:t>43</a:t>
            </a:r>
            <a:endParaRPr sz="800">
              <a:latin typeface="Corbel"/>
              <a:cs typeface="Corbe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1" name="object 11"/>
          <p:cNvSpPr txBox="1"/>
          <p:nvPr/>
        </p:nvSpPr>
        <p:spPr>
          <a:xfrm>
            <a:off x="7183594"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6"/>
              </a:rPr>
              <a:t>www.cswe.</a:t>
            </a:r>
            <a:r>
              <a:rPr sz="800" spc="10" dirty="0">
                <a:solidFill>
                  <a:srgbClr val="1A4A5D"/>
                </a:solidFill>
                <a:latin typeface="Corbel"/>
                <a:cs typeface="Corbel"/>
                <a:hlinkClick r:id="rId6"/>
              </a:rPr>
              <a:t>o</a:t>
            </a:r>
            <a:r>
              <a:rPr sz="800" spc="5" dirty="0">
                <a:solidFill>
                  <a:srgbClr val="1A4A5D"/>
                </a:solidFill>
                <a:latin typeface="Corbel"/>
                <a:cs typeface="Corbel"/>
                <a:hlinkClick r:id="rId6"/>
              </a:rPr>
              <a:t>rg</a:t>
            </a:r>
            <a:endParaRPr sz="800">
              <a:latin typeface="Corbel"/>
              <a:cs typeface="Corbel"/>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4755" y="1129284"/>
            <a:ext cx="7235951" cy="4965191"/>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08674" rIns="0" bIns="0" rtlCol="0">
            <a:spAutoFit/>
          </a:bodyPr>
          <a:lstStyle/>
          <a:p>
            <a:pPr marL="3114040">
              <a:lnSpc>
                <a:spcPct val="100000"/>
              </a:lnSpc>
            </a:pPr>
            <a:r>
              <a:rPr spc="-5" dirty="0"/>
              <a:t>E</a:t>
            </a:r>
            <a:r>
              <a:rPr spc="5" dirty="0"/>
              <a:t>c</a:t>
            </a:r>
            <a:r>
              <a:rPr spc="-5" dirty="0"/>
              <a:t>o</a:t>
            </a:r>
            <a:r>
              <a:rPr spc="-15" dirty="0"/>
              <a:t>-</a:t>
            </a:r>
            <a:r>
              <a:rPr spc="-25" dirty="0"/>
              <a:t>M</a:t>
            </a:r>
            <a:r>
              <a:rPr spc="-20" dirty="0"/>
              <a:t>ap</a:t>
            </a:r>
          </a:p>
        </p:txBody>
      </p:sp>
      <p:sp>
        <p:nvSpPr>
          <p:cNvPr id="4" name="object 4"/>
          <p:cNvSpPr/>
          <p:nvPr/>
        </p:nvSpPr>
        <p:spPr>
          <a:xfrm>
            <a:off x="4078223" y="3429000"/>
            <a:ext cx="589915" cy="553720"/>
          </a:xfrm>
          <a:custGeom>
            <a:avLst/>
            <a:gdLst/>
            <a:ahLst/>
            <a:cxnLst/>
            <a:rect l="l" t="t" r="r" b="b"/>
            <a:pathLst>
              <a:path w="589914" h="553720">
                <a:moveTo>
                  <a:pt x="294894" y="0"/>
                </a:moveTo>
                <a:lnTo>
                  <a:pt x="247060" y="3620"/>
                </a:lnTo>
                <a:lnTo>
                  <a:pt x="201684" y="14101"/>
                </a:lnTo>
                <a:lnTo>
                  <a:pt x="159373" y="30873"/>
                </a:lnTo>
                <a:lnTo>
                  <a:pt x="120733" y="53368"/>
                </a:lnTo>
                <a:lnTo>
                  <a:pt x="86372" y="81014"/>
                </a:lnTo>
                <a:lnTo>
                  <a:pt x="56897" y="113244"/>
                </a:lnTo>
                <a:lnTo>
                  <a:pt x="32915" y="149488"/>
                </a:lnTo>
                <a:lnTo>
                  <a:pt x="15033" y="189175"/>
                </a:lnTo>
                <a:lnTo>
                  <a:pt x="3859" y="231738"/>
                </a:lnTo>
                <a:lnTo>
                  <a:pt x="0" y="276606"/>
                </a:lnTo>
                <a:lnTo>
                  <a:pt x="977" y="299292"/>
                </a:lnTo>
                <a:lnTo>
                  <a:pt x="8570" y="343078"/>
                </a:lnTo>
                <a:lnTo>
                  <a:pt x="23174" y="384274"/>
                </a:lnTo>
                <a:lnTo>
                  <a:pt x="44182" y="422311"/>
                </a:lnTo>
                <a:lnTo>
                  <a:pt x="70986" y="456619"/>
                </a:lnTo>
                <a:lnTo>
                  <a:pt x="102980" y="486629"/>
                </a:lnTo>
                <a:lnTo>
                  <a:pt x="139556" y="511770"/>
                </a:lnTo>
                <a:lnTo>
                  <a:pt x="180108" y="531475"/>
                </a:lnTo>
                <a:lnTo>
                  <a:pt x="224027" y="545173"/>
                </a:lnTo>
                <a:lnTo>
                  <a:pt x="270708" y="552295"/>
                </a:lnTo>
                <a:lnTo>
                  <a:pt x="294894" y="553212"/>
                </a:lnTo>
                <a:lnTo>
                  <a:pt x="319079" y="552295"/>
                </a:lnTo>
                <a:lnTo>
                  <a:pt x="365760" y="545173"/>
                </a:lnTo>
                <a:lnTo>
                  <a:pt x="409679" y="531475"/>
                </a:lnTo>
                <a:lnTo>
                  <a:pt x="450231" y="511770"/>
                </a:lnTo>
                <a:lnTo>
                  <a:pt x="486807" y="486629"/>
                </a:lnTo>
                <a:lnTo>
                  <a:pt x="518801" y="456619"/>
                </a:lnTo>
                <a:lnTo>
                  <a:pt x="545605" y="422311"/>
                </a:lnTo>
                <a:lnTo>
                  <a:pt x="566613" y="384274"/>
                </a:lnTo>
                <a:lnTo>
                  <a:pt x="581217" y="343078"/>
                </a:lnTo>
                <a:lnTo>
                  <a:pt x="588810" y="299292"/>
                </a:lnTo>
                <a:lnTo>
                  <a:pt x="589788" y="276606"/>
                </a:lnTo>
                <a:lnTo>
                  <a:pt x="588810" y="253919"/>
                </a:lnTo>
                <a:lnTo>
                  <a:pt x="581217" y="210133"/>
                </a:lnTo>
                <a:lnTo>
                  <a:pt x="566613" y="168937"/>
                </a:lnTo>
                <a:lnTo>
                  <a:pt x="545605" y="130900"/>
                </a:lnTo>
                <a:lnTo>
                  <a:pt x="518801" y="96592"/>
                </a:lnTo>
                <a:lnTo>
                  <a:pt x="486807" y="66582"/>
                </a:lnTo>
                <a:lnTo>
                  <a:pt x="450231" y="41441"/>
                </a:lnTo>
                <a:lnTo>
                  <a:pt x="409679" y="21736"/>
                </a:lnTo>
                <a:lnTo>
                  <a:pt x="365760" y="8038"/>
                </a:lnTo>
                <a:lnTo>
                  <a:pt x="319079" y="916"/>
                </a:lnTo>
                <a:lnTo>
                  <a:pt x="294894" y="0"/>
                </a:lnTo>
                <a:close/>
              </a:path>
            </a:pathLst>
          </a:custGeom>
          <a:solidFill>
            <a:srgbClr val="FF0000"/>
          </a:solidFill>
        </p:spPr>
        <p:txBody>
          <a:bodyPr wrap="square" lIns="0" tIns="0" rIns="0" bIns="0" rtlCol="0"/>
          <a:lstStyle/>
          <a:p>
            <a:endParaRPr/>
          </a:p>
        </p:txBody>
      </p:sp>
      <p:sp>
        <p:nvSpPr>
          <p:cNvPr id="5" name="object 5"/>
          <p:cNvSpPr/>
          <p:nvPr/>
        </p:nvSpPr>
        <p:spPr>
          <a:xfrm>
            <a:off x="4078223" y="3429000"/>
            <a:ext cx="589915" cy="553720"/>
          </a:xfrm>
          <a:custGeom>
            <a:avLst/>
            <a:gdLst/>
            <a:ahLst/>
            <a:cxnLst/>
            <a:rect l="l" t="t" r="r" b="b"/>
            <a:pathLst>
              <a:path w="589914" h="553720">
                <a:moveTo>
                  <a:pt x="0" y="276606"/>
                </a:moveTo>
                <a:lnTo>
                  <a:pt x="3859" y="231738"/>
                </a:lnTo>
                <a:lnTo>
                  <a:pt x="15033" y="189175"/>
                </a:lnTo>
                <a:lnTo>
                  <a:pt x="32915" y="149488"/>
                </a:lnTo>
                <a:lnTo>
                  <a:pt x="56897" y="113244"/>
                </a:lnTo>
                <a:lnTo>
                  <a:pt x="86372" y="81014"/>
                </a:lnTo>
                <a:lnTo>
                  <a:pt x="120733" y="53368"/>
                </a:lnTo>
                <a:lnTo>
                  <a:pt x="159373" y="30873"/>
                </a:lnTo>
                <a:lnTo>
                  <a:pt x="201684" y="14101"/>
                </a:lnTo>
                <a:lnTo>
                  <a:pt x="247060" y="3620"/>
                </a:lnTo>
                <a:lnTo>
                  <a:pt x="294894" y="0"/>
                </a:lnTo>
                <a:lnTo>
                  <a:pt x="319079" y="916"/>
                </a:lnTo>
                <a:lnTo>
                  <a:pt x="365760" y="8038"/>
                </a:lnTo>
                <a:lnTo>
                  <a:pt x="409679" y="21736"/>
                </a:lnTo>
                <a:lnTo>
                  <a:pt x="450231" y="41441"/>
                </a:lnTo>
                <a:lnTo>
                  <a:pt x="486807" y="66582"/>
                </a:lnTo>
                <a:lnTo>
                  <a:pt x="518801" y="96592"/>
                </a:lnTo>
                <a:lnTo>
                  <a:pt x="545605" y="130900"/>
                </a:lnTo>
                <a:lnTo>
                  <a:pt x="566613" y="168937"/>
                </a:lnTo>
                <a:lnTo>
                  <a:pt x="581217" y="210133"/>
                </a:lnTo>
                <a:lnTo>
                  <a:pt x="588810" y="253919"/>
                </a:lnTo>
                <a:lnTo>
                  <a:pt x="589788" y="276606"/>
                </a:lnTo>
                <a:lnTo>
                  <a:pt x="588810" y="299292"/>
                </a:lnTo>
                <a:lnTo>
                  <a:pt x="581217" y="343078"/>
                </a:lnTo>
                <a:lnTo>
                  <a:pt x="566613" y="384274"/>
                </a:lnTo>
                <a:lnTo>
                  <a:pt x="545605" y="422311"/>
                </a:lnTo>
                <a:lnTo>
                  <a:pt x="518801" y="456619"/>
                </a:lnTo>
                <a:lnTo>
                  <a:pt x="486807" y="486629"/>
                </a:lnTo>
                <a:lnTo>
                  <a:pt x="450231" y="511770"/>
                </a:lnTo>
                <a:lnTo>
                  <a:pt x="409679" y="531475"/>
                </a:lnTo>
                <a:lnTo>
                  <a:pt x="365760" y="545173"/>
                </a:lnTo>
                <a:lnTo>
                  <a:pt x="319079" y="552295"/>
                </a:lnTo>
                <a:lnTo>
                  <a:pt x="294894" y="553212"/>
                </a:lnTo>
                <a:lnTo>
                  <a:pt x="270708" y="552295"/>
                </a:lnTo>
                <a:lnTo>
                  <a:pt x="224027" y="545173"/>
                </a:lnTo>
                <a:lnTo>
                  <a:pt x="180108" y="531475"/>
                </a:lnTo>
                <a:lnTo>
                  <a:pt x="139556" y="511770"/>
                </a:lnTo>
                <a:lnTo>
                  <a:pt x="102980" y="486629"/>
                </a:lnTo>
                <a:lnTo>
                  <a:pt x="70986" y="456619"/>
                </a:lnTo>
                <a:lnTo>
                  <a:pt x="44182" y="422311"/>
                </a:lnTo>
                <a:lnTo>
                  <a:pt x="23174" y="384274"/>
                </a:lnTo>
                <a:lnTo>
                  <a:pt x="8570" y="343078"/>
                </a:lnTo>
                <a:lnTo>
                  <a:pt x="977" y="299292"/>
                </a:lnTo>
                <a:lnTo>
                  <a:pt x="0" y="276606"/>
                </a:lnTo>
                <a:close/>
              </a:path>
            </a:pathLst>
          </a:custGeom>
          <a:ln w="12700">
            <a:solidFill>
              <a:srgbClr val="236B88"/>
            </a:solidFill>
          </a:ln>
        </p:spPr>
        <p:txBody>
          <a:bodyPr wrap="square" lIns="0" tIns="0" rIns="0" bIns="0" rtlCol="0"/>
          <a:lstStyle/>
          <a:p>
            <a:endParaRPr/>
          </a:p>
        </p:txBody>
      </p:sp>
      <p:sp>
        <p:nvSpPr>
          <p:cNvPr id="6" name="object 6"/>
          <p:cNvSpPr txBox="1"/>
          <p:nvPr/>
        </p:nvSpPr>
        <p:spPr>
          <a:xfrm>
            <a:off x="651234" y="6388160"/>
            <a:ext cx="149606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Har</a:t>
            </a:r>
            <a:r>
              <a:rPr sz="1400" dirty="0">
                <a:latin typeface="Corbel"/>
                <a:cs typeface="Corbel"/>
              </a:rPr>
              <a:t>tm</a:t>
            </a:r>
            <a:r>
              <a:rPr sz="1400" spc="-5" dirty="0">
                <a:latin typeface="Corbel"/>
                <a:cs typeface="Corbel"/>
              </a:rPr>
              <a:t>a</a:t>
            </a:r>
            <a:r>
              <a:rPr sz="1400" dirty="0">
                <a:latin typeface="Corbel"/>
                <a:cs typeface="Corbel"/>
              </a:rPr>
              <a:t>n,</a:t>
            </a:r>
            <a:r>
              <a:rPr sz="1400" spc="-5" dirty="0">
                <a:latin typeface="Corbel"/>
                <a:cs typeface="Corbel"/>
              </a:rPr>
              <a:t> </a:t>
            </a:r>
            <a:r>
              <a:rPr sz="1400" spc="-10" dirty="0">
                <a:latin typeface="Corbel"/>
                <a:cs typeface="Corbel"/>
              </a:rPr>
              <a:t>1</a:t>
            </a:r>
            <a:r>
              <a:rPr sz="1400" spc="-5" dirty="0">
                <a:latin typeface="Corbel"/>
                <a:cs typeface="Corbel"/>
              </a:rPr>
              <a:t>978</a:t>
            </a:r>
            <a:r>
              <a:rPr sz="1400" dirty="0">
                <a:latin typeface="Corbel"/>
                <a:cs typeface="Corbel"/>
              </a:rPr>
              <a:t>)</a:t>
            </a:r>
            <a:endParaRPr sz="1400">
              <a:latin typeface="Corbel"/>
              <a:cs typeface="Corbe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44</a:t>
            </a:fld>
            <a:endParaRPr spc="10"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0" name="object 10"/>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54115" y="2455105"/>
            <a:ext cx="1632585" cy="1579880"/>
          </a:xfrm>
          <a:prstGeom prst="rect">
            <a:avLst/>
          </a:prstGeom>
        </p:spPr>
        <p:txBody>
          <a:bodyPr vert="horz" wrap="square" lIns="0" tIns="0" rIns="0" bIns="0" rtlCol="0">
            <a:spAutoFit/>
          </a:bodyPr>
          <a:lstStyle/>
          <a:p>
            <a:pPr marL="12700" marR="5080">
              <a:lnSpc>
                <a:spcPct val="100000"/>
              </a:lnSpc>
            </a:pPr>
            <a:r>
              <a:rPr sz="3600" spc="-5" dirty="0">
                <a:solidFill>
                  <a:srgbClr val="276F8B"/>
                </a:solidFill>
                <a:latin typeface="Corbel"/>
                <a:cs typeface="Corbel"/>
              </a:rPr>
              <a:t>F</a:t>
            </a:r>
            <a:r>
              <a:rPr sz="3600" spc="-20" dirty="0">
                <a:solidFill>
                  <a:srgbClr val="276F8B"/>
                </a:solidFill>
                <a:latin typeface="Corbel"/>
                <a:cs typeface="Corbel"/>
              </a:rPr>
              <a:t>a</a:t>
            </a:r>
            <a:r>
              <a:rPr sz="3600" spc="-15" dirty="0">
                <a:solidFill>
                  <a:srgbClr val="276F8B"/>
                </a:solidFill>
                <a:latin typeface="Corbel"/>
                <a:cs typeface="Corbel"/>
              </a:rPr>
              <a:t>mily</a:t>
            </a:r>
            <a:r>
              <a:rPr sz="3600" spc="-5" dirty="0">
                <a:solidFill>
                  <a:srgbClr val="276F8B"/>
                </a:solidFill>
                <a:latin typeface="Corbel"/>
                <a:cs typeface="Corbel"/>
              </a:rPr>
              <a:t> </a:t>
            </a:r>
            <a:r>
              <a:rPr sz="3600" spc="-15" dirty="0">
                <a:solidFill>
                  <a:srgbClr val="276F8B"/>
                </a:solidFill>
                <a:latin typeface="Corbel"/>
                <a:cs typeface="Corbel"/>
              </a:rPr>
              <a:t>S</a:t>
            </a:r>
            <a:r>
              <a:rPr sz="3600" dirty="0">
                <a:solidFill>
                  <a:srgbClr val="276F8B"/>
                </a:solidFill>
                <a:latin typeface="Corbel"/>
                <a:cs typeface="Corbel"/>
              </a:rPr>
              <a:t>y</a:t>
            </a:r>
            <a:r>
              <a:rPr sz="3600" spc="-5" dirty="0">
                <a:solidFill>
                  <a:srgbClr val="276F8B"/>
                </a:solidFill>
                <a:latin typeface="Corbel"/>
                <a:cs typeface="Corbel"/>
              </a:rPr>
              <a:t>st</a:t>
            </a:r>
            <a:r>
              <a:rPr sz="3600" spc="-25" dirty="0">
                <a:solidFill>
                  <a:srgbClr val="276F8B"/>
                </a:solidFill>
                <a:latin typeface="Corbel"/>
                <a:cs typeface="Corbel"/>
              </a:rPr>
              <a:t>em</a:t>
            </a:r>
            <a:r>
              <a:rPr sz="3600" dirty="0">
                <a:solidFill>
                  <a:srgbClr val="276F8B"/>
                </a:solidFill>
                <a:latin typeface="Corbel"/>
                <a:cs typeface="Corbel"/>
              </a:rPr>
              <a:t>s </a:t>
            </a:r>
            <a:r>
              <a:rPr sz="3600" spc="5" dirty="0">
                <a:solidFill>
                  <a:srgbClr val="276F8B"/>
                </a:solidFill>
                <a:latin typeface="Corbel"/>
                <a:cs typeface="Corbel"/>
              </a:rPr>
              <a:t>T</a:t>
            </a:r>
            <a:r>
              <a:rPr sz="3600" dirty="0">
                <a:solidFill>
                  <a:srgbClr val="276F8B"/>
                </a:solidFill>
                <a:latin typeface="Corbel"/>
                <a:cs typeface="Corbel"/>
              </a:rPr>
              <a:t>h</a:t>
            </a:r>
            <a:r>
              <a:rPr sz="3600" spc="-25" dirty="0">
                <a:solidFill>
                  <a:srgbClr val="276F8B"/>
                </a:solidFill>
                <a:latin typeface="Corbel"/>
                <a:cs typeface="Corbel"/>
              </a:rPr>
              <a:t>e</a:t>
            </a:r>
            <a:r>
              <a:rPr sz="3600" dirty="0">
                <a:solidFill>
                  <a:srgbClr val="276F8B"/>
                </a:solidFill>
                <a:latin typeface="Corbel"/>
                <a:cs typeface="Corbel"/>
              </a:rPr>
              <a:t>o</a:t>
            </a:r>
            <a:r>
              <a:rPr sz="3600" spc="-10" dirty="0">
                <a:solidFill>
                  <a:srgbClr val="276F8B"/>
                </a:solidFill>
                <a:latin typeface="Corbel"/>
                <a:cs typeface="Corbel"/>
              </a:rPr>
              <a:t>ry</a:t>
            </a:r>
            <a:endParaRPr sz="3600">
              <a:latin typeface="Corbel"/>
              <a:cs typeface="Corbel"/>
            </a:endParaRPr>
          </a:p>
        </p:txBody>
      </p:sp>
      <p:sp>
        <p:nvSpPr>
          <p:cNvPr id="3" name="object 3"/>
          <p:cNvSpPr/>
          <p:nvPr/>
        </p:nvSpPr>
        <p:spPr>
          <a:xfrm>
            <a:off x="699515" y="2203703"/>
            <a:ext cx="1466087" cy="14660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13810" y="777818"/>
            <a:ext cx="1436553" cy="143654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219955" y="1917192"/>
            <a:ext cx="2531363" cy="1705355"/>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767414" rIns="0" bIns="0" rtlCol="0">
            <a:spAutoFit/>
          </a:bodyPr>
          <a:lstStyle/>
          <a:p>
            <a:pPr marL="1554480">
              <a:lnSpc>
                <a:spcPct val="100000"/>
              </a:lnSpc>
            </a:pPr>
            <a:r>
              <a:rPr sz="2800" spc="-30" dirty="0">
                <a:solidFill>
                  <a:srgbClr val="000000"/>
                </a:solidFill>
              </a:rPr>
              <a:t>Em</a:t>
            </a:r>
            <a:r>
              <a:rPr sz="2800" spc="-15" dirty="0">
                <a:solidFill>
                  <a:srgbClr val="000000"/>
                </a:solidFill>
              </a:rPr>
              <a:t>bedded</a:t>
            </a:r>
            <a:r>
              <a:rPr sz="2800" spc="-70" dirty="0">
                <a:solidFill>
                  <a:srgbClr val="000000"/>
                </a:solidFill>
              </a:rPr>
              <a:t> </a:t>
            </a:r>
            <a:r>
              <a:rPr sz="2800" spc="-15" dirty="0">
                <a:solidFill>
                  <a:srgbClr val="000000"/>
                </a:solidFill>
              </a:rPr>
              <a:t>Sy</a:t>
            </a:r>
            <a:r>
              <a:rPr sz="2800" spc="-20" dirty="0">
                <a:solidFill>
                  <a:srgbClr val="000000"/>
                </a:solidFill>
              </a:rPr>
              <a:t>s</a:t>
            </a:r>
            <a:r>
              <a:rPr sz="2800" spc="-15" dirty="0">
                <a:solidFill>
                  <a:srgbClr val="000000"/>
                </a:solidFill>
              </a:rPr>
              <a:t>te</a:t>
            </a:r>
            <a:r>
              <a:rPr sz="2800" spc="-30" dirty="0">
                <a:solidFill>
                  <a:srgbClr val="000000"/>
                </a:solidFill>
              </a:rPr>
              <a:t>m</a:t>
            </a:r>
            <a:r>
              <a:rPr sz="2800" spc="-15" dirty="0">
                <a:solidFill>
                  <a:srgbClr val="000000"/>
                </a:solidFill>
              </a:rPr>
              <a:t>s</a:t>
            </a:r>
            <a:endParaRPr sz="2800"/>
          </a:p>
        </p:txBody>
      </p:sp>
      <p:sp>
        <p:nvSpPr>
          <p:cNvPr id="7" name="object 7"/>
          <p:cNvSpPr txBox="1"/>
          <p:nvPr/>
        </p:nvSpPr>
        <p:spPr>
          <a:xfrm>
            <a:off x="1954674" y="2644636"/>
            <a:ext cx="2190115" cy="381000"/>
          </a:xfrm>
          <a:prstGeom prst="rect">
            <a:avLst/>
          </a:prstGeom>
        </p:spPr>
        <p:txBody>
          <a:bodyPr vert="horz" wrap="square" lIns="0" tIns="0" rIns="0" bIns="0" rtlCol="0">
            <a:spAutoFit/>
          </a:bodyPr>
          <a:lstStyle/>
          <a:p>
            <a:pPr marL="12700">
              <a:lnSpc>
                <a:spcPct val="100000"/>
              </a:lnSpc>
            </a:pPr>
            <a:r>
              <a:rPr sz="2800" spc="-35" dirty="0">
                <a:latin typeface="Corbel"/>
                <a:cs typeface="Corbel"/>
              </a:rPr>
              <a:t>W</a:t>
            </a:r>
            <a:r>
              <a:rPr sz="2800" spc="-20" dirty="0">
                <a:latin typeface="Corbel"/>
                <a:cs typeface="Corbel"/>
              </a:rPr>
              <a:t>ho</a:t>
            </a:r>
            <a:r>
              <a:rPr sz="2800" spc="-15" dirty="0">
                <a:latin typeface="Corbel"/>
                <a:cs typeface="Corbel"/>
              </a:rPr>
              <a:t>le</a:t>
            </a:r>
            <a:r>
              <a:rPr sz="2800" spc="15" dirty="0">
                <a:latin typeface="Corbel"/>
                <a:cs typeface="Corbel"/>
              </a:rPr>
              <a:t> </a:t>
            </a:r>
            <a:r>
              <a:rPr sz="2800" spc="-15" dirty="0">
                <a:latin typeface="Corbel"/>
                <a:cs typeface="Corbel"/>
              </a:rPr>
              <a:t>vs</a:t>
            </a:r>
            <a:r>
              <a:rPr sz="2800" dirty="0">
                <a:latin typeface="Corbel"/>
                <a:cs typeface="Corbel"/>
              </a:rPr>
              <a:t> </a:t>
            </a:r>
            <a:r>
              <a:rPr sz="2800" spc="-20" dirty="0">
                <a:latin typeface="Corbel"/>
                <a:cs typeface="Corbel"/>
              </a:rPr>
              <a:t>Pa</a:t>
            </a:r>
            <a:r>
              <a:rPr sz="2800" spc="-15" dirty="0">
                <a:latin typeface="Corbel"/>
                <a:cs typeface="Corbel"/>
              </a:rPr>
              <a:t>rts</a:t>
            </a:r>
            <a:endParaRPr sz="2800">
              <a:latin typeface="Corbel"/>
              <a:cs typeface="Corbel"/>
            </a:endParaRPr>
          </a:p>
        </p:txBody>
      </p:sp>
      <p:sp>
        <p:nvSpPr>
          <p:cNvPr id="8" name="object 8"/>
          <p:cNvSpPr/>
          <p:nvPr/>
        </p:nvSpPr>
        <p:spPr>
          <a:xfrm>
            <a:off x="894588" y="1277111"/>
            <a:ext cx="391667" cy="428243"/>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686972" y="6453147"/>
            <a:ext cx="349250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Ho</a:t>
            </a:r>
            <a:r>
              <a:rPr sz="1400" dirty="0">
                <a:latin typeface="Corbel"/>
                <a:cs typeface="Corbel"/>
              </a:rPr>
              <a:t>d</a:t>
            </a:r>
            <a:r>
              <a:rPr sz="1400" spc="-5" dirty="0">
                <a:latin typeface="Corbel"/>
                <a:cs typeface="Corbel"/>
              </a:rPr>
              <a:t>ge</a:t>
            </a:r>
            <a:r>
              <a:rPr sz="1400" dirty="0">
                <a:latin typeface="Corbel"/>
                <a:cs typeface="Corbel"/>
              </a:rPr>
              <a:t>,</a:t>
            </a:r>
            <a:r>
              <a:rPr sz="1400" spc="-5" dirty="0">
                <a:latin typeface="Corbel"/>
                <a:cs typeface="Corbel"/>
              </a:rPr>
              <a:t> </a:t>
            </a:r>
            <a:r>
              <a:rPr sz="1400" dirty="0">
                <a:latin typeface="Corbel"/>
                <a:cs typeface="Corbel"/>
              </a:rPr>
              <a:t>&amp;</a:t>
            </a:r>
            <a:r>
              <a:rPr sz="1400" spc="-10" dirty="0">
                <a:latin typeface="Corbel"/>
                <a:cs typeface="Corbel"/>
              </a:rPr>
              <a:t> </a:t>
            </a:r>
            <a:r>
              <a:rPr sz="1400" spc="5" dirty="0">
                <a:latin typeface="Corbel"/>
                <a:cs typeface="Corbel"/>
              </a:rPr>
              <a:t>E</a:t>
            </a:r>
            <a:r>
              <a:rPr sz="1400" spc="-5" dirty="0">
                <a:latin typeface="Corbel"/>
                <a:cs typeface="Corbel"/>
              </a:rPr>
              <a:t>arl</a:t>
            </a:r>
            <a:r>
              <a:rPr sz="1400" spc="-50" dirty="0">
                <a:latin typeface="Corbel"/>
                <a:cs typeface="Corbel"/>
              </a:rPr>
              <a:t>y</a:t>
            </a:r>
            <a:r>
              <a:rPr sz="1400" dirty="0">
                <a:latin typeface="Corbel"/>
                <a:cs typeface="Corbel"/>
              </a:rPr>
              <a:t>,</a:t>
            </a:r>
            <a:r>
              <a:rPr sz="1400" spc="5"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6)</a:t>
            </a:r>
            <a:endParaRPr sz="1400">
              <a:latin typeface="Corbel"/>
              <a:cs typeface="Corbe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0320">
              <a:lnSpc>
                <a:spcPct val="100000"/>
              </a:lnSpc>
            </a:pPr>
            <a:fld id="{81D60167-4931-47E6-BA6A-407CBD079E47}" type="slidenum">
              <a:rPr spc="10" dirty="0"/>
              <a:t>45</a:t>
            </a:fld>
            <a:endParaRPr spc="10"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3" name="object 13"/>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7"/>
              </a:rPr>
              <a:t>www.cswe.</a:t>
            </a:r>
            <a:r>
              <a:rPr sz="800" spc="10" dirty="0">
                <a:solidFill>
                  <a:srgbClr val="1A4A5D"/>
                </a:solidFill>
                <a:latin typeface="Corbel"/>
                <a:cs typeface="Corbel"/>
                <a:hlinkClick r:id="rId7"/>
              </a:rPr>
              <a:t>o</a:t>
            </a:r>
            <a:r>
              <a:rPr sz="800" spc="5" dirty="0">
                <a:solidFill>
                  <a:srgbClr val="1A4A5D"/>
                </a:solidFill>
                <a:latin typeface="Corbel"/>
                <a:cs typeface="Corbel"/>
                <a:hlinkClick r:id="rId7"/>
              </a:rPr>
              <a:t>rg</a:t>
            </a:r>
            <a:endParaRPr sz="800">
              <a:latin typeface="Corbel"/>
              <a:cs typeface="Corbel"/>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54115" y="2455105"/>
            <a:ext cx="1632585" cy="1579880"/>
          </a:xfrm>
          <a:prstGeom prst="rect">
            <a:avLst/>
          </a:prstGeom>
        </p:spPr>
        <p:txBody>
          <a:bodyPr vert="horz" wrap="square" lIns="0" tIns="0" rIns="0" bIns="0" rtlCol="0">
            <a:spAutoFit/>
          </a:bodyPr>
          <a:lstStyle/>
          <a:p>
            <a:pPr marL="12700" marR="5080">
              <a:lnSpc>
                <a:spcPct val="100000"/>
              </a:lnSpc>
            </a:pPr>
            <a:r>
              <a:rPr sz="3600" spc="-5" dirty="0">
                <a:solidFill>
                  <a:srgbClr val="276F8B"/>
                </a:solidFill>
                <a:latin typeface="Corbel"/>
                <a:cs typeface="Corbel"/>
              </a:rPr>
              <a:t>F</a:t>
            </a:r>
            <a:r>
              <a:rPr sz="3600" spc="-20" dirty="0">
                <a:solidFill>
                  <a:srgbClr val="276F8B"/>
                </a:solidFill>
                <a:latin typeface="Corbel"/>
                <a:cs typeface="Corbel"/>
              </a:rPr>
              <a:t>a</a:t>
            </a:r>
            <a:r>
              <a:rPr sz="3600" spc="-15" dirty="0">
                <a:solidFill>
                  <a:srgbClr val="276F8B"/>
                </a:solidFill>
                <a:latin typeface="Corbel"/>
                <a:cs typeface="Corbel"/>
              </a:rPr>
              <a:t>mily</a:t>
            </a:r>
            <a:r>
              <a:rPr sz="3600" spc="-5" dirty="0">
                <a:solidFill>
                  <a:srgbClr val="276F8B"/>
                </a:solidFill>
                <a:latin typeface="Corbel"/>
                <a:cs typeface="Corbel"/>
              </a:rPr>
              <a:t> </a:t>
            </a:r>
            <a:r>
              <a:rPr sz="3600" spc="-15" dirty="0">
                <a:solidFill>
                  <a:srgbClr val="276F8B"/>
                </a:solidFill>
                <a:latin typeface="Corbel"/>
                <a:cs typeface="Corbel"/>
              </a:rPr>
              <a:t>S</a:t>
            </a:r>
            <a:r>
              <a:rPr sz="3600" dirty="0">
                <a:solidFill>
                  <a:srgbClr val="276F8B"/>
                </a:solidFill>
                <a:latin typeface="Corbel"/>
                <a:cs typeface="Corbel"/>
              </a:rPr>
              <a:t>y</a:t>
            </a:r>
            <a:r>
              <a:rPr sz="3600" spc="-5" dirty="0">
                <a:solidFill>
                  <a:srgbClr val="276F8B"/>
                </a:solidFill>
                <a:latin typeface="Corbel"/>
                <a:cs typeface="Corbel"/>
              </a:rPr>
              <a:t>st</a:t>
            </a:r>
            <a:r>
              <a:rPr sz="3600" spc="-25" dirty="0">
                <a:solidFill>
                  <a:srgbClr val="276F8B"/>
                </a:solidFill>
                <a:latin typeface="Corbel"/>
                <a:cs typeface="Corbel"/>
              </a:rPr>
              <a:t>em</a:t>
            </a:r>
            <a:r>
              <a:rPr sz="3600" dirty="0">
                <a:solidFill>
                  <a:srgbClr val="276F8B"/>
                </a:solidFill>
                <a:latin typeface="Corbel"/>
                <a:cs typeface="Corbel"/>
              </a:rPr>
              <a:t>s </a:t>
            </a:r>
            <a:r>
              <a:rPr sz="3600" spc="5" dirty="0">
                <a:solidFill>
                  <a:srgbClr val="276F8B"/>
                </a:solidFill>
                <a:latin typeface="Corbel"/>
                <a:cs typeface="Corbel"/>
              </a:rPr>
              <a:t>T</a:t>
            </a:r>
            <a:r>
              <a:rPr sz="3600" dirty="0">
                <a:solidFill>
                  <a:srgbClr val="276F8B"/>
                </a:solidFill>
                <a:latin typeface="Corbel"/>
                <a:cs typeface="Corbel"/>
              </a:rPr>
              <a:t>h</a:t>
            </a:r>
            <a:r>
              <a:rPr sz="3600" spc="-25" dirty="0">
                <a:solidFill>
                  <a:srgbClr val="276F8B"/>
                </a:solidFill>
                <a:latin typeface="Corbel"/>
                <a:cs typeface="Corbel"/>
              </a:rPr>
              <a:t>e</a:t>
            </a:r>
            <a:r>
              <a:rPr sz="3600" dirty="0">
                <a:solidFill>
                  <a:srgbClr val="276F8B"/>
                </a:solidFill>
                <a:latin typeface="Corbel"/>
                <a:cs typeface="Corbel"/>
              </a:rPr>
              <a:t>o</a:t>
            </a:r>
            <a:r>
              <a:rPr sz="3600" spc="-10" dirty="0">
                <a:solidFill>
                  <a:srgbClr val="276F8B"/>
                </a:solidFill>
                <a:latin typeface="Corbel"/>
                <a:cs typeface="Corbel"/>
              </a:rPr>
              <a:t>ry</a:t>
            </a:r>
            <a:endParaRPr sz="3600">
              <a:latin typeface="Corbel"/>
              <a:cs typeface="Corbel"/>
            </a:endParaRPr>
          </a:p>
        </p:txBody>
      </p:sp>
      <p:sp>
        <p:nvSpPr>
          <p:cNvPr id="3" name="object 3"/>
          <p:cNvSpPr/>
          <p:nvPr/>
        </p:nvSpPr>
        <p:spPr>
          <a:xfrm>
            <a:off x="699515" y="2203703"/>
            <a:ext cx="1466087" cy="14660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13810" y="777818"/>
            <a:ext cx="1436553" cy="143654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219955" y="1917192"/>
            <a:ext cx="2531363" cy="1705355"/>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767414" rIns="0" bIns="0" rtlCol="0">
            <a:spAutoFit/>
          </a:bodyPr>
          <a:lstStyle/>
          <a:p>
            <a:pPr marL="1554480">
              <a:lnSpc>
                <a:spcPct val="100000"/>
              </a:lnSpc>
            </a:pPr>
            <a:r>
              <a:rPr sz="2800" spc="-30" dirty="0">
                <a:solidFill>
                  <a:srgbClr val="000000"/>
                </a:solidFill>
              </a:rPr>
              <a:t>Em</a:t>
            </a:r>
            <a:r>
              <a:rPr sz="2800" spc="-15" dirty="0">
                <a:solidFill>
                  <a:srgbClr val="000000"/>
                </a:solidFill>
              </a:rPr>
              <a:t>bedded</a:t>
            </a:r>
            <a:r>
              <a:rPr sz="2800" spc="-70" dirty="0">
                <a:solidFill>
                  <a:srgbClr val="000000"/>
                </a:solidFill>
              </a:rPr>
              <a:t> </a:t>
            </a:r>
            <a:r>
              <a:rPr sz="2800" spc="-15" dirty="0">
                <a:solidFill>
                  <a:srgbClr val="000000"/>
                </a:solidFill>
              </a:rPr>
              <a:t>Sy</a:t>
            </a:r>
            <a:r>
              <a:rPr sz="2800" spc="-20" dirty="0">
                <a:solidFill>
                  <a:srgbClr val="000000"/>
                </a:solidFill>
              </a:rPr>
              <a:t>s</a:t>
            </a:r>
            <a:r>
              <a:rPr sz="2800" spc="-15" dirty="0">
                <a:solidFill>
                  <a:srgbClr val="000000"/>
                </a:solidFill>
              </a:rPr>
              <a:t>te</a:t>
            </a:r>
            <a:r>
              <a:rPr sz="2800" spc="-30" dirty="0">
                <a:solidFill>
                  <a:srgbClr val="000000"/>
                </a:solidFill>
              </a:rPr>
              <a:t>m</a:t>
            </a:r>
            <a:r>
              <a:rPr sz="2800" spc="-15" dirty="0">
                <a:solidFill>
                  <a:srgbClr val="000000"/>
                </a:solidFill>
              </a:rPr>
              <a:t>s</a:t>
            </a:r>
            <a:endParaRPr sz="2800"/>
          </a:p>
        </p:txBody>
      </p:sp>
      <p:sp>
        <p:nvSpPr>
          <p:cNvPr id="7" name="object 7"/>
          <p:cNvSpPr/>
          <p:nvPr/>
        </p:nvSpPr>
        <p:spPr>
          <a:xfrm>
            <a:off x="1014983" y="3154679"/>
            <a:ext cx="885825" cy="885825"/>
          </a:xfrm>
          <a:custGeom>
            <a:avLst/>
            <a:gdLst/>
            <a:ahLst/>
            <a:cxnLst/>
            <a:rect l="l" t="t" r="r" b="b"/>
            <a:pathLst>
              <a:path w="885825" h="885825">
                <a:moveTo>
                  <a:pt x="442722" y="0"/>
                </a:moveTo>
                <a:lnTo>
                  <a:pt x="370909" y="5794"/>
                </a:lnTo>
                <a:lnTo>
                  <a:pt x="302785" y="22569"/>
                </a:lnTo>
                <a:lnTo>
                  <a:pt x="239263" y="49414"/>
                </a:lnTo>
                <a:lnTo>
                  <a:pt x="181254" y="85418"/>
                </a:lnTo>
                <a:lnTo>
                  <a:pt x="129668" y="129668"/>
                </a:lnTo>
                <a:lnTo>
                  <a:pt x="85418" y="181254"/>
                </a:lnTo>
                <a:lnTo>
                  <a:pt x="49414" y="239263"/>
                </a:lnTo>
                <a:lnTo>
                  <a:pt x="22569" y="302785"/>
                </a:lnTo>
                <a:lnTo>
                  <a:pt x="5794" y="370909"/>
                </a:lnTo>
                <a:lnTo>
                  <a:pt x="0" y="442722"/>
                </a:lnTo>
                <a:lnTo>
                  <a:pt x="1467" y="479032"/>
                </a:lnTo>
                <a:lnTo>
                  <a:pt x="12866" y="549114"/>
                </a:lnTo>
                <a:lnTo>
                  <a:pt x="34790" y="615051"/>
                </a:lnTo>
                <a:lnTo>
                  <a:pt x="66328" y="675931"/>
                </a:lnTo>
                <a:lnTo>
                  <a:pt x="106569" y="730842"/>
                </a:lnTo>
                <a:lnTo>
                  <a:pt x="154601" y="778874"/>
                </a:lnTo>
                <a:lnTo>
                  <a:pt x="209512" y="819115"/>
                </a:lnTo>
                <a:lnTo>
                  <a:pt x="270392" y="850653"/>
                </a:lnTo>
                <a:lnTo>
                  <a:pt x="336329" y="872577"/>
                </a:lnTo>
                <a:lnTo>
                  <a:pt x="406411" y="883976"/>
                </a:lnTo>
                <a:lnTo>
                  <a:pt x="442722" y="885444"/>
                </a:lnTo>
                <a:lnTo>
                  <a:pt x="479032" y="883976"/>
                </a:lnTo>
                <a:lnTo>
                  <a:pt x="549114" y="872577"/>
                </a:lnTo>
                <a:lnTo>
                  <a:pt x="615051" y="850653"/>
                </a:lnTo>
                <a:lnTo>
                  <a:pt x="675931" y="819115"/>
                </a:lnTo>
                <a:lnTo>
                  <a:pt x="730842" y="778874"/>
                </a:lnTo>
                <a:lnTo>
                  <a:pt x="778874" y="730842"/>
                </a:lnTo>
                <a:lnTo>
                  <a:pt x="819115" y="675931"/>
                </a:lnTo>
                <a:lnTo>
                  <a:pt x="850653" y="615051"/>
                </a:lnTo>
                <a:lnTo>
                  <a:pt x="872577" y="549114"/>
                </a:lnTo>
                <a:lnTo>
                  <a:pt x="883976" y="479032"/>
                </a:lnTo>
                <a:lnTo>
                  <a:pt x="885444" y="442722"/>
                </a:lnTo>
                <a:lnTo>
                  <a:pt x="883976" y="406411"/>
                </a:lnTo>
                <a:lnTo>
                  <a:pt x="872577" y="336329"/>
                </a:lnTo>
                <a:lnTo>
                  <a:pt x="850653" y="270392"/>
                </a:lnTo>
                <a:lnTo>
                  <a:pt x="819115" y="209512"/>
                </a:lnTo>
                <a:lnTo>
                  <a:pt x="778874" y="154601"/>
                </a:lnTo>
                <a:lnTo>
                  <a:pt x="730842" y="106569"/>
                </a:lnTo>
                <a:lnTo>
                  <a:pt x="675931" y="66328"/>
                </a:lnTo>
                <a:lnTo>
                  <a:pt x="615051" y="34790"/>
                </a:lnTo>
                <a:lnTo>
                  <a:pt x="549114" y="12866"/>
                </a:lnTo>
                <a:lnTo>
                  <a:pt x="479032" y="1467"/>
                </a:lnTo>
                <a:lnTo>
                  <a:pt x="442722" y="0"/>
                </a:lnTo>
                <a:close/>
              </a:path>
            </a:pathLst>
          </a:custGeom>
          <a:solidFill>
            <a:srgbClr val="4A9B82"/>
          </a:solidFill>
        </p:spPr>
        <p:txBody>
          <a:bodyPr wrap="square" lIns="0" tIns="0" rIns="0" bIns="0" rtlCol="0"/>
          <a:lstStyle/>
          <a:p>
            <a:endParaRPr/>
          </a:p>
        </p:txBody>
      </p:sp>
      <p:sp>
        <p:nvSpPr>
          <p:cNvPr id="8" name="object 8"/>
          <p:cNvSpPr/>
          <p:nvPr/>
        </p:nvSpPr>
        <p:spPr>
          <a:xfrm>
            <a:off x="1014983" y="3154679"/>
            <a:ext cx="885825" cy="885825"/>
          </a:xfrm>
          <a:custGeom>
            <a:avLst/>
            <a:gdLst/>
            <a:ahLst/>
            <a:cxnLst/>
            <a:rect l="l" t="t" r="r" b="b"/>
            <a:pathLst>
              <a:path w="885825" h="885825">
                <a:moveTo>
                  <a:pt x="0" y="442722"/>
                </a:moveTo>
                <a:lnTo>
                  <a:pt x="5794" y="370909"/>
                </a:lnTo>
                <a:lnTo>
                  <a:pt x="22569" y="302785"/>
                </a:lnTo>
                <a:lnTo>
                  <a:pt x="49414" y="239263"/>
                </a:lnTo>
                <a:lnTo>
                  <a:pt x="85418" y="181254"/>
                </a:lnTo>
                <a:lnTo>
                  <a:pt x="129668" y="129668"/>
                </a:lnTo>
                <a:lnTo>
                  <a:pt x="181254" y="85418"/>
                </a:lnTo>
                <a:lnTo>
                  <a:pt x="239263" y="49414"/>
                </a:lnTo>
                <a:lnTo>
                  <a:pt x="302785" y="22569"/>
                </a:lnTo>
                <a:lnTo>
                  <a:pt x="370909" y="5794"/>
                </a:lnTo>
                <a:lnTo>
                  <a:pt x="442722" y="0"/>
                </a:lnTo>
                <a:lnTo>
                  <a:pt x="479032" y="1467"/>
                </a:lnTo>
                <a:lnTo>
                  <a:pt x="549114" y="12866"/>
                </a:lnTo>
                <a:lnTo>
                  <a:pt x="615051" y="34790"/>
                </a:lnTo>
                <a:lnTo>
                  <a:pt x="675931" y="66328"/>
                </a:lnTo>
                <a:lnTo>
                  <a:pt x="730842" y="106569"/>
                </a:lnTo>
                <a:lnTo>
                  <a:pt x="778874" y="154601"/>
                </a:lnTo>
                <a:lnTo>
                  <a:pt x="819115" y="209512"/>
                </a:lnTo>
                <a:lnTo>
                  <a:pt x="850653" y="270392"/>
                </a:lnTo>
                <a:lnTo>
                  <a:pt x="872577" y="336329"/>
                </a:lnTo>
                <a:lnTo>
                  <a:pt x="883976" y="406411"/>
                </a:lnTo>
                <a:lnTo>
                  <a:pt x="885444" y="442722"/>
                </a:lnTo>
                <a:lnTo>
                  <a:pt x="883976" y="479032"/>
                </a:lnTo>
                <a:lnTo>
                  <a:pt x="872577" y="549114"/>
                </a:lnTo>
                <a:lnTo>
                  <a:pt x="850653" y="615051"/>
                </a:lnTo>
                <a:lnTo>
                  <a:pt x="819115" y="675931"/>
                </a:lnTo>
                <a:lnTo>
                  <a:pt x="778874" y="730842"/>
                </a:lnTo>
                <a:lnTo>
                  <a:pt x="730842" y="778874"/>
                </a:lnTo>
                <a:lnTo>
                  <a:pt x="675931" y="819115"/>
                </a:lnTo>
                <a:lnTo>
                  <a:pt x="615051" y="850653"/>
                </a:lnTo>
                <a:lnTo>
                  <a:pt x="549114" y="872577"/>
                </a:lnTo>
                <a:lnTo>
                  <a:pt x="479032" y="883976"/>
                </a:lnTo>
                <a:lnTo>
                  <a:pt x="442722" y="885444"/>
                </a:lnTo>
                <a:lnTo>
                  <a:pt x="406411" y="883976"/>
                </a:lnTo>
                <a:lnTo>
                  <a:pt x="336329" y="872577"/>
                </a:lnTo>
                <a:lnTo>
                  <a:pt x="270392" y="850653"/>
                </a:lnTo>
                <a:lnTo>
                  <a:pt x="209512" y="819115"/>
                </a:lnTo>
                <a:lnTo>
                  <a:pt x="154601" y="778874"/>
                </a:lnTo>
                <a:lnTo>
                  <a:pt x="106569" y="730842"/>
                </a:lnTo>
                <a:lnTo>
                  <a:pt x="66328" y="675931"/>
                </a:lnTo>
                <a:lnTo>
                  <a:pt x="34790" y="615051"/>
                </a:lnTo>
                <a:lnTo>
                  <a:pt x="12866" y="549114"/>
                </a:lnTo>
                <a:lnTo>
                  <a:pt x="1467" y="479032"/>
                </a:lnTo>
                <a:lnTo>
                  <a:pt x="0" y="442722"/>
                </a:lnTo>
                <a:close/>
              </a:path>
            </a:pathLst>
          </a:custGeom>
          <a:ln w="12700">
            <a:solidFill>
              <a:srgbClr val="FFFFFF"/>
            </a:solidFill>
          </a:ln>
        </p:spPr>
        <p:txBody>
          <a:bodyPr wrap="square" lIns="0" tIns="0" rIns="0" bIns="0" rtlCol="0"/>
          <a:lstStyle/>
          <a:p>
            <a:endParaRPr/>
          </a:p>
        </p:txBody>
      </p:sp>
      <p:sp>
        <p:nvSpPr>
          <p:cNvPr id="9" name="object 9"/>
          <p:cNvSpPr/>
          <p:nvPr/>
        </p:nvSpPr>
        <p:spPr>
          <a:xfrm>
            <a:off x="1335024" y="3707891"/>
            <a:ext cx="885825" cy="885825"/>
          </a:xfrm>
          <a:custGeom>
            <a:avLst/>
            <a:gdLst/>
            <a:ahLst/>
            <a:cxnLst/>
            <a:rect l="l" t="t" r="r" b="b"/>
            <a:pathLst>
              <a:path w="885825" h="885825">
                <a:moveTo>
                  <a:pt x="442722" y="0"/>
                </a:moveTo>
                <a:lnTo>
                  <a:pt x="370909" y="5794"/>
                </a:lnTo>
                <a:lnTo>
                  <a:pt x="302785" y="22569"/>
                </a:lnTo>
                <a:lnTo>
                  <a:pt x="239263" y="49414"/>
                </a:lnTo>
                <a:lnTo>
                  <a:pt x="181254" y="85418"/>
                </a:lnTo>
                <a:lnTo>
                  <a:pt x="129668" y="129668"/>
                </a:lnTo>
                <a:lnTo>
                  <a:pt x="85418" y="181254"/>
                </a:lnTo>
                <a:lnTo>
                  <a:pt x="49414" y="239263"/>
                </a:lnTo>
                <a:lnTo>
                  <a:pt x="22569" y="302785"/>
                </a:lnTo>
                <a:lnTo>
                  <a:pt x="5794" y="370909"/>
                </a:lnTo>
                <a:lnTo>
                  <a:pt x="0" y="442722"/>
                </a:lnTo>
                <a:lnTo>
                  <a:pt x="1467" y="479032"/>
                </a:lnTo>
                <a:lnTo>
                  <a:pt x="12866" y="549114"/>
                </a:lnTo>
                <a:lnTo>
                  <a:pt x="34790" y="615051"/>
                </a:lnTo>
                <a:lnTo>
                  <a:pt x="66328" y="675931"/>
                </a:lnTo>
                <a:lnTo>
                  <a:pt x="106569" y="730842"/>
                </a:lnTo>
                <a:lnTo>
                  <a:pt x="154601" y="778874"/>
                </a:lnTo>
                <a:lnTo>
                  <a:pt x="209512" y="819115"/>
                </a:lnTo>
                <a:lnTo>
                  <a:pt x="270392" y="850653"/>
                </a:lnTo>
                <a:lnTo>
                  <a:pt x="336329" y="872577"/>
                </a:lnTo>
                <a:lnTo>
                  <a:pt x="406411" y="883976"/>
                </a:lnTo>
                <a:lnTo>
                  <a:pt x="442722" y="885444"/>
                </a:lnTo>
                <a:lnTo>
                  <a:pt x="479032" y="883976"/>
                </a:lnTo>
                <a:lnTo>
                  <a:pt x="549114" y="872577"/>
                </a:lnTo>
                <a:lnTo>
                  <a:pt x="615051" y="850653"/>
                </a:lnTo>
                <a:lnTo>
                  <a:pt x="675931" y="819115"/>
                </a:lnTo>
                <a:lnTo>
                  <a:pt x="730842" y="778874"/>
                </a:lnTo>
                <a:lnTo>
                  <a:pt x="778874" y="730842"/>
                </a:lnTo>
                <a:lnTo>
                  <a:pt x="819115" y="675931"/>
                </a:lnTo>
                <a:lnTo>
                  <a:pt x="850653" y="615051"/>
                </a:lnTo>
                <a:lnTo>
                  <a:pt x="872577" y="549114"/>
                </a:lnTo>
                <a:lnTo>
                  <a:pt x="883976" y="479032"/>
                </a:lnTo>
                <a:lnTo>
                  <a:pt x="885444" y="442722"/>
                </a:lnTo>
                <a:lnTo>
                  <a:pt x="883976" y="406411"/>
                </a:lnTo>
                <a:lnTo>
                  <a:pt x="872577" y="336329"/>
                </a:lnTo>
                <a:lnTo>
                  <a:pt x="850653" y="270392"/>
                </a:lnTo>
                <a:lnTo>
                  <a:pt x="819115" y="209512"/>
                </a:lnTo>
                <a:lnTo>
                  <a:pt x="778874" y="154601"/>
                </a:lnTo>
                <a:lnTo>
                  <a:pt x="730842" y="106569"/>
                </a:lnTo>
                <a:lnTo>
                  <a:pt x="675931" y="66328"/>
                </a:lnTo>
                <a:lnTo>
                  <a:pt x="615051" y="34790"/>
                </a:lnTo>
                <a:lnTo>
                  <a:pt x="549114" y="12866"/>
                </a:lnTo>
                <a:lnTo>
                  <a:pt x="479032" y="1467"/>
                </a:lnTo>
                <a:lnTo>
                  <a:pt x="442722" y="0"/>
                </a:lnTo>
                <a:close/>
              </a:path>
            </a:pathLst>
          </a:custGeom>
          <a:solidFill>
            <a:srgbClr val="7030A0"/>
          </a:solidFill>
        </p:spPr>
        <p:txBody>
          <a:bodyPr wrap="square" lIns="0" tIns="0" rIns="0" bIns="0" rtlCol="0"/>
          <a:lstStyle/>
          <a:p>
            <a:endParaRPr/>
          </a:p>
        </p:txBody>
      </p:sp>
      <p:sp>
        <p:nvSpPr>
          <p:cNvPr id="10" name="object 10"/>
          <p:cNvSpPr/>
          <p:nvPr/>
        </p:nvSpPr>
        <p:spPr>
          <a:xfrm>
            <a:off x="1335024" y="3707891"/>
            <a:ext cx="885825" cy="885825"/>
          </a:xfrm>
          <a:custGeom>
            <a:avLst/>
            <a:gdLst/>
            <a:ahLst/>
            <a:cxnLst/>
            <a:rect l="l" t="t" r="r" b="b"/>
            <a:pathLst>
              <a:path w="885825" h="885825">
                <a:moveTo>
                  <a:pt x="0" y="442722"/>
                </a:moveTo>
                <a:lnTo>
                  <a:pt x="5794" y="370909"/>
                </a:lnTo>
                <a:lnTo>
                  <a:pt x="22569" y="302785"/>
                </a:lnTo>
                <a:lnTo>
                  <a:pt x="49414" y="239263"/>
                </a:lnTo>
                <a:lnTo>
                  <a:pt x="85418" y="181254"/>
                </a:lnTo>
                <a:lnTo>
                  <a:pt x="129668" y="129668"/>
                </a:lnTo>
                <a:lnTo>
                  <a:pt x="181254" y="85418"/>
                </a:lnTo>
                <a:lnTo>
                  <a:pt x="239263" y="49414"/>
                </a:lnTo>
                <a:lnTo>
                  <a:pt x="302785" y="22569"/>
                </a:lnTo>
                <a:lnTo>
                  <a:pt x="370909" y="5794"/>
                </a:lnTo>
                <a:lnTo>
                  <a:pt x="442722" y="0"/>
                </a:lnTo>
                <a:lnTo>
                  <a:pt x="479032" y="1467"/>
                </a:lnTo>
                <a:lnTo>
                  <a:pt x="549114" y="12866"/>
                </a:lnTo>
                <a:lnTo>
                  <a:pt x="615051" y="34790"/>
                </a:lnTo>
                <a:lnTo>
                  <a:pt x="675931" y="66328"/>
                </a:lnTo>
                <a:lnTo>
                  <a:pt x="730842" y="106569"/>
                </a:lnTo>
                <a:lnTo>
                  <a:pt x="778874" y="154601"/>
                </a:lnTo>
                <a:lnTo>
                  <a:pt x="819115" y="209512"/>
                </a:lnTo>
                <a:lnTo>
                  <a:pt x="850653" y="270392"/>
                </a:lnTo>
                <a:lnTo>
                  <a:pt x="872577" y="336329"/>
                </a:lnTo>
                <a:lnTo>
                  <a:pt x="883976" y="406411"/>
                </a:lnTo>
                <a:lnTo>
                  <a:pt x="885444" y="442722"/>
                </a:lnTo>
                <a:lnTo>
                  <a:pt x="883976" y="479032"/>
                </a:lnTo>
                <a:lnTo>
                  <a:pt x="872577" y="549114"/>
                </a:lnTo>
                <a:lnTo>
                  <a:pt x="850653" y="615051"/>
                </a:lnTo>
                <a:lnTo>
                  <a:pt x="819115" y="675931"/>
                </a:lnTo>
                <a:lnTo>
                  <a:pt x="778874" y="730842"/>
                </a:lnTo>
                <a:lnTo>
                  <a:pt x="730842" y="778874"/>
                </a:lnTo>
                <a:lnTo>
                  <a:pt x="675931" y="819115"/>
                </a:lnTo>
                <a:lnTo>
                  <a:pt x="615051" y="850653"/>
                </a:lnTo>
                <a:lnTo>
                  <a:pt x="549114" y="872577"/>
                </a:lnTo>
                <a:lnTo>
                  <a:pt x="479032" y="883976"/>
                </a:lnTo>
                <a:lnTo>
                  <a:pt x="442722" y="885444"/>
                </a:lnTo>
                <a:lnTo>
                  <a:pt x="406411" y="883976"/>
                </a:lnTo>
                <a:lnTo>
                  <a:pt x="336329" y="872577"/>
                </a:lnTo>
                <a:lnTo>
                  <a:pt x="270392" y="850653"/>
                </a:lnTo>
                <a:lnTo>
                  <a:pt x="209512" y="819115"/>
                </a:lnTo>
                <a:lnTo>
                  <a:pt x="154601" y="778874"/>
                </a:lnTo>
                <a:lnTo>
                  <a:pt x="106569" y="730842"/>
                </a:lnTo>
                <a:lnTo>
                  <a:pt x="66328" y="675931"/>
                </a:lnTo>
                <a:lnTo>
                  <a:pt x="34790" y="615051"/>
                </a:lnTo>
                <a:lnTo>
                  <a:pt x="12866" y="549114"/>
                </a:lnTo>
                <a:lnTo>
                  <a:pt x="1467" y="479032"/>
                </a:lnTo>
                <a:lnTo>
                  <a:pt x="0" y="442722"/>
                </a:lnTo>
                <a:close/>
              </a:path>
            </a:pathLst>
          </a:custGeom>
          <a:ln w="12700">
            <a:solidFill>
              <a:srgbClr val="FFFFFF"/>
            </a:solidFill>
          </a:ln>
        </p:spPr>
        <p:txBody>
          <a:bodyPr wrap="square" lIns="0" tIns="0" rIns="0" bIns="0" rtlCol="0"/>
          <a:lstStyle/>
          <a:p>
            <a:endParaRPr/>
          </a:p>
        </p:txBody>
      </p:sp>
      <p:sp>
        <p:nvSpPr>
          <p:cNvPr id="11" name="object 11"/>
          <p:cNvSpPr/>
          <p:nvPr/>
        </p:nvSpPr>
        <p:spPr>
          <a:xfrm>
            <a:off x="694944" y="3707891"/>
            <a:ext cx="887094" cy="885825"/>
          </a:xfrm>
          <a:custGeom>
            <a:avLst/>
            <a:gdLst/>
            <a:ahLst/>
            <a:cxnLst/>
            <a:rect l="l" t="t" r="r" b="b"/>
            <a:pathLst>
              <a:path w="887094" h="885825">
                <a:moveTo>
                  <a:pt x="443484" y="0"/>
                </a:moveTo>
                <a:lnTo>
                  <a:pt x="371547" y="5794"/>
                </a:lnTo>
                <a:lnTo>
                  <a:pt x="303307" y="22569"/>
                </a:lnTo>
                <a:lnTo>
                  <a:pt x="239676" y="49414"/>
                </a:lnTo>
                <a:lnTo>
                  <a:pt x="181566" y="85418"/>
                </a:lnTo>
                <a:lnTo>
                  <a:pt x="129892" y="129668"/>
                </a:lnTo>
                <a:lnTo>
                  <a:pt x="85565" y="181254"/>
                </a:lnTo>
                <a:lnTo>
                  <a:pt x="49500" y="239263"/>
                </a:lnTo>
                <a:lnTo>
                  <a:pt x="22608" y="302785"/>
                </a:lnTo>
                <a:lnTo>
                  <a:pt x="5804" y="370909"/>
                </a:lnTo>
                <a:lnTo>
                  <a:pt x="0" y="442722"/>
                </a:lnTo>
                <a:lnTo>
                  <a:pt x="1470" y="479032"/>
                </a:lnTo>
                <a:lnTo>
                  <a:pt x="12888" y="549114"/>
                </a:lnTo>
                <a:lnTo>
                  <a:pt x="34850" y="615051"/>
                </a:lnTo>
                <a:lnTo>
                  <a:pt x="66443" y="675931"/>
                </a:lnTo>
                <a:lnTo>
                  <a:pt x="106753" y="730842"/>
                </a:lnTo>
                <a:lnTo>
                  <a:pt x="154868" y="778874"/>
                </a:lnTo>
                <a:lnTo>
                  <a:pt x="209874" y="819115"/>
                </a:lnTo>
                <a:lnTo>
                  <a:pt x="270858" y="850653"/>
                </a:lnTo>
                <a:lnTo>
                  <a:pt x="336908" y="872577"/>
                </a:lnTo>
                <a:lnTo>
                  <a:pt x="407111" y="883976"/>
                </a:lnTo>
                <a:lnTo>
                  <a:pt x="443484" y="885444"/>
                </a:lnTo>
                <a:lnTo>
                  <a:pt x="479856" y="883976"/>
                </a:lnTo>
                <a:lnTo>
                  <a:pt x="550059" y="872577"/>
                </a:lnTo>
                <a:lnTo>
                  <a:pt x="616109" y="850653"/>
                </a:lnTo>
                <a:lnTo>
                  <a:pt x="677093" y="819115"/>
                </a:lnTo>
                <a:lnTo>
                  <a:pt x="732099" y="778874"/>
                </a:lnTo>
                <a:lnTo>
                  <a:pt x="780214" y="730842"/>
                </a:lnTo>
                <a:lnTo>
                  <a:pt x="820524" y="675931"/>
                </a:lnTo>
                <a:lnTo>
                  <a:pt x="852117" y="615051"/>
                </a:lnTo>
                <a:lnTo>
                  <a:pt x="874079" y="549114"/>
                </a:lnTo>
                <a:lnTo>
                  <a:pt x="885497" y="479032"/>
                </a:lnTo>
                <a:lnTo>
                  <a:pt x="886968" y="442722"/>
                </a:lnTo>
                <a:lnTo>
                  <a:pt x="885497" y="406411"/>
                </a:lnTo>
                <a:lnTo>
                  <a:pt x="874079" y="336329"/>
                </a:lnTo>
                <a:lnTo>
                  <a:pt x="852117" y="270392"/>
                </a:lnTo>
                <a:lnTo>
                  <a:pt x="820524" y="209512"/>
                </a:lnTo>
                <a:lnTo>
                  <a:pt x="780214" y="154601"/>
                </a:lnTo>
                <a:lnTo>
                  <a:pt x="732099" y="106569"/>
                </a:lnTo>
                <a:lnTo>
                  <a:pt x="677093" y="66328"/>
                </a:lnTo>
                <a:lnTo>
                  <a:pt x="616109" y="34790"/>
                </a:lnTo>
                <a:lnTo>
                  <a:pt x="550059" y="12866"/>
                </a:lnTo>
                <a:lnTo>
                  <a:pt x="479856" y="1467"/>
                </a:lnTo>
                <a:lnTo>
                  <a:pt x="443484" y="0"/>
                </a:lnTo>
                <a:close/>
              </a:path>
            </a:pathLst>
          </a:custGeom>
          <a:solidFill>
            <a:srgbClr val="3494BA"/>
          </a:solidFill>
        </p:spPr>
        <p:txBody>
          <a:bodyPr wrap="square" lIns="0" tIns="0" rIns="0" bIns="0" rtlCol="0"/>
          <a:lstStyle/>
          <a:p>
            <a:endParaRPr/>
          </a:p>
        </p:txBody>
      </p:sp>
      <p:sp>
        <p:nvSpPr>
          <p:cNvPr id="12" name="object 12"/>
          <p:cNvSpPr/>
          <p:nvPr/>
        </p:nvSpPr>
        <p:spPr>
          <a:xfrm>
            <a:off x="694944" y="3707891"/>
            <a:ext cx="887094" cy="885825"/>
          </a:xfrm>
          <a:custGeom>
            <a:avLst/>
            <a:gdLst/>
            <a:ahLst/>
            <a:cxnLst/>
            <a:rect l="l" t="t" r="r" b="b"/>
            <a:pathLst>
              <a:path w="887094" h="885825">
                <a:moveTo>
                  <a:pt x="0" y="442722"/>
                </a:moveTo>
                <a:lnTo>
                  <a:pt x="5804" y="370909"/>
                </a:lnTo>
                <a:lnTo>
                  <a:pt x="22608" y="302785"/>
                </a:lnTo>
                <a:lnTo>
                  <a:pt x="49500" y="239263"/>
                </a:lnTo>
                <a:lnTo>
                  <a:pt x="85565" y="181254"/>
                </a:lnTo>
                <a:lnTo>
                  <a:pt x="129892" y="129668"/>
                </a:lnTo>
                <a:lnTo>
                  <a:pt x="181566" y="85418"/>
                </a:lnTo>
                <a:lnTo>
                  <a:pt x="239676" y="49414"/>
                </a:lnTo>
                <a:lnTo>
                  <a:pt x="303307" y="22569"/>
                </a:lnTo>
                <a:lnTo>
                  <a:pt x="371547" y="5794"/>
                </a:lnTo>
                <a:lnTo>
                  <a:pt x="443484" y="0"/>
                </a:lnTo>
                <a:lnTo>
                  <a:pt x="479856" y="1467"/>
                </a:lnTo>
                <a:lnTo>
                  <a:pt x="550059" y="12866"/>
                </a:lnTo>
                <a:lnTo>
                  <a:pt x="616109" y="34790"/>
                </a:lnTo>
                <a:lnTo>
                  <a:pt x="677093" y="66328"/>
                </a:lnTo>
                <a:lnTo>
                  <a:pt x="732099" y="106569"/>
                </a:lnTo>
                <a:lnTo>
                  <a:pt x="780214" y="154601"/>
                </a:lnTo>
                <a:lnTo>
                  <a:pt x="820524" y="209512"/>
                </a:lnTo>
                <a:lnTo>
                  <a:pt x="852117" y="270392"/>
                </a:lnTo>
                <a:lnTo>
                  <a:pt x="874079" y="336329"/>
                </a:lnTo>
                <a:lnTo>
                  <a:pt x="885497" y="406411"/>
                </a:lnTo>
                <a:lnTo>
                  <a:pt x="886968" y="442722"/>
                </a:lnTo>
                <a:lnTo>
                  <a:pt x="885497" y="479032"/>
                </a:lnTo>
                <a:lnTo>
                  <a:pt x="874079" y="549114"/>
                </a:lnTo>
                <a:lnTo>
                  <a:pt x="852117" y="615051"/>
                </a:lnTo>
                <a:lnTo>
                  <a:pt x="820524" y="675931"/>
                </a:lnTo>
                <a:lnTo>
                  <a:pt x="780214" y="730842"/>
                </a:lnTo>
                <a:lnTo>
                  <a:pt x="732099" y="778874"/>
                </a:lnTo>
                <a:lnTo>
                  <a:pt x="677093" y="819115"/>
                </a:lnTo>
                <a:lnTo>
                  <a:pt x="616109" y="850653"/>
                </a:lnTo>
                <a:lnTo>
                  <a:pt x="550059" y="872577"/>
                </a:lnTo>
                <a:lnTo>
                  <a:pt x="479856" y="883976"/>
                </a:lnTo>
                <a:lnTo>
                  <a:pt x="443484" y="885444"/>
                </a:lnTo>
                <a:lnTo>
                  <a:pt x="407111" y="883976"/>
                </a:lnTo>
                <a:lnTo>
                  <a:pt x="336908" y="872577"/>
                </a:lnTo>
                <a:lnTo>
                  <a:pt x="270858" y="850653"/>
                </a:lnTo>
                <a:lnTo>
                  <a:pt x="209874" y="819115"/>
                </a:lnTo>
                <a:lnTo>
                  <a:pt x="154868" y="778874"/>
                </a:lnTo>
                <a:lnTo>
                  <a:pt x="106753" y="730842"/>
                </a:lnTo>
                <a:lnTo>
                  <a:pt x="66443" y="675931"/>
                </a:lnTo>
                <a:lnTo>
                  <a:pt x="34850" y="615051"/>
                </a:lnTo>
                <a:lnTo>
                  <a:pt x="12888" y="549114"/>
                </a:lnTo>
                <a:lnTo>
                  <a:pt x="1470" y="479032"/>
                </a:lnTo>
                <a:lnTo>
                  <a:pt x="0" y="442722"/>
                </a:lnTo>
                <a:close/>
              </a:path>
            </a:pathLst>
          </a:custGeom>
          <a:ln w="12700">
            <a:solidFill>
              <a:srgbClr val="FFFFFF"/>
            </a:solidFill>
          </a:ln>
        </p:spPr>
        <p:txBody>
          <a:bodyPr wrap="square" lIns="0" tIns="0" rIns="0" bIns="0" rtlCol="0"/>
          <a:lstStyle/>
          <a:p>
            <a:endParaRPr/>
          </a:p>
        </p:txBody>
      </p:sp>
      <p:sp>
        <p:nvSpPr>
          <p:cNvPr id="13" name="object 13"/>
          <p:cNvSpPr txBox="1"/>
          <p:nvPr/>
        </p:nvSpPr>
        <p:spPr>
          <a:xfrm>
            <a:off x="1954674" y="2644636"/>
            <a:ext cx="2190115" cy="1569085"/>
          </a:xfrm>
          <a:prstGeom prst="rect">
            <a:avLst/>
          </a:prstGeom>
        </p:spPr>
        <p:txBody>
          <a:bodyPr vert="horz" wrap="square" lIns="0" tIns="0" rIns="0" bIns="0" rtlCol="0">
            <a:spAutoFit/>
          </a:bodyPr>
          <a:lstStyle/>
          <a:p>
            <a:pPr marL="391160" indent="-379095">
              <a:lnSpc>
                <a:spcPct val="100000"/>
              </a:lnSpc>
            </a:pPr>
            <a:r>
              <a:rPr sz="2800" spc="-35" dirty="0">
                <a:latin typeface="Corbel"/>
                <a:cs typeface="Corbel"/>
              </a:rPr>
              <a:t>W</a:t>
            </a:r>
            <a:r>
              <a:rPr sz="2800" spc="-20" dirty="0">
                <a:latin typeface="Corbel"/>
                <a:cs typeface="Corbel"/>
              </a:rPr>
              <a:t>ho</a:t>
            </a:r>
            <a:r>
              <a:rPr sz="2800" spc="-15" dirty="0">
                <a:latin typeface="Corbel"/>
                <a:cs typeface="Corbel"/>
              </a:rPr>
              <a:t>le</a:t>
            </a:r>
            <a:r>
              <a:rPr sz="2800" spc="15" dirty="0">
                <a:latin typeface="Corbel"/>
                <a:cs typeface="Corbel"/>
              </a:rPr>
              <a:t> </a:t>
            </a:r>
            <a:r>
              <a:rPr sz="2800" spc="-15" dirty="0">
                <a:latin typeface="Corbel"/>
                <a:cs typeface="Corbel"/>
              </a:rPr>
              <a:t>vs</a:t>
            </a:r>
            <a:r>
              <a:rPr sz="2800" dirty="0">
                <a:latin typeface="Corbel"/>
                <a:cs typeface="Corbel"/>
              </a:rPr>
              <a:t> </a:t>
            </a:r>
            <a:r>
              <a:rPr sz="2800" spc="-20" dirty="0">
                <a:latin typeface="Corbel"/>
                <a:cs typeface="Corbel"/>
              </a:rPr>
              <a:t>Pa</a:t>
            </a:r>
            <a:r>
              <a:rPr sz="2800" spc="-15" dirty="0">
                <a:latin typeface="Corbel"/>
                <a:cs typeface="Corbel"/>
              </a:rPr>
              <a:t>rts</a:t>
            </a:r>
            <a:endParaRPr sz="2800">
              <a:latin typeface="Corbel"/>
              <a:cs typeface="Corbel"/>
            </a:endParaRPr>
          </a:p>
          <a:p>
            <a:pPr>
              <a:lnSpc>
                <a:spcPct val="100000"/>
              </a:lnSpc>
            </a:pPr>
            <a:endParaRPr sz="2800">
              <a:latin typeface="Times New Roman"/>
              <a:cs typeface="Times New Roman"/>
            </a:endParaRPr>
          </a:p>
          <a:p>
            <a:pPr>
              <a:lnSpc>
                <a:spcPct val="100000"/>
              </a:lnSpc>
              <a:spcBef>
                <a:spcPts val="16"/>
              </a:spcBef>
            </a:pPr>
            <a:endParaRPr sz="2400">
              <a:latin typeface="Times New Roman"/>
              <a:cs typeface="Times New Roman"/>
            </a:endParaRPr>
          </a:p>
          <a:p>
            <a:pPr marL="391160">
              <a:lnSpc>
                <a:spcPct val="100000"/>
              </a:lnSpc>
            </a:pPr>
            <a:r>
              <a:rPr sz="2800" spc="-15" dirty="0">
                <a:latin typeface="Corbel"/>
                <a:cs typeface="Corbel"/>
              </a:rPr>
              <a:t>Sub</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p:txBody>
      </p:sp>
      <p:sp>
        <p:nvSpPr>
          <p:cNvPr id="14" name="object 14"/>
          <p:cNvSpPr/>
          <p:nvPr/>
        </p:nvSpPr>
        <p:spPr>
          <a:xfrm>
            <a:off x="894588" y="1277111"/>
            <a:ext cx="391667" cy="428243"/>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686972" y="6453147"/>
            <a:ext cx="349250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Ho</a:t>
            </a:r>
            <a:r>
              <a:rPr sz="1400" dirty="0">
                <a:latin typeface="Corbel"/>
                <a:cs typeface="Corbel"/>
              </a:rPr>
              <a:t>d</a:t>
            </a:r>
            <a:r>
              <a:rPr sz="1400" spc="-5" dirty="0">
                <a:latin typeface="Corbel"/>
                <a:cs typeface="Corbel"/>
              </a:rPr>
              <a:t>ge</a:t>
            </a:r>
            <a:r>
              <a:rPr sz="1400" dirty="0">
                <a:latin typeface="Corbel"/>
                <a:cs typeface="Corbel"/>
              </a:rPr>
              <a:t>,</a:t>
            </a:r>
            <a:r>
              <a:rPr sz="1400" spc="-5" dirty="0">
                <a:latin typeface="Corbel"/>
                <a:cs typeface="Corbel"/>
              </a:rPr>
              <a:t> </a:t>
            </a:r>
            <a:r>
              <a:rPr sz="1400" dirty="0">
                <a:latin typeface="Corbel"/>
                <a:cs typeface="Corbel"/>
              </a:rPr>
              <a:t>&amp;</a:t>
            </a:r>
            <a:r>
              <a:rPr sz="1400" spc="-10" dirty="0">
                <a:latin typeface="Corbel"/>
                <a:cs typeface="Corbel"/>
              </a:rPr>
              <a:t> </a:t>
            </a:r>
            <a:r>
              <a:rPr sz="1400" spc="5" dirty="0">
                <a:latin typeface="Corbel"/>
                <a:cs typeface="Corbel"/>
              </a:rPr>
              <a:t>E</a:t>
            </a:r>
            <a:r>
              <a:rPr sz="1400" spc="-5" dirty="0">
                <a:latin typeface="Corbel"/>
                <a:cs typeface="Corbel"/>
              </a:rPr>
              <a:t>arl</a:t>
            </a:r>
            <a:r>
              <a:rPr sz="1400" spc="-50" dirty="0">
                <a:latin typeface="Corbel"/>
                <a:cs typeface="Corbel"/>
              </a:rPr>
              <a:t>y</a:t>
            </a:r>
            <a:r>
              <a:rPr sz="1400" dirty="0">
                <a:latin typeface="Corbel"/>
                <a:cs typeface="Corbel"/>
              </a:rPr>
              <a:t>,</a:t>
            </a:r>
            <a:r>
              <a:rPr sz="1400" spc="5"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6)</a:t>
            </a:r>
            <a:endParaRPr sz="1400">
              <a:latin typeface="Corbel"/>
              <a:cs typeface="Corbel"/>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0320">
              <a:lnSpc>
                <a:spcPct val="100000"/>
              </a:lnSpc>
            </a:pPr>
            <a:fld id="{81D60167-4931-47E6-BA6A-407CBD079E47}" type="slidenum">
              <a:rPr spc="10" dirty="0"/>
              <a:t>46</a:t>
            </a:fld>
            <a:endParaRPr spc="10" dirty="0"/>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9" name="object 19"/>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7"/>
              </a:rPr>
              <a:t>www.cswe.</a:t>
            </a:r>
            <a:r>
              <a:rPr sz="800" spc="10" dirty="0">
                <a:solidFill>
                  <a:srgbClr val="1A4A5D"/>
                </a:solidFill>
                <a:latin typeface="Corbel"/>
                <a:cs typeface="Corbel"/>
                <a:hlinkClick r:id="rId7"/>
              </a:rPr>
              <a:t>o</a:t>
            </a:r>
            <a:r>
              <a:rPr sz="800" spc="5" dirty="0">
                <a:solidFill>
                  <a:srgbClr val="1A4A5D"/>
                </a:solidFill>
                <a:latin typeface="Corbel"/>
                <a:cs typeface="Corbel"/>
                <a:hlinkClick r:id="rId7"/>
              </a:rPr>
              <a:t>rg</a:t>
            </a:r>
            <a:endParaRPr sz="800">
              <a:latin typeface="Corbel"/>
              <a:cs typeface="Corbel"/>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54115" y="2455105"/>
            <a:ext cx="1632585" cy="1579880"/>
          </a:xfrm>
          <a:prstGeom prst="rect">
            <a:avLst/>
          </a:prstGeom>
        </p:spPr>
        <p:txBody>
          <a:bodyPr vert="horz" wrap="square" lIns="0" tIns="0" rIns="0" bIns="0" rtlCol="0">
            <a:spAutoFit/>
          </a:bodyPr>
          <a:lstStyle/>
          <a:p>
            <a:pPr marL="12700" marR="5080">
              <a:lnSpc>
                <a:spcPct val="100000"/>
              </a:lnSpc>
            </a:pPr>
            <a:r>
              <a:rPr sz="3600" spc="-5" dirty="0">
                <a:solidFill>
                  <a:srgbClr val="276F8B"/>
                </a:solidFill>
                <a:latin typeface="Corbel"/>
                <a:cs typeface="Corbel"/>
              </a:rPr>
              <a:t>F</a:t>
            </a:r>
            <a:r>
              <a:rPr sz="3600" spc="-20" dirty="0">
                <a:solidFill>
                  <a:srgbClr val="276F8B"/>
                </a:solidFill>
                <a:latin typeface="Corbel"/>
                <a:cs typeface="Corbel"/>
              </a:rPr>
              <a:t>a</a:t>
            </a:r>
            <a:r>
              <a:rPr sz="3600" spc="-15" dirty="0">
                <a:solidFill>
                  <a:srgbClr val="276F8B"/>
                </a:solidFill>
                <a:latin typeface="Corbel"/>
                <a:cs typeface="Corbel"/>
              </a:rPr>
              <a:t>mily</a:t>
            </a:r>
            <a:r>
              <a:rPr sz="3600" spc="-5" dirty="0">
                <a:solidFill>
                  <a:srgbClr val="276F8B"/>
                </a:solidFill>
                <a:latin typeface="Corbel"/>
                <a:cs typeface="Corbel"/>
              </a:rPr>
              <a:t> </a:t>
            </a:r>
            <a:r>
              <a:rPr sz="3600" spc="-15" dirty="0">
                <a:solidFill>
                  <a:srgbClr val="276F8B"/>
                </a:solidFill>
                <a:latin typeface="Corbel"/>
                <a:cs typeface="Corbel"/>
              </a:rPr>
              <a:t>S</a:t>
            </a:r>
            <a:r>
              <a:rPr sz="3600" dirty="0">
                <a:solidFill>
                  <a:srgbClr val="276F8B"/>
                </a:solidFill>
                <a:latin typeface="Corbel"/>
                <a:cs typeface="Corbel"/>
              </a:rPr>
              <a:t>y</a:t>
            </a:r>
            <a:r>
              <a:rPr sz="3600" spc="-5" dirty="0">
                <a:solidFill>
                  <a:srgbClr val="276F8B"/>
                </a:solidFill>
                <a:latin typeface="Corbel"/>
                <a:cs typeface="Corbel"/>
              </a:rPr>
              <a:t>st</a:t>
            </a:r>
            <a:r>
              <a:rPr sz="3600" spc="-25" dirty="0">
                <a:solidFill>
                  <a:srgbClr val="276F8B"/>
                </a:solidFill>
                <a:latin typeface="Corbel"/>
                <a:cs typeface="Corbel"/>
              </a:rPr>
              <a:t>em</a:t>
            </a:r>
            <a:r>
              <a:rPr sz="3600" dirty="0">
                <a:solidFill>
                  <a:srgbClr val="276F8B"/>
                </a:solidFill>
                <a:latin typeface="Corbel"/>
                <a:cs typeface="Corbel"/>
              </a:rPr>
              <a:t>s </a:t>
            </a:r>
            <a:r>
              <a:rPr sz="3600" spc="5" dirty="0">
                <a:solidFill>
                  <a:srgbClr val="276F8B"/>
                </a:solidFill>
                <a:latin typeface="Corbel"/>
                <a:cs typeface="Corbel"/>
              </a:rPr>
              <a:t>T</a:t>
            </a:r>
            <a:r>
              <a:rPr sz="3600" dirty="0">
                <a:solidFill>
                  <a:srgbClr val="276F8B"/>
                </a:solidFill>
                <a:latin typeface="Corbel"/>
                <a:cs typeface="Corbel"/>
              </a:rPr>
              <a:t>h</a:t>
            </a:r>
            <a:r>
              <a:rPr sz="3600" spc="-25" dirty="0">
                <a:solidFill>
                  <a:srgbClr val="276F8B"/>
                </a:solidFill>
                <a:latin typeface="Corbel"/>
                <a:cs typeface="Corbel"/>
              </a:rPr>
              <a:t>e</a:t>
            </a:r>
            <a:r>
              <a:rPr sz="3600" dirty="0">
                <a:solidFill>
                  <a:srgbClr val="276F8B"/>
                </a:solidFill>
                <a:latin typeface="Corbel"/>
                <a:cs typeface="Corbel"/>
              </a:rPr>
              <a:t>o</a:t>
            </a:r>
            <a:r>
              <a:rPr sz="3600" spc="-10" dirty="0">
                <a:solidFill>
                  <a:srgbClr val="276F8B"/>
                </a:solidFill>
                <a:latin typeface="Corbel"/>
                <a:cs typeface="Corbel"/>
              </a:rPr>
              <a:t>ry</a:t>
            </a:r>
            <a:endParaRPr sz="3600">
              <a:latin typeface="Corbel"/>
              <a:cs typeface="Corbel"/>
            </a:endParaRPr>
          </a:p>
        </p:txBody>
      </p:sp>
      <p:sp>
        <p:nvSpPr>
          <p:cNvPr id="3" name="object 3"/>
          <p:cNvSpPr/>
          <p:nvPr/>
        </p:nvSpPr>
        <p:spPr>
          <a:xfrm>
            <a:off x="699515" y="2203703"/>
            <a:ext cx="1466087" cy="14660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13810" y="777818"/>
            <a:ext cx="1436553" cy="143654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219955" y="1917192"/>
            <a:ext cx="2531363" cy="1705355"/>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767414" rIns="0" bIns="0" rtlCol="0">
            <a:spAutoFit/>
          </a:bodyPr>
          <a:lstStyle/>
          <a:p>
            <a:pPr marL="1554480">
              <a:lnSpc>
                <a:spcPct val="100000"/>
              </a:lnSpc>
            </a:pPr>
            <a:r>
              <a:rPr sz="2800" spc="-30" dirty="0">
                <a:solidFill>
                  <a:srgbClr val="000000"/>
                </a:solidFill>
              </a:rPr>
              <a:t>Em</a:t>
            </a:r>
            <a:r>
              <a:rPr sz="2800" spc="-15" dirty="0">
                <a:solidFill>
                  <a:srgbClr val="000000"/>
                </a:solidFill>
              </a:rPr>
              <a:t>bedded</a:t>
            </a:r>
            <a:r>
              <a:rPr sz="2800" spc="-70" dirty="0">
                <a:solidFill>
                  <a:srgbClr val="000000"/>
                </a:solidFill>
              </a:rPr>
              <a:t> </a:t>
            </a:r>
            <a:r>
              <a:rPr sz="2800" spc="-15" dirty="0">
                <a:solidFill>
                  <a:srgbClr val="000000"/>
                </a:solidFill>
              </a:rPr>
              <a:t>Sy</a:t>
            </a:r>
            <a:r>
              <a:rPr sz="2800" spc="-20" dirty="0">
                <a:solidFill>
                  <a:srgbClr val="000000"/>
                </a:solidFill>
              </a:rPr>
              <a:t>s</a:t>
            </a:r>
            <a:r>
              <a:rPr sz="2800" spc="-15" dirty="0">
                <a:solidFill>
                  <a:srgbClr val="000000"/>
                </a:solidFill>
              </a:rPr>
              <a:t>te</a:t>
            </a:r>
            <a:r>
              <a:rPr sz="2800" spc="-30" dirty="0">
                <a:solidFill>
                  <a:srgbClr val="000000"/>
                </a:solidFill>
              </a:rPr>
              <a:t>m</a:t>
            </a:r>
            <a:r>
              <a:rPr sz="2800" spc="-15" dirty="0">
                <a:solidFill>
                  <a:srgbClr val="000000"/>
                </a:solidFill>
              </a:rPr>
              <a:t>s</a:t>
            </a:r>
            <a:endParaRPr sz="2800"/>
          </a:p>
        </p:txBody>
      </p:sp>
      <p:sp>
        <p:nvSpPr>
          <p:cNvPr id="7" name="object 7"/>
          <p:cNvSpPr/>
          <p:nvPr/>
        </p:nvSpPr>
        <p:spPr>
          <a:xfrm>
            <a:off x="894588" y="1277111"/>
            <a:ext cx="391667" cy="428243"/>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014983" y="3154679"/>
            <a:ext cx="885825" cy="885825"/>
          </a:xfrm>
          <a:custGeom>
            <a:avLst/>
            <a:gdLst/>
            <a:ahLst/>
            <a:cxnLst/>
            <a:rect l="l" t="t" r="r" b="b"/>
            <a:pathLst>
              <a:path w="885825" h="885825">
                <a:moveTo>
                  <a:pt x="442722" y="0"/>
                </a:moveTo>
                <a:lnTo>
                  <a:pt x="370909" y="5794"/>
                </a:lnTo>
                <a:lnTo>
                  <a:pt x="302785" y="22569"/>
                </a:lnTo>
                <a:lnTo>
                  <a:pt x="239263" y="49414"/>
                </a:lnTo>
                <a:lnTo>
                  <a:pt x="181254" y="85418"/>
                </a:lnTo>
                <a:lnTo>
                  <a:pt x="129668" y="129668"/>
                </a:lnTo>
                <a:lnTo>
                  <a:pt x="85418" y="181254"/>
                </a:lnTo>
                <a:lnTo>
                  <a:pt x="49414" y="239263"/>
                </a:lnTo>
                <a:lnTo>
                  <a:pt x="22569" y="302785"/>
                </a:lnTo>
                <a:lnTo>
                  <a:pt x="5794" y="370909"/>
                </a:lnTo>
                <a:lnTo>
                  <a:pt x="0" y="442722"/>
                </a:lnTo>
                <a:lnTo>
                  <a:pt x="1467" y="479032"/>
                </a:lnTo>
                <a:lnTo>
                  <a:pt x="12866" y="549114"/>
                </a:lnTo>
                <a:lnTo>
                  <a:pt x="34790" y="615051"/>
                </a:lnTo>
                <a:lnTo>
                  <a:pt x="66328" y="675931"/>
                </a:lnTo>
                <a:lnTo>
                  <a:pt x="106569" y="730842"/>
                </a:lnTo>
                <a:lnTo>
                  <a:pt x="154601" y="778874"/>
                </a:lnTo>
                <a:lnTo>
                  <a:pt x="209512" y="819115"/>
                </a:lnTo>
                <a:lnTo>
                  <a:pt x="270392" y="850653"/>
                </a:lnTo>
                <a:lnTo>
                  <a:pt x="336329" y="872577"/>
                </a:lnTo>
                <a:lnTo>
                  <a:pt x="406411" y="883976"/>
                </a:lnTo>
                <a:lnTo>
                  <a:pt x="442722" y="885444"/>
                </a:lnTo>
                <a:lnTo>
                  <a:pt x="479032" y="883976"/>
                </a:lnTo>
                <a:lnTo>
                  <a:pt x="549114" y="872577"/>
                </a:lnTo>
                <a:lnTo>
                  <a:pt x="615051" y="850653"/>
                </a:lnTo>
                <a:lnTo>
                  <a:pt x="675931" y="819115"/>
                </a:lnTo>
                <a:lnTo>
                  <a:pt x="730842" y="778874"/>
                </a:lnTo>
                <a:lnTo>
                  <a:pt x="778874" y="730842"/>
                </a:lnTo>
                <a:lnTo>
                  <a:pt x="819115" y="675931"/>
                </a:lnTo>
                <a:lnTo>
                  <a:pt x="850653" y="615051"/>
                </a:lnTo>
                <a:lnTo>
                  <a:pt x="872577" y="549114"/>
                </a:lnTo>
                <a:lnTo>
                  <a:pt x="883976" y="479032"/>
                </a:lnTo>
                <a:lnTo>
                  <a:pt x="885444" y="442722"/>
                </a:lnTo>
                <a:lnTo>
                  <a:pt x="883976" y="406411"/>
                </a:lnTo>
                <a:lnTo>
                  <a:pt x="872577" y="336329"/>
                </a:lnTo>
                <a:lnTo>
                  <a:pt x="850653" y="270392"/>
                </a:lnTo>
                <a:lnTo>
                  <a:pt x="819115" y="209512"/>
                </a:lnTo>
                <a:lnTo>
                  <a:pt x="778874" y="154601"/>
                </a:lnTo>
                <a:lnTo>
                  <a:pt x="730842" y="106569"/>
                </a:lnTo>
                <a:lnTo>
                  <a:pt x="675931" y="66328"/>
                </a:lnTo>
                <a:lnTo>
                  <a:pt x="615051" y="34790"/>
                </a:lnTo>
                <a:lnTo>
                  <a:pt x="549114" y="12866"/>
                </a:lnTo>
                <a:lnTo>
                  <a:pt x="479032" y="1467"/>
                </a:lnTo>
                <a:lnTo>
                  <a:pt x="442722" y="0"/>
                </a:lnTo>
                <a:close/>
              </a:path>
            </a:pathLst>
          </a:custGeom>
          <a:solidFill>
            <a:srgbClr val="4A9B82"/>
          </a:solidFill>
        </p:spPr>
        <p:txBody>
          <a:bodyPr wrap="square" lIns="0" tIns="0" rIns="0" bIns="0" rtlCol="0"/>
          <a:lstStyle/>
          <a:p>
            <a:endParaRPr/>
          </a:p>
        </p:txBody>
      </p:sp>
      <p:sp>
        <p:nvSpPr>
          <p:cNvPr id="9" name="object 9"/>
          <p:cNvSpPr/>
          <p:nvPr/>
        </p:nvSpPr>
        <p:spPr>
          <a:xfrm>
            <a:off x="1014983" y="3154679"/>
            <a:ext cx="885825" cy="885825"/>
          </a:xfrm>
          <a:custGeom>
            <a:avLst/>
            <a:gdLst/>
            <a:ahLst/>
            <a:cxnLst/>
            <a:rect l="l" t="t" r="r" b="b"/>
            <a:pathLst>
              <a:path w="885825" h="885825">
                <a:moveTo>
                  <a:pt x="0" y="442722"/>
                </a:moveTo>
                <a:lnTo>
                  <a:pt x="5794" y="370909"/>
                </a:lnTo>
                <a:lnTo>
                  <a:pt x="22569" y="302785"/>
                </a:lnTo>
                <a:lnTo>
                  <a:pt x="49414" y="239263"/>
                </a:lnTo>
                <a:lnTo>
                  <a:pt x="85418" y="181254"/>
                </a:lnTo>
                <a:lnTo>
                  <a:pt x="129668" y="129668"/>
                </a:lnTo>
                <a:lnTo>
                  <a:pt x="181254" y="85418"/>
                </a:lnTo>
                <a:lnTo>
                  <a:pt x="239263" y="49414"/>
                </a:lnTo>
                <a:lnTo>
                  <a:pt x="302785" y="22569"/>
                </a:lnTo>
                <a:lnTo>
                  <a:pt x="370909" y="5794"/>
                </a:lnTo>
                <a:lnTo>
                  <a:pt x="442722" y="0"/>
                </a:lnTo>
                <a:lnTo>
                  <a:pt x="479032" y="1467"/>
                </a:lnTo>
                <a:lnTo>
                  <a:pt x="549114" y="12866"/>
                </a:lnTo>
                <a:lnTo>
                  <a:pt x="615051" y="34790"/>
                </a:lnTo>
                <a:lnTo>
                  <a:pt x="675931" y="66328"/>
                </a:lnTo>
                <a:lnTo>
                  <a:pt x="730842" y="106569"/>
                </a:lnTo>
                <a:lnTo>
                  <a:pt x="778874" y="154601"/>
                </a:lnTo>
                <a:lnTo>
                  <a:pt x="819115" y="209512"/>
                </a:lnTo>
                <a:lnTo>
                  <a:pt x="850653" y="270392"/>
                </a:lnTo>
                <a:lnTo>
                  <a:pt x="872577" y="336329"/>
                </a:lnTo>
                <a:lnTo>
                  <a:pt x="883976" y="406411"/>
                </a:lnTo>
                <a:lnTo>
                  <a:pt x="885444" y="442722"/>
                </a:lnTo>
                <a:lnTo>
                  <a:pt x="883976" y="479032"/>
                </a:lnTo>
                <a:lnTo>
                  <a:pt x="872577" y="549114"/>
                </a:lnTo>
                <a:lnTo>
                  <a:pt x="850653" y="615051"/>
                </a:lnTo>
                <a:lnTo>
                  <a:pt x="819115" y="675931"/>
                </a:lnTo>
                <a:lnTo>
                  <a:pt x="778874" y="730842"/>
                </a:lnTo>
                <a:lnTo>
                  <a:pt x="730842" y="778874"/>
                </a:lnTo>
                <a:lnTo>
                  <a:pt x="675931" y="819115"/>
                </a:lnTo>
                <a:lnTo>
                  <a:pt x="615051" y="850653"/>
                </a:lnTo>
                <a:lnTo>
                  <a:pt x="549114" y="872577"/>
                </a:lnTo>
                <a:lnTo>
                  <a:pt x="479032" y="883976"/>
                </a:lnTo>
                <a:lnTo>
                  <a:pt x="442722" y="885444"/>
                </a:lnTo>
                <a:lnTo>
                  <a:pt x="406411" y="883976"/>
                </a:lnTo>
                <a:lnTo>
                  <a:pt x="336329" y="872577"/>
                </a:lnTo>
                <a:lnTo>
                  <a:pt x="270392" y="850653"/>
                </a:lnTo>
                <a:lnTo>
                  <a:pt x="209512" y="819115"/>
                </a:lnTo>
                <a:lnTo>
                  <a:pt x="154601" y="778874"/>
                </a:lnTo>
                <a:lnTo>
                  <a:pt x="106569" y="730842"/>
                </a:lnTo>
                <a:lnTo>
                  <a:pt x="66328" y="675931"/>
                </a:lnTo>
                <a:lnTo>
                  <a:pt x="34790" y="615051"/>
                </a:lnTo>
                <a:lnTo>
                  <a:pt x="12866" y="549114"/>
                </a:lnTo>
                <a:lnTo>
                  <a:pt x="1467" y="479032"/>
                </a:lnTo>
                <a:lnTo>
                  <a:pt x="0" y="442722"/>
                </a:lnTo>
                <a:close/>
              </a:path>
            </a:pathLst>
          </a:custGeom>
          <a:ln w="12700">
            <a:solidFill>
              <a:srgbClr val="FFFFFF"/>
            </a:solidFill>
          </a:ln>
        </p:spPr>
        <p:txBody>
          <a:bodyPr wrap="square" lIns="0" tIns="0" rIns="0" bIns="0" rtlCol="0"/>
          <a:lstStyle/>
          <a:p>
            <a:endParaRPr/>
          </a:p>
        </p:txBody>
      </p:sp>
      <p:sp>
        <p:nvSpPr>
          <p:cNvPr id="10" name="object 10"/>
          <p:cNvSpPr/>
          <p:nvPr/>
        </p:nvSpPr>
        <p:spPr>
          <a:xfrm>
            <a:off x="1335024" y="3707891"/>
            <a:ext cx="885825" cy="885825"/>
          </a:xfrm>
          <a:custGeom>
            <a:avLst/>
            <a:gdLst/>
            <a:ahLst/>
            <a:cxnLst/>
            <a:rect l="l" t="t" r="r" b="b"/>
            <a:pathLst>
              <a:path w="885825" h="885825">
                <a:moveTo>
                  <a:pt x="442722" y="0"/>
                </a:moveTo>
                <a:lnTo>
                  <a:pt x="370909" y="5794"/>
                </a:lnTo>
                <a:lnTo>
                  <a:pt x="302785" y="22569"/>
                </a:lnTo>
                <a:lnTo>
                  <a:pt x="239263" y="49414"/>
                </a:lnTo>
                <a:lnTo>
                  <a:pt x="181254" y="85418"/>
                </a:lnTo>
                <a:lnTo>
                  <a:pt x="129668" y="129668"/>
                </a:lnTo>
                <a:lnTo>
                  <a:pt x="85418" y="181254"/>
                </a:lnTo>
                <a:lnTo>
                  <a:pt x="49414" y="239263"/>
                </a:lnTo>
                <a:lnTo>
                  <a:pt x="22569" y="302785"/>
                </a:lnTo>
                <a:lnTo>
                  <a:pt x="5794" y="370909"/>
                </a:lnTo>
                <a:lnTo>
                  <a:pt x="0" y="442722"/>
                </a:lnTo>
                <a:lnTo>
                  <a:pt x="1467" y="479032"/>
                </a:lnTo>
                <a:lnTo>
                  <a:pt x="12866" y="549114"/>
                </a:lnTo>
                <a:lnTo>
                  <a:pt x="34790" y="615051"/>
                </a:lnTo>
                <a:lnTo>
                  <a:pt x="66328" y="675931"/>
                </a:lnTo>
                <a:lnTo>
                  <a:pt x="106569" y="730842"/>
                </a:lnTo>
                <a:lnTo>
                  <a:pt x="154601" y="778874"/>
                </a:lnTo>
                <a:lnTo>
                  <a:pt x="209512" y="819115"/>
                </a:lnTo>
                <a:lnTo>
                  <a:pt x="270392" y="850653"/>
                </a:lnTo>
                <a:lnTo>
                  <a:pt x="336329" y="872577"/>
                </a:lnTo>
                <a:lnTo>
                  <a:pt x="406411" y="883976"/>
                </a:lnTo>
                <a:lnTo>
                  <a:pt x="442722" y="885444"/>
                </a:lnTo>
                <a:lnTo>
                  <a:pt x="479032" y="883976"/>
                </a:lnTo>
                <a:lnTo>
                  <a:pt x="549114" y="872577"/>
                </a:lnTo>
                <a:lnTo>
                  <a:pt x="615051" y="850653"/>
                </a:lnTo>
                <a:lnTo>
                  <a:pt x="675931" y="819115"/>
                </a:lnTo>
                <a:lnTo>
                  <a:pt x="730842" y="778874"/>
                </a:lnTo>
                <a:lnTo>
                  <a:pt x="778874" y="730842"/>
                </a:lnTo>
                <a:lnTo>
                  <a:pt x="819115" y="675931"/>
                </a:lnTo>
                <a:lnTo>
                  <a:pt x="850653" y="615051"/>
                </a:lnTo>
                <a:lnTo>
                  <a:pt x="872577" y="549114"/>
                </a:lnTo>
                <a:lnTo>
                  <a:pt x="883976" y="479032"/>
                </a:lnTo>
                <a:lnTo>
                  <a:pt x="885444" y="442722"/>
                </a:lnTo>
                <a:lnTo>
                  <a:pt x="883976" y="406411"/>
                </a:lnTo>
                <a:lnTo>
                  <a:pt x="872577" y="336329"/>
                </a:lnTo>
                <a:lnTo>
                  <a:pt x="850653" y="270392"/>
                </a:lnTo>
                <a:lnTo>
                  <a:pt x="819115" y="209512"/>
                </a:lnTo>
                <a:lnTo>
                  <a:pt x="778874" y="154601"/>
                </a:lnTo>
                <a:lnTo>
                  <a:pt x="730842" y="106569"/>
                </a:lnTo>
                <a:lnTo>
                  <a:pt x="675931" y="66328"/>
                </a:lnTo>
                <a:lnTo>
                  <a:pt x="615051" y="34790"/>
                </a:lnTo>
                <a:lnTo>
                  <a:pt x="549114" y="12866"/>
                </a:lnTo>
                <a:lnTo>
                  <a:pt x="479032" y="1467"/>
                </a:lnTo>
                <a:lnTo>
                  <a:pt x="442722" y="0"/>
                </a:lnTo>
                <a:close/>
              </a:path>
            </a:pathLst>
          </a:custGeom>
          <a:solidFill>
            <a:srgbClr val="7030A0"/>
          </a:solidFill>
        </p:spPr>
        <p:txBody>
          <a:bodyPr wrap="square" lIns="0" tIns="0" rIns="0" bIns="0" rtlCol="0"/>
          <a:lstStyle/>
          <a:p>
            <a:endParaRPr/>
          </a:p>
        </p:txBody>
      </p:sp>
      <p:sp>
        <p:nvSpPr>
          <p:cNvPr id="11" name="object 11"/>
          <p:cNvSpPr/>
          <p:nvPr/>
        </p:nvSpPr>
        <p:spPr>
          <a:xfrm>
            <a:off x="1335024" y="3707891"/>
            <a:ext cx="885825" cy="885825"/>
          </a:xfrm>
          <a:custGeom>
            <a:avLst/>
            <a:gdLst/>
            <a:ahLst/>
            <a:cxnLst/>
            <a:rect l="l" t="t" r="r" b="b"/>
            <a:pathLst>
              <a:path w="885825" h="885825">
                <a:moveTo>
                  <a:pt x="0" y="442722"/>
                </a:moveTo>
                <a:lnTo>
                  <a:pt x="5794" y="370909"/>
                </a:lnTo>
                <a:lnTo>
                  <a:pt x="22569" y="302785"/>
                </a:lnTo>
                <a:lnTo>
                  <a:pt x="49414" y="239263"/>
                </a:lnTo>
                <a:lnTo>
                  <a:pt x="85418" y="181254"/>
                </a:lnTo>
                <a:lnTo>
                  <a:pt x="129668" y="129668"/>
                </a:lnTo>
                <a:lnTo>
                  <a:pt x="181254" y="85418"/>
                </a:lnTo>
                <a:lnTo>
                  <a:pt x="239263" y="49414"/>
                </a:lnTo>
                <a:lnTo>
                  <a:pt x="302785" y="22569"/>
                </a:lnTo>
                <a:lnTo>
                  <a:pt x="370909" y="5794"/>
                </a:lnTo>
                <a:lnTo>
                  <a:pt x="442722" y="0"/>
                </a:lnTo>
                <a:lnTo>
                  <a:pt x="479032" y="1467"/>
                </a:lnTo>
                <a:lnTo>
                  <a:pt x="549114" y="12866"/>
                </a:lnTo>
                <a:lnTo>
                  <a:pt x="615051" y="34790"/>
                </a:lnTo>
                <a:lnTo>
                  <a:pt x="675931" y="66328"/>
                </a:lnTo>
                <a:lnTo>
                  <a:pt x="730842" y="106569"/>
                </a:lnTo>
                <a:lnTo>
                  <a:pt x="778874" y="154601"/>
                </a:lnTo>
                <a:lnTo>
                  <a:pt x="819115" y="209512"/>
                </a:lnTo>
                <a:lnTo>
                  <a:pt x="850653" y="270392"/>
                </a:lnTo>
                <a:lnTo>
                  <a:pt x="872577" y="336329"/>
                </a:lnTo>
                <a:lnTo>
                  <a:pt x="883976" y="406411"/>
                </a:lnTo>
                <a:lnTo>
                  <a:pt x="885444" y="442722"/>
                </a:lnTo>
                <a:lnTo>
                  <a:pt x="883976" y="479032"/>
                </a:lnTo>
                <a:lnTo>
                  <a:pt x="872577" y="549114"/>
                </a:lnTo>
                <a:lnTo>
                  <a:pt x="850653" y="615051"/>
                </a:lnTo>
                <a:lnTo>
                  <a:pt x="819115" y="675931"/>
                </a:lnTo>
                <a:lnTo>
                  <a:pt x="778874" y="730842"/>
                </a:lnTo>
                <a:lnTo>
                  <a:pt x="730842" y="778874"/>
                </a:lnTo>
                <a:lnTo>
                  <a:pt x="675931" y="819115"/>
                </a:lnTo>
                <a:lnTo>
                  <a:pt x="615051" y="850653"/>
                </a:lnTo>
                <a:lnTo>
                  <a:pt x="549114" y="872577"/>
                </a:lnTo>
                <a:lnTo>
                  <a:pt x="479032" y="883976"/>
                </a:lnTo>
                <a:lnTo>
                  <a:pt x="442722" y="885444"/>
                </a:lnTo>
                <a:lnTo>
                  <a:pt x="406411" y="883976"/>
                </a:lnTo>
                <a:lnTo>
                  <a:pt x="336329" y="872577"/>
                </a:lnTo>
                <a:lnTo>
                  <a:pt x="270392" y="850653"/>
                </a:lnTo>
                <a:lnTo>
                  <a:pt x="209512" y="819115"/>
                </a:lnTo>
                <a:lnTo>
                  <a:pt x="154601" y="778874"/>
                </a:lnTo>
                <a:lnTo>
                  <a:pt x="106569" y="730842"/>
                </a:lnTo>
                <a:lnTo>
                  <a:pt x="66328" y="675931"/>
                </a:lnTo>
                <a:lnTo>
                  <a:pt x="34790" y="615051"/>
                </a:lnTo>
                <a:lnTo>
                  <a:pt x="12866" y="549114"/>
                </a:lnTo>
                <a:lnTo>
                  <a:pt x="1467" y="479032"/>
                </a:lnTo>
                <a:lnTo>
                  <a:pt x="0" y="442722"/>
                </a:lnTo>
                <a:close/>
              </a:path>
            </a:pathLst>
          </a:custGeom>
          <a:ln w="12700">
            <a:solidFill>
              <a:srgbClr val="FFFFFF"/>
            </a:solidFill>
          </a:ln>
        </p:spPr>
        <p:txBody>
          <a:bodyPr wrap="square" lIns="0" tIns="0" rIns="0" bIns="0" rtlCol="0"/>
          <a:lstStyle/>
          <a:p>
            <a:endParaRPr/>
          </a:p>
        </p:txBody>
      </p:sp>
      <p:sp>
        <p:nvSpPr>
          <p:cNvPr id="12" name="object 12"/>
          <p:cNvSpPr/>
          <p:nvPr/>
        </p:nvSpPr>
        <p:spPr>
          <a:xfrm>
            <a:off x="694944" y="3707891"/>
            <a:ext cx="887094" cy="885825"/>
          </a:xfrm>
          <a:custGeom>
            <a:avLst/>
            <a:gdLst/>
            <a:ahLst/>
            <a:cxnLst/>
            <a:rect l="l" t="t" r="r" b="b"/>
            <a:pathLst>
              <a:path w="887094" h="885825">
                <a:moveTo>
                  <a:pt x="443484" y="0"/>
                </a:moveTo>
                <a:lnTo>
                  <a:pt x="371547" y="5794"/>
                </a:lnTo>
                <a:lnTo>
                  <a:pt x="303307" y="22569"/>
                </a:lnTo>
                <a:lnTo>
                  <a:pt x="239676" y="49414"/>
                </a:lnTo>
                <a:lnTo>
                  <a:pt x="181566" y="85418"/>
                </a:lnTo>
                <a:lnTo>
                  <a:pt x="129892" y="129668"/>
                </a:lnTo>
                <a:lnTo>
                  <a:pt x="85565" y="181254"/>
                </a:lnTo>
                <a:lnTo>
                  <a:pt x="49500" y="239263"/>
                </a:lnTo>
                <a:lnTo>
                  <a:pt x="22608" y="302785"/>
                </a:lnTo>
                <a:lnTo>
                  <a:pt x="5804" y="370909"/>
                </a:lnTo>
                <a:lnTo>
                  <a:pt x="0" y="442722"/>
                </a:lnTo>
                <a:lnTo>
                  <a:pt x="1470" y="479032"/>
                </a:lnTo>
                <a:lnTo>
                  <a:pt x="12888" y="549114"/>
                </a:lnTo>
                <a:lnTo>
                  <a:pt x="34850" y="615051"/>
                </a:lnTo>
                <a:lnTo>
                  <a:pt x="66443" y="675931"/>
                </a:lnTo>
                <a:lnTo>
                  <a:pt x="106753" y="730842"/>
                </a:lnTo>
                <a:lnTo>
                  <a:pt x="154868" y="778874"/>
                </a:lnTo>
                <a:lnTo>
                  <a:pt x="209874" y="819115"/>
                </a:lnTo>
                <a:lnTo>
                  <a:pt x="270858" y="850653"/>
                </a:lnTo>
                <a:lnTo>
                  <a:pt x="336908" y="872577"/>
                </a:lnTo>
                <a:lnTo>
                  <a:pt x="407111" y="883976"/>
                </a:lnTo>
                <a:lnTo>
                  <a:pt x="443484" y="885444"/>
                </a:lnTo>
                <a:lnTo>
                  <a:pt x="479856" y="883976"/>
                </a:lnTo>
                <a:lnTo>
                  <a:pt x="550059" y="872577"/>
                </a:lnTo>
                <a:lnTo>
                  <a:pt x="616109" y="850653"/>
                </a:lnTo>
                <a:lnTo>
                  <a:pt x="677093" y="819115"/>
                </a:lnTo>
                <a:lnTo>
                  <a:pt x="732099" y="778874"/>
                </a:lnTo>
                <a:lnTo>
                  <a:pt x="780214" y="730842"/>
                </a:lnTo>
                <a:lnTo>
                  <a:pt x="820524" y="675931"/>
                </a:lnTo>
                <a:lnTo>
                  <a:pt x="852117" y="615051"/>
                </a:lnTo>
                <a:lnTo>
                  <a:pt x="874079" y="549114"/>
                </a:lnTo>
                <a:lnTo>
                  <a:pt x="885497" y="479032"/>
                </a:lnTo>
                <a:lnTo>
                  <a:pt x="886968" y="442722"/>
                </a:lnTo>
                <a:lnTo>
                  <a:pt x="885497" y="406411"/>
                </a:lnTo>
                <a:lnTo>
                  <a:pt x="874079" y="336329"/>
                </a:lnTo>
                <a:lnTo>
                  <a:pt x="852117" y="270392"/>
                </a:lnTo>
                <a:lnTo>
                  <a:pt x="820524" y="209512"/>
                </a:lnTo>
                <a:lnTo>
                  <a:pt x="780214" y="154601"/>
                </a:lnTo>
                <a:lnTo>
                  <a:pt x="732099" y="106569"/>
                </a:lnTo>
                <a:lnTo>
                  <a:pt x="677093" y="66328"/>
                </a:lnTo>
                <a:lnTo>
                  <a:pt x="616109" y="34790"/>
                </a:lnTo>
                <a:lnTo>
                  <a:pt x="550059" y="12866"/>
                </a:lnTo>
                <a:lnTo>
                  <a:pt x="479856" y="1467"/>
                </a:lnTo>
                <a:lnTo>
                  <a:pt x="443484" y="0"/>
                </a:lnTo>
                <a:close/>
              </a:path>
            </a:pathLst>
          </a:custGeom>
          <a:solidFill>
            <a:srgbClr val="3494BA"/>
          </a:solidFill>
        </p:spPr>
        <p:txBody>
          <a:bodyPr wrap="square" lIns="0" tIns="0" rIns="0" bIns="0" rtlCol="0"/>
          <a:lstStyle/>
          <a:p>
            <a:endParaRPr/>
          </a:p>
        </p:txBody>
      </p:sp>
      <p:sp>
        <p:nvSpPr>
          <p:cNvPr id="13" name="object 13"/>
          <p:cNvSpPr/>
          <p:nvPr/>
        </p:nvSpPr>
        <p:spPr>
          <a:xfrm>
            <a:off x="694944" y="3707891"/>
            <a:ext cx="887094" cy="885825"/>
          </a:xfrm>
          <a:custGeom>
            <a:avLst/>
            <a:gdLst/>
            <a:ahLst/>
            <a:cxnLst/>
            <a:rect l="l" t="t" r="r" b="b"/>
            <a:pathLst>
              <a:path w="887094" h="885825">
                <a:moveTo>
                  <a:pt x="0" y="442722"/>
                </a:moveTo>
                <a:lnTo>
                  <a:pt x="5804" y="370909"/>
                </a:lnTo>
                <a:lnTo>
                  <a:pt x="22608" y="302785"/>
                </a:lnTo>
                <a:lnTo>
                  <a:pt x="49500" y="239263"/>
                </a:lnTo>
                <a:lnTo>
                  <a:pt x="85565" y="181254"/>
                </a:lnTo>
                <a:lnTo>
                  <a:pt x="129892" y="129668"/>
                </a:lnTo>
                <a:lnTo>
                  <a:pt x="181566" y="85418"/>
                </a:lnTo>
                <a:lnTo>
                  <a:pt x="239676" y="49414"/>
                </a:lnTo>
                <a:lnTo>
                  <a:pt x="303307" y="22569"/>
                </a:lnTo>
                <a:lnTo>
                  <a:pt x="371547" y="5794"/>
                </a:lnTo>
                <a:lnTo>
                  <a:pt x="443484" y="0"/>
                </a:lnTo>
                <a:lnTo>
                  <a:pt x="479856" y="1467"/>
                </a:lnTo>
                <a:lnTo>
                  <a:pt x="550059" y="12866"/>
                </a:lnTo>
                <a:lnTo>
                  <a:pt x="616109" y="34790"/>
                </a:lnTo>
                <a:lnTo>
                  <a:pt x="677093" y="66328"/>
                </a:lnTo>
                <a:lnTo>
                  <a:pt x="732099" y="106569"/>
                </a:lnTo>
                <a:lnTo>
                  <a:pt x="780214" y="154601"/>
                </a:lnTo>
                <a:lnTo>
                  <a:pt x="820524" y="209512"/>
                </a:lnTo>
                <a:lnTo>
                  <a:pt x="852117" y="270392"/>
                </a:lnTo>
                <a:lnTo>
                  <a:pt x="874079" y="336329"/>
                </a:lnTo>
                <a:lnTo>
                  <a:pt x="885497" y="406411"/>
                </a:lnTo>
                <a:lnTo>
                  <a:pt x="886968" y="442722"/>
                </a:lnTo>
                <a:lnTo>
                  <a:pt x="885497" y="479032"/>
                </a:lnTo>
                <a:lnTo>
                  <a:pt x="874079" y="549114"/>
                </a:lnTo>
                <a:lnTo>
                  <a:pt x="852117" y="615051"/>
                </a:lnTo>
                <a:lnTo>
                  <a:pt x="820524" y="675931"/>
                </a:lnTo>
                <a:lnTo>
                  <a:pt x="780214" y="730842"/>
                </a:lnTo>
                <a:lnTo>
                  <a:pt x="732099" y="778874"/>
                </a:lnTo>
                <a:lnTo>
                  <a:pt x="677093" y="819115"/>
                </a:lnTo>
                <a:lnTo>
                  <a:pt x="616109" y="850653"/>
                </a:lnTo>
                <a:lnTo>
                  <a:pt x="550059" y="872577"/>
                </a:lnTo>
                <a:lnTo>
                  <a:pt x="479856" y="883976"/>
                </a:lnTo>
                <a:lnTo>
                  <a:pt x="443484" y="885444"/>
                </a:lnTo>
                <a:lnTo>
                  <a:pt x="407111" y="883976"/>
                </a:lnTo>
                <a:lnTo>
                  <a:pt x="336908" y="872577"/>
                </a:lnTo>
                <a:lnTo>
                  <a:pt x="270858" y="850653"/>
                </a:lnTo>
                <a:lnTo>
                  <a:pt x="209874" y="819115"/>
                </a:lnTo>
                <a:lnTo>
                  <a:pt x="154868" y="778874"/>
                </a:lnTo>
                <a:lnTo>
                  <a:pt x="106753" y="730842"/>
                </a:lnTo>
                <a:lnTo>
                  <a:pt x="66443" y="675931"/>
                </a:lnTo>
                <a:lnTo>
                  <a:pt x="34850" y="615051"/>
                </a:lnTo>
                <a:lnTo>
                  <a:pt x="12888" y="549114"/>
                </a:lnTo>
                <a:lnTo>
                  <a:pt x="1470" y="479032"/>
                </a:lnTo>
                <a:lnTo>
                  <a:pt x="0" y="442722"/>
                </a:lnTo>
                <a:close/>
              </a:path>
            </a:pathLst>
          </a:custGeom>
          <a:ln w="12700">
            <a:solidFill>
              <a:srgbClr val="FFFFFF"/>
            </a:solidFill>
          </a:ln>
        </p:spPr>
        <p:txBody>
          <a:bodyPr wrap="square" lIns="0" tIns="0" rIns="0" bIns="0" rtlCol="0"/>
          <a:lstStyle/>
          <a:p>
            <a:endParaRPr/>
          </a:p>
        </p:txBody>
      </p:sp>
      <p:sp>
        <p:nvSpPr>
          <p:cNvPr id="14" name="object 14"/>
          <p:cNvSpPr txBox="1"/>
          <p:nvPr/>
        </p:nvSpPr>
        <p:spPr>
          <a:xfrm>
            <a:off x="1307100" y="2644636"/>
            <a:ext cx="2837815" cy="2778760"/>
          </a:xfrm>
          <a:prstGeom prst="rect">
            <a:avLst/>
          </a:prstGeom>
        </p:spPr>
        <p:txBody>
          <a:bodyPr vert="horz" wrap="square" lIns="0" tIns="0" rIns="0" bIns="0" rtlCol="0">
            <a:spAutoFit/>
          </a:bodyPr>
          <a:lstStyle/>
          <a:p>
            <a:pPr marL="1038860" indent="-379095">
              <a:lnSpc>
                <a:spcPct val="100000"/>
              </a:lnSpc>
            </a:pPr>
            <a:r>
              <a:rPr sz="2800" spc="-35" dirty="0">
                <a:latin typeface="Corbel"/>
                <a:cs typeface="Corbel"/>
              </a:rPr>
              <a:t>W</a:t>
            </a:r>
            <a:r>
              <a:rPr sz="2800" spc="-20" dirty="0">
                <a:latin typeface="Corbel"/>
                <a:cs typeface="Corbel"/>
              </a:rPr>
              <a:t>ho</a:t>
            </a:r>
            <a:r>
              <a:rPr sz="2800" spc="-15" dirty="0">
                <a:latin typeface="Corbel"/>
                <a:cs typeface="Corbel"/>
              </a:rPr>
              <a:t>le</a:t>
            </a:r>
            <a:r>
              <a:rPr sz="2800" spc="15" dirty="0">
                <a:latin typeface="Corbel"/>
                <a:cs typeface="Corbel"/>
              </a:rPr>
              <a:t> </a:t>
            </a:r>
            <a:r>
              <a:rPr sz="2800" spc="-15" dirty="0">
                <a:latin typeface="Corbel"/>
                <a:cs typeface="Corbel"/>
              </a:rPr>
              <a:t>vs</a:t>
            </a:r>
            <a:r>
              <a:rPr sz="2800" dirty="0">
                <a:latin typeface="Corbel"/>
                <a:cs typeface="Corbel"/>
              </a:rPr>
              <a:t> </a:t>
            </a:r>
            <a:r>
              <a:rPr sz="2800" spc="-20" dirty="0">
                <a:latin typeface="Corbel"/>
                <a:cs typeface="Corbel"/>
              </a:rPr>
              <a:t>Pa</a:t>
            </a:r>
            <a:r>
              <a:rPr sz="2800" spc="-15" dirty="0">
                <a:latin typeface="Corbel"/>
                <a:cs typeface="Corbel"/>
              </a:rPr>
              <a:t>rts</a:t>
            </a:r>
            <a:endParaRPr sz="2800">
              <a:latin typeface="Corbel"/>
              <a:cs typeface="Corbel"/>
            </a:endParaRPr>
          </a:p>
          <a:p>
            <a:pPr marL="12700" marR="24130" indent="1026160">
              <a:lnSpc>
                <a:spcPts val="9530"/>
              </a:lnSpc>
              <a:spcBef>
                <a:spcPts val="1170"/>
              </a:spcBef>
            </a:pPr>
            <a:r>
              <a:rPr sz="2800" spc="-15" dirty="0">
                <a:latin typeface="Corbel"/>
                <a:cs typeface="Corbel"/>
              </a:rPr>
              <a:t>Sub</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r>
              <a:rPr sz="2800" spc="-10" dirty="0">
                <a:latin typeface="Corbel"/>
                <a:cs typeface="Corbel"/>
              </a:rPr>
              <a:t> </a:t>
            </a:r>
            <a:r>
              <a:rPr sz="2800" spc="-20" dirty="0">
                <a:latin typeface="Corbel"/>
                <a:cs typeface="Corbel"/>
              </a:rPr>
              <a:t>Cha</a:t>
            </a:r>
            <a:r>
              <a:rPr sz="2800" spc="-15" dirty="0">
                <a:latin typeface="Corbel"/>
                <a:cs typeface="Corbel"/>
              </a:rPr>
              <a:t>nge</a:t>
            </a:r>
            <a:r>
              <a:rPr sz="2800" spc="5" dirty="0">
                <a:latin typeface="Corbel"/>
                <a:cs typeface="Corbel"/>
              </a:rPr>
              <a:t> </a:t>
            </a:r>
            <a:r>
              <a:rPr sz="2800" spc="-15" dirty="0">
                <a:latin typeface="Corbel"/>
                <a:cs typeface="Corbel"/>
              </a:rPr>
              <a:t>in</a:t>
            </a:r>
            <a:r>
              <a:rPr sz="2800" spc="-60" dirty="0">
                <a:latin typeface="Corbel"/>
                <a:cs typeface="Corbel"/>
              </a:rPr>
              <a:t> </a:t>
            </a:r>
            <a:r>
              <a:rPr sz="2800" spc="-15" dirty="0">
                <a:latin typeface="Corbel"/>
                <a:cs typeface="Corbel"/>
              </a:rPr>
              <a:t>Sy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p:txBody>
      </p:sp>
      <p:sp>
        <p:nvSpPr>
          <p:cNvPr id="15" name="object 15"/>
          <p:cNvSpPr/>
          <p:nvPr/>
        </p:nvSpPr>
        <p:spPr>
          <a:xfrm>
            <a:off x="4248911" y="4568952"/>
            <a:ext cx="2529839" cy="1594103"/>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686972" y="6453147"/>
            <a:ext cx="349250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Ho</a:t>
            </a:r>
            <a:r>
              <a:rPr sz="1400" dirty="0">
                <a:latin typeface="Corbel"/>
                <a:cs typeface="Corbel"/>
              </a:rPr>
              <a:t>d</a:t>
            </a:r>
            <a:r>
              <a:rPr sz="1400" spc="-5" dirty="0">
                <a:latin typeface="Corbel"/>
                <a:cs typeface="Corbel"/>
              </a:rPr>
              <a:t>ge</a:t>
            </a:r>
            <a:r>
              <a:rPr sz="1400" dirty="0">
                <a:latin typeface="Corbel"/>
                <a:cs typeface="Corbel"/>
              </a:rPr>
              <a:t>,</a:t>
            </a:r>
            <a:r>
              <a:rPr sz="1400" spc="-5" dirty="0">
                <a:latin typeface="Corbel"/>
                <a:cs typeface="Corbel"/>
              </a:rPr>
              <a:t> </a:t>
            </a:r>
            <a:r>
              <a:rPr sz="1400" dirty="0">
                <a:latin typeface="Corbel"/>
                <a:cs typeface="Corbel"/>
              </a:rPr>
              <a:t>&amp;</a:t>
            </a:r>
            <a:r>
              <a:rPr sz="1400" spc="-10" dirty="0">
                <a:latin typeface="Corbel"/>
                <a:cs typeface="Corbel"/>
              </a:rPr>
              <a:t> </a:t>
            </a:r>
            <a:r>
              <a:rPr sz="1400" spc="5" dirty="0">
                <a:latin typeface="Corbel"/>
                <a:cs typeface="Corbel"/>
              </a:rPr>
              <a:t>E</a:t>
            </a:r>
            <a:r>
              <a:rPr sz="1400" spc="-5" dirty="0">
                <a:latin typeface="Corbel"/>
                <a:cs typeface="Corbel"/>
              </a:rPr>
              <a:t>arl</a:t>
            </a:r>
            <a:r>
              <a:rPr sz="1400" spc="-50" dirty="0">
                <a:latin typeface="Corbel"/>
                <a:cs typeface="Corbel"/>
              </a:rPr>
              <a:t>y</a:t>
            </a:r>
            <a:r>
              <a:rPr sz="1400" dirty="0">
                <a:latin typeface="Corbel"/>
                <a:cs typeface="Corbel"/>
              </a:rPr>
              <a:t>,</a:t>
            </a:r>
            <a:r>
              <a:rPr sz="1400" spc="5"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6)</a:t>
            </a:r>
            <a:endParaRPr sz="1400">
              <a:latin typeface="Corbel"/>
              <a:cs typeface="Corbel"/>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0320">
              <a:lnSpc>
                <a:spcPct val="100000"/>
              </a:lnSpc>
            </a:pPr>
            <a:fld id="{81D60167-4931-47E6-BA6A-407CBD079E47}" type="slidenum">
              <a:rPr spc="10" dirty="0"/>
              <a:t>47</a:t>
            </a:fld>
            <a:endParaRPr spc="10"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9" name="object 19"/>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0" name="object 20"/>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8"/>
              </a:rPr>
              <a:t>www.cswe.</a:t>
            </a:r>
            <a:r>
              <a:rPr sz="800" spc="10" dirty="0">
                <a:solidFill>
                  <a:srgbClr val="1A4A5D"/>
                </a:solidFill>
                <a:latin typeface="Corbel"/>
                <a:cs typeface="Corbel"/>
                <a:hlinkClick r:id="rId8"/>
              </a:rPr>
              <a:t>o</a:t>
            </a:r>
            <a:r>
              <a:rPr sz="800" spc="5" dirty="0">
                <a:solidFill>
                  <a:srgbClr val="1A4A5D"/>
                </a:solidFill>
                <a:latin typeface="Corbel"/>
                <a:cs typeface="Corbel"/>
                <a:hlinkClick r:id="rId8"/>
              </a:rPr>
              <a:t>rg</a:t>
            </a:r>
            <a:endParaRPr sz="800">
              <a:latin typeface="Corbel"/>
              <a:cs typeface="Corbel"/>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3128" y="2434698"/>
            <a:ext cx="2048510" cy="1031240"/>
          </a:xfrm>
          <a:prstGeom prst="rect">
            <a:avLst/>
          </a:prstGeom>
        </p:spPr>
        <p:txBody>
          <a:bodyPr vert="horz" wrap="square" lIns="0" tIns="0" rIns="0" bIns="0" rtlCol="0">
            <a:spAutoFit/>
          </a:bodyPr>
          <a:lstStyle/>
          <a:p>
            <a:pPr marL="12700" marR="5080">
              <a:lnSpc>
                <a:spcPct val="100000"/>
              </a:lnSpc>
            </a:pPr>
            <a:r>
              <a:rPr sz="3600" spc="-5" dirty="0">
                <a:solidFill>
                  <a:srgbClr val="276F8B"/>
                </a:solidFill>
                <a:latin typeface="Corbel"/>
                <a:cs typeface="Corbel"/>
              </a:rPr>
              <a:t>P</a:t>
            </a:r>
            <a:r>
              <a:rPr sz="3600" spc="-25" dirty="0">
                <a:solidFill>
                  <a:srgbClr val="276F8B"/>
                </a:solidFill>
                <a:latin typeface="Corbel"/>
                <a:cs typeface="Corbel"/>
              </a:rPr>
              <a:t>r</a:t>
            </a:r>
            <a:r>
              <a:rPr sz="3600" spc="-35" dirty="0">
                <a:solidFill>
                  <a:srgbClr val="276F8B"/>
                </a:solidFill>
                <a:latin typeface="Corbel"/>
                <a:cs typeface="Corbel"/>
              </a:rPr>
              <a:t>e</a:t>
            </a:r>
            <a:r>
              <a:rPr sz="3600" spc="-15" dirty="0">
                <a:solidFill>
                  <a:srgbClr val="276F8B"/>
                </a:solidFill>
                <a:latin typeface="Corbel"/>
                <a:cs typeface="Corbel"/>
              </a:rPr>
              <a:t>v</a:t>
            </a:r>
            <a:r>
              <a:rPr sz="3600" spc="-25" dirty="0">
                <a:solidFill>
                  <a:srgbClr val="276F8B"/>
                </a:solidFill>
                <a:latin typeface="Corbel"/>
                <a:cs typeface="Corbel"/>
              </a:rPr>
              <a:t>en</a:t>
            </a:r>
            <a:r>
              <a:rPr sz="3600" spc="-5" dirty="0">
                <a:solidFill>
                  <a:srgbClr val="276F8B"/>
                </a:solidFill>
                <a:latin typeface="Corbel"/>
                <a:cs typeface="Corbel"/>
              </a:rPr>
              <a:t>t</a:t>
            </a:r>
            <a:r>
              <a:rPr sz="3600" spc="-10" dirty="0">
                <a:solidFill>
                  <a:srgbClr val="276F8B"/>
                </a:solidFill>
                <a:latin typeface="Corbel"/>
                <a:cs typeface="Corbel"/>
              </a:rPr>
              <a:t>iv</a:t>
            </a:r>
            <a:r>
              <a:rPr sz="3600" spc="-20" dirty="0">
                <a:solidFill>
                  <a:srgbClr val="276F8B"/>
                </a:solidFill>
                <a:latin typeface="Corbel"/>
                <a:cs typeface="Corbel"/>
              </a:rPr>
              <a:t>e</a:t>
            </a:r>
            <a:r>
              <a:rPr sz="3600" spc="-10" dirty="0">
                <a:solidFill>
                  <a:srgbClr val="276F8B"/>
                </a:solidFill>
                <a:latin typeface="Corbel"/>
                <a:cs typeface="Corbel"/>
              </a:rPr>
              <a:t> </a:t>
            </a:r>
            <a:r>
              <a:rPr sz="3600" spc="-5" dirty="0">
                <a:solidFill>
                  <a:srgbClr val="276F8B"/>
                </a:solidFill>
                <a:latin typeface="Corbel"/>
                <a:cs typeface="Corbel"/>
              </a:rPr>
              <a:t>P</a:t>
            </a:r>
            <a:r>
              <a:rPr sz="3600" spc="-20" dirty="0">
                <a:solidFill>
                  <a:srgbClr val="276F8B"/>
                </a:solidFill>
                <a:latin typeface="Corbel"/>
                <a:cs typeface="Corbel"/>
              </a:rPr>
              <a:t>a</a:t>
            </a:r>
            <a:r>
              <a:rPr sz="3600" spc="-25" dirty="0">
                <a:solidFill>
                  <a:srgbClr val="276F8B"/>
                </a:solidFill>
                <a:latin typeface="Corbel"/>
                <a:cs typeface="Corbel"/>
              </a:rPr>
              <a:t>ren</a:t>
            </a:r>
            <a:r>
              <a:rPr sz="3600" spc="-5" dirty="0">
                <a:solidFill>
                  <a:srgbClr val="276F8B"/>
                </a:solidFill>
                <a:latin typeface="Corbel"/>
                <a:cs typeface="Corbel"/>
              </a:rPr>
              <a:t>tin</a:t>
            </a:r>
            <a:r>
              <a:rPr sz="3600" spc="-20" dirty="0">
                <a:solidFill>
                  <a:srgbClr val="276F8B"/>
                </a:solidFill>
                <a:latin typeface="Corbel"/>
                <a:cs typeface="Corbel"/>
              </a:rPr>
              <a:t>g</a:t>
            </a:r>
            <a:endParaRPr sz="3600">
              <a:latin typeface="Corbel"/>
              <a:cs typeface="Corbel"/>
            </a:endParaRPr>
          </a:p>
        </p:txBody>
      </p:sp>
      <p:sp>
        <p:nvSpPr>
          <p:cNvPr id="3" name="object 3"/>
          <p:cNvSpPr/>
          <p:nvPr/>
        </p:nvSpPr>
        <p:spPr>
          <a:xfrm>
            <a:off x="1057665" y="1778510"/>
            <a:ext cx="2982595" cy="1030605"/>
          </a:xfrm>
          <a:custGeom>
            <a:avLst/>
            <a:gdLst/>
            <a:ahLst/>
            <a:cxnLst/>
            <a:rect l="l" t="t" r="r" b="b"/>
            <a:pathLst>
              <a:path w="2982595" h="1030605">
                <a:moveTo>
                  <a:pt x="2810754" y="0"/>
                </a:moveTo>
                <a:lnTo>
                  <a:pt x="169908" y="9"/>
                </a:lnTo>
                <a:lnTo>
                  <a:pt x="126959" y="5885"/>
                </a:lnTo>
                <a:lnTo>
                  <a:pt x="88083" y="21696"/>
                </a:lnTo>
                <a:lnTo>
                  <a:pt x="54645" y="46076"/>
                </a:lnTo>
                <a:lnTo>
                  <a:pt x="28010" y="77661"/>
                </a:lnTo>
                <a:lnTo>
                  <a:pt x="9544" y="115084"/>
                </a:lnTo>
                <a:lnTo>
                  <a:pt x="613" y="156980"/>
                </a:lnTo>
                <a:lnTo>
                  <a:pt x="0" y="860303"/>
                </a:lnTo>
                <a:lnTo>
                  <a:pt x="771" y="874989"/>
                </a:lnTo>
                <a:lnTo>
                  <a:pt x="10112" y="916734"/>
                </a:lnTo>
                <a:lnTo>
                  <a:pt x="28932" y="953950"/>
                </a:lnTo>
                <a:lnTo>
                  <a:pt x="55866" y="985272"/>
                </a:lnTo>
                <a:lnTo>
                  <a:pt x="89548" y="1009335"/>
                </a:lnTo>
                <a:lnTo>
                  <a:pt x="128612" y="1024774"/>
                </a:lnTo>
                <a:lnTo>
                  <a:pt x="171694" y="1030223"/>
                </a:lnTo>
                <a:lnTo>
                  <a:pt x="2812551" y="1030214"/>
                </a:lnTo>
                <a:lnTo>
                  <a:pt x="2855497" y="1024336"/>
                </a:lnTo>
                <a:lnTo>
                  <a:pt x="2894371" y="1008523"/>
                </a:lnTo>
                <a:lnTo>
                  <a:pt x="2927808" y="984142"/>
                </a:lnTo>
                <a:lnTo>
                  <a:pt x="2954441" y="952556"/>
                </a:lnTo>
                <a:lnTo>
                  <a:pt x="2972905" y="915131"/>
                </a:lnTo>
                <a:lnTo>
                  <a:pt x="2981836" y="873232"/>
                </a:lnTo>
                <a:lnTo>
                  <a:pt x="2982449" y="169918"/>
                </a:lnTo>
                <a:lnTo>
                  <a:pt x="2981679" y="155233"/>
                </a:lnTo>
                <a:lnTo>
                  <a:pt x="2972339" y="113490"/>
                </a:lnTo>
                <a:lnTo>
                  <a:pt x="2953520" y="76274"/>
                </a:lnTo>
                <a:lnTo>
                  <a:pt x="2926586" y="44952"/>
                </a:lnTo>
                <a:lnTo>
                  <a:pt x="2892904" y="20889"/>
                </a:lnTo>
                <a:lnTo>
                  <a:pt x="2853838" y="5449"/>
                </a:lnTo>
                <a:lnTo>
                  <a:pt x="2810754" y="0"/>
                </a:lnTo>
                <a:close/>
              </a:path>
            </a:pathLst>
          </a:custGeom>
          <a:solidFill>
            <a:srgbClr val="3494BA"/>
          </a:solidFill>
        </p:spPr>
        <p:txBody>
          <a:bodyPr wrap="square" lIns="0" tIns="0" rIns="0" bIns="0" rtlCol="0"/>
          <a:lstStyle/>
          <a:p>
            <a:endParaRPr/>
          </a:p>
        </p:txBody>
      </p:sp>
      <p:sp>
        <p:nvSpPr>
          <p:cNvPr id="4" name="object 4"/>
          <p:cNvSpPr txBox="1"/>
          <p:nvPr/>
        </p:nvSpPr>
        <p:spPr>
          <a:xfrm>
            <a:off x="1258752" y="2027838"/>
            <a:ext cx="1795145" cy="571500"/>
          </a:xfrm>
          <a:prstGeom prst="rect">
            <a:avLst/>
          </a:prstGeom>
        </p:spPr>
        <p:txBody>
          <a:bodyPr vert="horz" wrap="square" lIns="0" tIns="0" rIns="0" bIns="0" rtlCol="0">
            <a:spAutoFit/>
          </a:bodyPr>
          <a:lstStyle/>
          <a:p>
            <a:pPr marL="12700">
              <a:lnSpc>
                <a:spcPct val="100000"/>
              </a:lnSpc>
            </a:pPr>
            <a:r>
              <a:rPr sz="4300" spc="-35" dirty="0">
                <a:solidFill>
                  <a:srgbClr val="FFFFFF"/>
                </a:solidFill>
                <a:latin typeface="Corbel"/>
                <a:cs typeface="Corbel"/>
              </a:rPr>
              <a:t>w</a:t>
            </a:r>
            <a:r>
              <a:rPr sz="4300" spc="-30" dirty="0">
                <a:solidFill>
                  <a:srgbClr val="FFFFFF"/>
                </a:solidFill>
                <a:latin typeface="Corbel"/>
                <a:cs typeface="Corbel"/>
              </a:rPr>
              <a:t>a</a:t>
            </a:r>
            <a:r>
              <a:rPr sz="4300" spc="-25" dirty="0">
                <a:solidFill>
                  <a:srgbClr val="FFFFFF"/>
                </a:solidFill>
                <a:latin typeface="Corbel"/>
                <a:cs typeface="Corbel"/>
              </a:rPr>
              <a:t>rmth</a:t>
            </a:r>
            <a:endParaRPr sz="4300">
              <a:latin typeface="Corbel"/>
              <a:cs typeface="Corbel"/>
            </a:endParaRPr>
          </a:p>
        </p:txBody>
      </p:sp>
      <p:sp>
        <p:nvSpPr>
          <p:cNvPr id="5" name="object 5"/>
          <p:cNvSpPr/>
          <p:nvPr/>
        </p:nvSpPr>
        <p:spPr>
          <a:xfrm>
            <a:off x="1057665" y="2933703"/>
            <a:ext cx="2982595" cy="1030605"/>
          </a:xfrm>
          <a:custGeom>
            <a:avLst/>
            <a:gdLst/>
            <a:ahLst/>
            <a:cxnLst/>
            <a:rect l="l" t="t" r="r" b="b"/>
            <a:pathLst>
              <a:path w="2982595" h="1030604">
                <a:moveTo>
                  <a:pt x="2810754" y="0"/>
                </a:moveTo>
                <a:lnTo>
                  <a:pt x="169908" y="9"/>
                </a:lnTo>
                <a:lnTo>
                  <a:pt x="126959" y="5885"/>
                </a:lnTo>
                <a:lnTo>
                  <a:pt x="88083" y="21696"/>
                </a:lnTo>
                <a:lnTo>
                  <a:pt x="54645" y="46076"/>
                </a:lnTo>
                <a:lnTo>
                  <a:pt x="28010" y="77661"/>
                </a:lnTo>
                <a:lnTo>
                  <a:pt x="9544" y="115084"/>
                </a:lnTo>
                <a:lnTo>
                  <a:pt x="613" y="156980"/>
                </a:lnTo>
                <a:lnTo>
                  <a:pt x="0" y="860303"/>
                </a:lnTo>
                <a:lnTo>
                  <a:pt x="771" y="874989"/>
                </a:lnTo>
                <a:lnTo>
                  <a:pt x="10112" y="916734"/>
                </a:lnTo>
                <a:lnTo>
                  <a:pt x="28932" y="953950"/>
                </a:lnTo>
                <a:lnTo>
                  <a:pt x="55866" y="985272"/>
                </a:lnTo>
                <a:lnTo>
                  <a:pt x="89548" y="1009335"/>
                </a:lnTo>
                <a:lnTo>
                  <a:pt x="128612" y="1024774"/>
                </a:lnTo>
                <a:lnTo>
                  <a:pt x="171694" y="1030223"/>
                </a:lnTo>
                <a:lnTo>
                  <a:pt x="2812551" y="1030214"/>
                </a:lnTo>
                <a:lnTo>
                  <a:pt x="2855497" y="1024336"/>
                </a:lnTo>
                <a:lnTo>
                  <a:pt x="2894371" y="1008523"/>
                </a:lnTo>
                <a:lnTo>
                  <a:pt x="2927808" y="984142"/>
                </a:lnTo>
                <a:lnTo>
                  <a:pt x="2954441" y="952556"/>
                </a:lnTo>
                <a:lnTo>
                  <a:pt x="2972905" y="915131"/>
                </a:lnTo>
                <a:lnTo>
                  <a:pt x="2981836" y="873232"/>
                </a:lnTo>
                <a:lnTo>
                  <a:pt x="2982449" y="169918"/>
                </a:lnTo>
                <a:lnTo>
                  <a:pt x="2981679" y="155233"/>
                </a:lnTo>
                <a:lnTo>
                  <a:pt x="2972339" y="113490"/>
                </a:lnTo>
                <a:lnTo>
                  <a:pt x="2953520" y="76274"/>
                </a:lnTo>
                <a:lnTo>
                  <a:pt x="2926586" y="44952"/>
                </a:lnTo>
                <a:lnTo>
                  <a:pt x="2892904" y="20889"/>
                </a:lnTo>
                <a:lnTo>
                  <a:pt x="2853838" y="5449"/>
                </a:lnTo>
                <a:lnTo>
                  <a:pt x="2810754" y="0"/>
                </a:lnTo>
                <a:close/>
              </a:path>
            </a:pathLst>
          </a:custGeom>
          <a:solidFill>
            <a:srgbClr val="3494BA"/>
          </a:solidFill>
        </p:spPr>
        <p:txBody>
          <a:bodyPr wrap="square" lIns="0" tIns="0" rIns="0" bIns="0" rtlCol="0"/>
          <a:lstStyle/>
          <a:p>
            <a:endParaRPr/>
          </a:p>
        </p:txBody>
      </p:sp>
      <p:sp>
        <p:nvSpPr>
          <p:cNvPr id="6" name="object 6"/>
          <p:cNvSpPr/>
          <p:nvPr/>
        </p:nvSpPr>
        <p:spPr>
          <a:xfrm>
            <a:off x="1057665" y="4088895"/>
            <a:ext cx="2982595" cy="1030605"/>
          </a:xfrm>
          <a:custGeom>
            <a:avLst/>
            <a:gdLst/>
            <a:ahLst/>
            <a:cxnLst/>
            <a:rect l="l" t="t" r="r" b="b"/>
            <a:pathLst>
              <a:path w="2982595" h="1030604">
                <a:moveTo>
                  <a:pt x="2810754" y="0"/>
                </a:moveTo>
                <a:lnTo>
                  <a:pt x="169908" y="9"/>
                </a:lnTo>
                <a:lnTo>
                  <a:pt x="126959" y="5885"/>
                </a:lnTo>
                <a:lnTo>
                  <a:pt x="88083" y="21696"/>
                </a:lnTo>
                <a:lnTo>
                  <a:pt x="54645" y="46076"/>
                </a:lnTo>
                <a:lnTo>
                  <a:pt x="28010" y="77661"/>
                </a:lnTo>
                <a:lnTo>
                  <a:pt x="9544" y="115084"/>
                </a:lnTo>
                <a:lnTo>
                  <a:pt x="613" y="156980"/>
                </a:lnTo>
                <a:lnTo>
                  <a:pt x="0" y="860303"/>
                </a:lnTo>
                <a:lnTo>
                  <a:pt x="771" y="874989"/>
                </a:lnTo>
                <a:lnTo>
                  <a:pt x="10112" y="916734"/>
                </a:lnTo>
                <a:lnTo>
                  <a:pt x="28932" y="953950"/>
                </a:lnTo>
                <a:lnTo>
                  <a:pt x="55866" y="985272"/>
                </a:lnTo>
                <a:lnTo>
                  <a:pt x="89548" y="1009335"/>
                </a:lnTo>
                <a:lnTo>
                  <a:pt x="128612" y="1024774"/>
                </a:lnTo>
                <a:lnTo>
                  <a:pt x="171694" y="1030224"/>
                </a:lnTo>
                <a:lnTo>
                  <a:pt x="2812551" y="1030214"/>
                </a:lnTo>
                <a:lnTo>
                  <a:pt x="2855497" y="1024336"/>
                </a:lnTo>
                <a:lnTo>
                  <a:pt x="2894371" y="1008523"/>
                </a:lnTo>
                <a:lnTo>
                  <a:pt x="2927808" y="984142"/>
                </a:lnTo>
                <a:lnTo>
                  <a:pt x="2954441" y="952556"/>
                </a:lnTo>
                <a:lnTo>
                  <a:pt x="2972905" y="915131"/>
                </a:lnTo>
                <a:lnTo>
                  <a:pt x="2981836" y="873232"/>
                </a:lnTo>
                <a:lnTo>
                  <a:pt x="2982449" y="169918"/>
                </a:lnTo>
                <a:lnTo>
                  <a:pt x="2981679" y="155233"/>
                </a:lnTo>
                <a:lnTo>
                  <a:pt x="2972339" y="113490"/>
                </a:lnTo>
                <a:lnTo>
                  <a:pt x="2953520" y="76274"/>
                </a:lnTo>
                <a:lnTo>
                  <a:pt x="2926586" y="44952"/>
                </a:lnTo>
                <a:lnTo>
                  <a:pt x="2892904" y="20889"/>
                </a:lnTo>
                <a:lnTo>
                  <a:pt x="2853838" y="5449"/>
                </a:lnTo>
                <a:lnTo>
                  <a:pt x="2810754" y="0"/>
                </a:lnTo>
                <a:close/>
              </a:path>
            </a:pathLst>
          </a:custGeom>
          <a:solidFill>
            <a:srgbClr val="3494BA"/>
          </a:solidFill>
        </p:spPr>
        <p:txBody>
          <a:bodyPr wrap="square" lIns="0" tIns="0" rIns="0" bIns="0" rtlCol="0"/>
          <a:lstStyle/>
          <a:p>
            <a:endParaRPr/>
          </a:p>
        </p:txBody>
      </p:sp>
      <p:sp>
        <p:nvSpPr>
          <p:cNvPr id="7" name="object 7"/>
          <p:cNvSpPr txBox="1"/>
          <p:nvPr/>
        </p:nvSpPr>
        <p:spPr>
          <a:xfrm>
            <a:off x="1258752" y="3183032"/>
            <a:ext cx="2550795" cy="1726564"/>
          </a:xfrm>
          <a:prstGeom prst="rect">
            <a:avLst/>
          </a:prstGeom>
        </p:spPr>
        <p:txBody>
          <a:bodyPr vert="horz" wrap="square" lIns="0" tIns="0" rIns="0" bIns="0" rtlCol="0">
            <a:spAutoFit/>
          </a:bodyPr>
          <a:lstStyle/>
          <a:p>
            <a:pPr marL="12700" marR="5080">
              <a:lnSpc>
                <a:spcPts val="9100"/>
              </a:lnSpc>
            </a:pPr>
            <a:r>
              <a:rPr sz="4300" spc="-25" dirty="0">
                <a:solidFill>
                  <a:srgbClr val="FFFFFF"/>
                </a:solidFill>
                <a:latin typeface="Corbel"/>
                <a:cs typeface="Corbel"/>
              </a:rPr>
              <a:t>con</a:t>
            </a:r>
            <a:r>
              <a:rPr sz="4300" spc="-20" dirty="0">
                <a:solidFill>
                  <a:srgbClr val="FFFFFF"/>
                </a:solidFill>
                <a:latin typeface="Corbel"/>
                <a:cs typeface="Corbel"/>
              </a:rPr>
              <a:t>trol</a:t>
            </a:r>
            <a:r>
              <a:rPr sz="4300" spc="-25" dirty="0">
                <a:solidFill>
                  <a:srgbClr val="FFFFFF"/>
                </a:solidFill>
                <a:latin typeface="Corbel"/>
                <a:cs typeface="Corbel"/>
              </a:rPr>
              <a:t> m</a:t>
            </a:r>
            <a:r>
              <a:rPr sz="4300" spc="-30" dirty="0">
                <a:solidFill>
                  <a:srgbClr val="FFFFFF"/>
                </a:solidFill>
                <a:latin typeface="Corbel"/>
                <a:cs typeface="Corbel"/>
              </a:rPr>
              <a:t>o</a:t>
            </a:r>
            <a:r>
              <a:rPr sz="4300" spc="-20" dirty="0">
                <a:solidFill>
                  <a:srgbClr val="FFFFFF"/>
                </a:solidFill>
                <a:latin typeface="Corbel"/>
                <a:cs typeface="Corbel"/>
              </a:rPr>
              <a:t>ni</a:t>
            </a:r>
            <a:r>
              <a:rPr sz="4300" spc="-25" dirty="0">
                <a:solidFill>
                  <a:srgbClr val="FFFFFF"/>
                </a:solidFill>
                <a:latin typeface="Corbel"/>
                <a:cs typeface="Corbel"/>
              </a:rPr>
              <a:t>tori</a:t>
            </a:r>
            <a:r>
              <a:rPr sz="4300" spc="-20" dirty="0">
                <a:solidFill>
                  <a:srgbClr val="FFFFFF"/>
                </a:solidFill>
                <a:latin typeface="Corbel"/>
                <a:cs typeface="Corbel"/>
              </a:rPr>
              <a:t>n</a:t>
            </a:r>
            <a:r>
              <a:rPr sz="4300" spc="-25" dirty="0">
                <a:solidFill>
                  <a:srgbClr val="FFFFFF"/>
                </a:solidFill>
                <a:latin typeface="Corbel"/>
                <a:cs typeface="Corbel"/>
              </a:rPr>
              <a:t>g</a:t>
            </a:r>
            <a:endParaRPr sz="4300">
              <a:latin typeface="Corbel"/>
              <a:cs typeface="Corbel"/>
            </a:endParaRPr>
          </a:p>
        </p:txBody>
      </p:sp>
      <p:sp>
        <p:nvSpPr>
          <p:cNvPr id="8" name="object 8"/>
          <p:cNvSpPr/>
          <p:nvPr/>
        </p:nvSpPr>
        <p:spPr>
          <a:xfrm>
            <a:off x="4262628" y="3560064"/>
            <a:ext cx="4308347" cy="215493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684856" y="6429237"/>
            <a:ext cx="400367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Ber</a:t>
            </a:r>
            <a:r>
              <a:rPr sz="1400" spc="-25" dirty="0">
                <a:latin typeface="Corbel"/>
                <a:cs typeface="Corbel"/>
              </a:rPr>
              <a:t>k</a:t>
            </a:r>
            <a:r>
              <a:rPr sz="1400" spc="-5" dirty="0">
                <a:latin typeface="Corbel"/>
                <a:cs typeface="Corbel"/>
              </a:rPr>
              <a:t>owi</a:t>
            </a:r>
            <a:r>
              <a:rPr sz="1400" dirty="0">
                <a:latin typeface="Corbel"/>
                <a:cs typeface="Corbel"/>
              </a:rPr>
              <a:t>tz</a:t>
            </a:r>
            <a:r>
              <a:rPr sz="1400" spc="5" dirty="0">
                <a:latin typeface="Corbel"/>
                <a:cs typeface="Corbel"/>
              </a:rPr>
              <a:t> </a:t>
            </a:r>
            <a:r>
              <a:rPr sz="1400" dirty="0">
                <a:latin typeface="Corbel"/>
                <a:cs typeface="Corbel"/>
              </a:rPr>
              <a:t>&amp;</a:t>
            </a:r>
            <a:r>
              <a:rPr sz="1400" spc="-10"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15" dirty="0">
                <a:latin typeface="Corbel"/>
                <a:cs typeface="Corbel"/>
              </a:rPr>
              <a:t> </a:t>
            </a:r>
            <a:r>
              <a:rPr sz="1400" spc="-25" dirty="0">
                <a:latin typeface="Corbel"/>
                <a:cs typeface="Corbel"/>
              </a:rPr>
              <a:t>2</a:t>
            </a:r>
            <a:r>
              <a:rPr sz="1400" spc="-5" dirty="0">
                <a:latin typeface="Corbel"/>
                <a:cs typeface="Corbel"/>
              </a:rPr>
              <a:t>005</a:t>
            </a:r>
            <a:r>
              <a:rPr sz="1400" dirty="0">
                <a:latin typeface="Corbel"/>
                <a:cs typeface="Corbel"/>
              </a:rPr>
              <a:t>;</a:t>
            </a:r>
            <a:r>
              <a:rPr sz="1400" spc="-35" dirty="0">
                <a:latin typeface="Corbel"/>
                <a:cs typeface="Corbel"/>
              </a:rPr>
              <a:t> </a:t>
            </a:r>
            <a:r>
              <a:rPr sz="1400" dirty="0">
                <a:latin typeface="Corbel"/>
                <a:cs typeface="Corbel"/>
              </a:rPr>
              <a:t>J</a:t>
            </a:r>
            <a:r>
              <a:rPr sz="1400" spc="-5" dirty="0">
                <a:latin typeface="Corbel"/>
                <a:cs typeface="Corbel"/>
              </a:rPr>
              <a:t>aco</a:t>
            </a:r>
            <a:r>
              <a:rPr sz="1400" dirty="0">
                <a:latin typeface="Corbel"/>
                <a:cs typeface="Corbel"/>
              </a:rPr>
              <a:t>b</a:t>
            </a:r>
            <a:r>
              <a:rPr sz="1400" spc="-5" dirty="0">
                <a:latin typeface="Corbel"/>
                <a:cs typeface="Corbel"/>
              </a:rPr>
              <a:t> </a:t>
            </a:r>
            <a:r>
              <a:rPr sz="1400" dirty="0">
                <a:latin typeface="Corbel"/>
                <a:cs typeface="Corbel"/>
              </a:rPr>
              <a:t>&amp;</a:t>
            </a:r>
            <a:r>
              <a:rPr sz="1400" spc="-10" dirty="0">
                <a:latin typeface="Corbel"/>
                <a:cs typeface="Corbel"/>
              </a:rPr>
              <a:t> </a:t>
            </a:r>
            <a:r>
              <a:rPr sz="1400" dirty="0">
                <a:latin typeface="Corbel"/>
                <a:cs typeface="Corbel"/>
              </a:rPr>
              <a:t>L</a:t>
            </a:r>
            <a:r>
              <a:rPr sz="1400" spc="-5" dirty="0">
                <a:latin typeface="Corbel"/>
                <a:cs typeface="Corbel"/>
              </a:rPr>
              <a:t>eo</a:t>
            </a:r>
            <a:r>
              <a:rPr sz="1400" dirty="0">
                <a:latin typeface="Corbel"/>
                <a:cs typeface="Corbel"/>
              </a:rPr>
              <a:t>n</a:t>
            </a:r>
            <a:r>
              <a:rPr sz="1400" spc="-5" dirty="0">
                <a:latin typeface="Corbel"/>
                <a:cs typeface="Corbel"/>
              </a:rPr>
              <a:t>ar</a:t>
            </a:r>
            <a:r>
              <a:rPr sz="1400" dirty="0">
                <a:latin typeface="Corbel"/>
                <a:cs typeface="Corbel"/>
              </a:rPr>
              <a:t>d,</a:t>
            </a:r>
            <a:r>
              <a:rPr sz="1400" spc="-5" dirty="0">
                <a:latin typeface="Corbel"/>
                <a:cs typeface="Corbel"/>
              </a:rPr>
              <a:t> </a:t>
            </a:r>
            <a:r>
              <a:rPr sz="1400" spc="-10" dirty="0">
                <a:latin typeface="Corbel"/>
                <a:cs typeface="Corbel"/>
              </a:rPr>
              <a:t>1</a:t>
            </a:r>
            <a:r>
              <a:rPr sz="1400" spc="-5" dirty="0">
                <a:latin typeface="Corbel"/>
                <a:cs typeface="Corbel"/>
              </a:rPr>
              <a:t>99</a:t>
            </a:r>
            <a:r>
              <a:rPr sz="1400" spc="-10" dirty="0">
                <a:latin typeface="Corbel"/>
                <a:cs typeface="Corbel"/>
              </a:rPr>
              <a:t>4</a:t>
            </a:r>
            <a:r>
              <a:rPr sz="1400" dirty="0">
                <a:latin typeface="Corbel"/>
                <a:cs typeface="Corbel"/>
              </a:rPr>
              <a:t>)</a:t>
            </a:r>
            <a:endParaRPr sz="1400">
              <a:latin typeface="Corbel"/>
              <a:cs typeface="Corbe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48</a:t>
            </a:fld>
            <a:endParaRPr spc="10"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3" name="object 13"/>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5623" y="3024187"/>
            <a:ext cx="4735195" cy="464820"/>
          </a:xfrm>
          <a:custGeom>
            <a:avLst/>
            <a:gdLst/>
            <a:ahLst/>
            <a:cxnLst/>
            <a:rect l="l" t="t" r="r" b="b"/>
            <a:pathLst>
              <a:path w="4735195" h="464820">
                <a:moveTo>
                  <a:pt x="0" y="0"/>
                </a:moveTo>
                <a:lnTo>
                  <a:pt x="4735068" y="0"/>
                </a:lnTo>
                <a:lnTo>
                  <a:pt x="4735068" y="464820"/>
                </a:lnTo>
                <a:lnTo>
                  <a:pt x="0" y="464820"/>
                </a:lnTo>
                <a:lnTo>
                  <a:pt x="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73511" rIns="0" bIns="0" rtlCol="0">
            <a:spAutoFit/>
          </a:bodyPr>
          <a:lstStyle/>
          <a:p>
            <a:pPr marL="31432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pc="5" dirty="0">
                <a:solidFill>
                  <a:srgbClr val="0070C0"/>
                </a:solidFill>
                <a:latin typeface="Wingdings"/>
                <a:cs typeface="Wingdings"/>
              </a:rPr>
              <a:t></a:t>
            </a:r>
            <a:r>
              <a:rPr dirty="0"/>
              <a:t>Ec</a:t>
            </a:r>
            <a:r>
              <a:rPr spc="-5" dirty="0"/>
              <a:t>o</a:t>
            </a:r>
            <a:r>
              <a:rPr dirty="0"/>
              <a:t>l</a:t>
            </a:r>
            <a:r>
              <a:rPr spc="-5" dirty="0"/>
              <a:t>o</a:t>
            </a:r>
            <a:r>
              <a:rPr spc="-20" dirty="0"/>
              <a:t>g</a:t>
            </a:r>
            <a:r>
              <a:rPr dirty="0"/>
              <a:t>ic</a:t>
            </a:r>
            <a:r>
              <a:rPr spc="-25" dirty="0"/>
              <a:t>a</a:t>
            </a:r>
            <a:r>
              <a:rPr spc="-10" dirty="0"/>
              <a:t>l</a:t>
            </a:r>
            <a:r>
              <a:rPr spc="-75"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spc="-5" dirty="0"/>
              <a:t>F</a:t>
            </a:r>
            <a:r>
              <a:rPr spc="-10" dirty="0"/>
              <a:t>a</a:t>
            </a:r>
            <a:r>
              <a:rPr spc="-30" dirty="0"/>
              <a:t>m</a:t>
            </a:r>
            <a:r>
              <a:rPr dirty="0"/>
              <a:t>ily</a:t>
            </a:r>
            <a:r>
              <a:rPr spc="-50"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dirty="0"/>
              <a:t>A</a:t>
            </a:r>
            <a:r>
              <a:rPr spc="-45" dirty="0"/>
              <a:t>c</a:t>
            </a:r>
            <a:r>
              <a:rPr dirty="0"/>
              <a:t>c</a:t>
            </a:r>
            <a:r>
              <a:rPr spc="-20" dirty="0"/>
              <a:t>e</a:t>
            </a:r>
            <a:r>
              <a:rPr spc="-5" dirty="0"/>
              <a:t>ss</a:t>
            </a:r>
            <a:r>
              <a:rPr dirty="0"/>
              <a:t>/P</a:t>
            </a:r>
            <a:r>
              <a:rPr spc="-5" dirty="0"/>
              <a:t>h</a:t>
            </a:r>
            <a:r>
              <a:rPr dirty="0"/>
              <a:t>y</a:t>
            </a:r>
            <a:r>
              <a:rPr spc="-5" dirty="0"/>
              <a:t>s</a:t>
            </a:r>
            <a:r>
              <a:rPr spc="-10" dirty="0"/>
              <a:t>i</a:t>
            </a:r>
            <a:r>
              <a:rPr dirty="0"/>
              <a:t>c</a:t>
            </a:r>
            <a:r>
              <a:rPr spc="-25" dirty="0"/>
              <a:t>a</a:t>
            </a:r>
            <a:r>
              <a:rPr spc="-10" dirty="0"/>
              <a:t>l</a:t>
            </a:r>
            <a:r>
              <a:rPr spc="-15" dirty="0"/>
              <a:t> </a:t>
            </a:r>
            <a:r>
              <a:rPr dirty="0"/>
              <a:t>En</a:t>
            </a:r>
            <a:r>
              <a:rPr spc="-10" dirty="0"/>
              <a:t>vi</a:t>
            </a:r>
            <a:r>
              <a:rPr dirty="0"/>
              <a:t>r</a:t>
            </a:r>
            <a:r>
              <a:rPr spc="-5" dirty="0"/>
              <a:t>o</a:t>
            </a:r>
            <a:r>
              <a:rPr spc="-20" dirty="0"/>
              <a:t>n</a:t>
            </a:r>
            <a:r>
              <a:rPr spc="-25" dirty="0"/>
              <a:t>me</a:t>
            </a:r>
            <a:r>
              <a:rPr dirty="0"/>
              <a:t>nts</a:t>
            </a:r>
          </a:p>
        </p:txBody>
      </p:sp>
      <p:sp>
        <p:nvSpPr>
          <p:cNvPr id="5" name="object 5"/>
          <p:cNvSpPr txBox="1"/>
          <p:nvPr/>
        </p:nvSpPr>
        <p:spPr>
          <a:xfrm>
            <a:off x="989643" y="3579198"/>
            <a:ext cx="3582670" cy="945515"/>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10" dirty="0">
                <a:latin typeface="Corbel"/>
                <a:cs typeface="Corbel"/>
              </a:rPr>
              <a:t> </a:t>
            </a:r>
            <a:r>
              <a:rPr sz="3000" spc="-5" dirty="0">
                <a:latin typeface="Corbel"/>
                <a:cs typeface="Corbel"/>
              </a:rPr>
              <a:t>No</a:t>
            </a:r>
            <a:r>
              <a:rPr sz="3000" spc="-10" dirty="0">
                <a:latin typeface="Corbel"/>
                <a:cs typeface="Corbel"/>
              </a:rPr>
              <a:t>r</a:t>
            </a:r>
            <a:r>
              <a:rPr sz="3000" spc="-30" dirty="0">
                <a:latin typeface="Corbel"/>
                <a:cs typeface="Corbel"/>
              </a:rPr>
              <a:t>m</a:t>
            </a:r>
            <a:r>
              <a:rPr sz="3000" dirty="0">
                <a:latin typeface="Corbel"/>
                <a:cs typeface="Corbel"/>
              </a:rPr>
              <a:t>s</a:t>
            </a:r>
            <a:r>
              <a:rPr sz="3000" spc="-204" dirty="0">
                <a:latin typeface="Corbel"/>
                <a:cs typeface="Corbel"/>
              </a:rPr>
              <a:t> </a:t>
            </a:r>
            <a:r>
              <a:rPr sz="3000" dirty="0">
                <a:latin typeface="Corbel"/>
                <a:cs typeface="Corbel"/>
              </a:rPr>
              <a:t>T</a:t>
            </a:r>
            <a:r>
              <a:rPr sz="3000" spc="-25" dirty="0">
                <a:latin typeface="Corbel"/>
                <a:cs typeface="Corbel"/>
              </a:rPr>
              <a:t>he</a:t>
            </a:r>
            <a:r>
              <a:rPr sz="3000" spc="-5" dirty="0">
                <a:latin typeface="Corbel"/>
                <a:cs typeface="Corbel"/>
              </a:rPr>
              <a:t>o</a:t>
            </a:r>
            <a:r>
              <a:rPr sz="3000" spc="-10" dirty="0">
                <a:latin typeface="Corbel"/>
                <a:cs typeface="Corbel"/>
              </a:rPr>
              <a:t>r</a:t>
            </a:r>
            <a:r>
              <a:rPr sz="3000" dirty="0">
                <a:latin typeface="Corbel"/>
                <a:cs typeface="Corbel"/>
              </a:rPr>
              <a:t>y</a:t>
            </a:r>
            <a:endParaRPr sz="3000">
              <a:latin typeface="Corbel"/>
              <a:cs typeface="Corbel"/>
            </a:endParaRPr>
          </a:p>
          <a:p>
            <a:pPr marL="12700">
              <a:lnSpc>
                <a:spcPct val="100000"/>
              </a:lnSpc>
              <a:spcBef>
                <a:spcPts val="445"/>
              </a:spcBef>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50" dirty="0">
                <a:latin typeface="Corbel"/>
                <a:cs typeface="Corbel"/>
              </a:rPr>
              <a:t> </a:t>
            </a:r>
            <a:r>
              <a:rPr sz="3000" spc="-15" dirty="0">
                <a:latin typeface="Corbel"/>
                <a:cs typeface="Corbel"/>
              </a:rPr>
              <a:t>J</a:t>
            </a:r>
            <a:r>
              <a:rPr sz="3000" spc="-25" dirty="0">
                <a:latin typeface="Corbel"/>
                <a:cs typeface="Corbel"/>
              </a:rPr>
              <a:t>u</a:t>
            </a:r>
            <a:r>
              <a:rPr sz="3000" spc="-5" dirty="0">
                <a:latin typeface="Corbel"/>
                <a:cs typeface="Corbel"/>
              </a:rPr>
              <a:t>s</a:t>
            </a:r>
            <a:r>
              <a:rPr sz="3000" dirty="0">
                <a:latin typeface="Corbel"/>
                <a:cs typeface="Corbel"/>
              </a:rPr>
              <a:t>tic</a:t>
            </a:r>
            <a:r>
              <a:rPr sz="3000" spc="-15" dirty="0">
                <a:latin typeface="Corbel"/>
                <a:cs typeface="Corbel"/>
              </a:rPr>
              <a:t>e</a:t>
            </a:r>
            <a:endParaRPr sz="3000">
              <a:latin typeface="Corbel"/>
              <a:cs typeface="Corbel"/>
            </a:endParaRPr>
          </a:p>
        </p:txBody>
      </p:sp>
      <p:sp>
        <p:nvSpPr>
          <p:cNvPr id="6" name="object 6"/>
          <p:cNvSpPr/>
          <p:nvPr/>
        </p:nvSpPr>
        <p:spPr>
          <a:xfrm>
            <a:off x="5385815" y="3819137"/>
            <a:ext cx="3365500" cy="1844039"/>
          </a:xfrm>
          <a:custGeom>
            <a:avLst/>
            <a:gdLst/>
            <a:ahLst/>
            <a:cxnLst/>
            <a:rect l="l" t="t" r="r" b="b"/>
            <a:pathLst>
              <a:path w="3365500" h="1844039">
                <a:moveTo>
                  <a:pt x="3057639" y="0"/>
                </a:moveTo>
                <a:lnTo>
                  <a:pt x="307352" y="0"/>
                </a:lnTo>
                <a:lnTo>
                  <a:pt x="282144" y="1018"/>
                </a:lnTo>
                <a:lnTo>
                  <a:pt x="233491" y="8932"/>
                </a:lnTo>
                <a:lnTo>
                  <a:pt x="187716" y="24153"/>
                </a:lnTo>
                <a:lnTo>
                  <a:pt x="145451" y="46048"/>
                </a:lnTo>
                <a:lnTo>
                  <a:pt x="107330" y="73984"/>
                </a:lnTo>
                <a:lnTo>
                  <a:pt x="73984" y="107330"/>
                </a:lnTo>
                <a:lnTo>
                  <a:pt x="46048" y="145451"/>
                </a:lnTo>
                <a:lnTo>
                  <a:pt x="24153" y="187716"/>
                </a:lnTo>
                <a:lnTo>
                  <a:pt x="8932" y="233491"/>
                </a:lnTo>
                <a:lnTo>
                  <a:pt x="1018" y="282144"/>
                </a:lnTo>
                <a:lnTo>
                  <a:pt x="0" y="307352"/>
                </a:lnTo>
                <a:lnTo>
                  <a:pt x="0" y="1536699"/>
                </a:lnTo>
                <a:lnTo>
                  <a:pt x="4022" y="1586554"/>
                </a:lnTo>
                <a:lnTo>
                  <a:pt x="15668" y="1633846"/>
                </a:lnTo>
                <a:lnTo>
                  <a:pt x="34305" y="1677944"/>
                </a:lnTo>
                <a:lnTo>
                  <a:pt x="59300" y="1718214"/>
                </a:lnTo>
                <a:lnTo>
                  <a:pt x="90020" y="1754025"/>
                </a:lnTo>
                <a:lnTo>
                  <a:pt x="125833" y="1784743"/>
                </a:lnTo>
                <a:lnTo>
                  <a:pt x="166105" y="1809736"/>
                </a:lnTo>
                <a:lnTo>
                  <a:pt x="210204" y="1828372"/>
                </a:lnTo>
                <a:lnTo>
                  <a:pt x="257498" y="1840017"/>
                </a:lnTo>
                <a:lnTo>
                  <a:pt x="307352" y="1844039"/>
                </a:lnTo>
                <a:lnTo>
                  <a:pt x="3057639" y="1844039"/>
                </a:lnTo>
                <a:lnTo>
                  <a:pt x="3107493" y="1840017"/>
                </a:lnTo>
                <a:lnTo>
                  <a:pt x="3154787" y="1828372"/>
                </a:lnTo>
                <a:lnTo>
                  <a:pt x="3198886" y="1809736"/>
                </a:lnTo>
                <a:lnTo>
                  <a:pt x="3239158" y="1784743"/>
                </a:lnTo>
                <a:lnTo>
                  <a:pt x="3274971" y="1754025"/>
                </a:lnTo>
                <a:lnTo>
                  <a:pt x="3305691" y="1718214"/>
                </a:lnTo>
                <a:lnTo>
                  <a:pt x="3330686" y="1677944"/>
                </a:lnTo>
                <a:lnTo>
                  <a:pt x="3349323" y="1633846"/>
                </a:lnTo>
                <a:lnTo>
                  <a:pt x="3360969" y="1586554"/>
                </a:lnTo>
                <a:lnTo>
                  <a:pt x="3364991" y="1536699"/>
                </a:lnTo>
                <a:lnTo>
                  <a:pt x="3364991" y="307352"/>
                </a:lnTo>
                <a:lnTo>
                  <a:pt x="3360969" y="257498"/>
                </a:lnTo>
                <a:lnTo>
                  <a:pt x="3349323" y="210204"/>
                </a:lnTo>
                <a:lnTo>
                  <a:pt x="3330686" y="166105"/>
                </a:lnTo>
                <a:lnTo>
                  <a:pt x="3305691" y="125833"/>
                </a:lnTo>
                <a:lnTo>
                  <a:pt x="3274971" y="90020"/>
                </a:lnTo>
                <a:lnTo>
                  <a:pt x="3239158" y="59300"/>
                </a:lnTo>
                <a:lnTo>
                  <a:pt x="3198886" y="34305"/>
                </a:lnTo>
                <a:lnTo>
                  <a:pt x="3154787" y="15668"/>
                </a:lnTo>
                <a:lnTo>
                  <a:pt x="3107493" y="4022"/>
                </a:lnTo>
                <a:lnTo>
                  <a:pt x="3057639" y="0"/>
                </a:lnTo>
                <a:close/>
              </a:path>
            </a:pathLst>
          </a:custGeom>
          <a:solidFill>
            <a:srgbClr val="2683C6"/>
          </a:solidFill>
        </p:spPr>
        <p:txBody>
          <a:bodyPr wrap="square" lIns="0" tIns="0" rIns="0" bIns="0" rtlCol="0"/>
          <a:lstStyle/>
          <a:p>
            <a:endParaRPr/>
          </a:p>
        </p:txBody>
      </p:sp>
      <p:sp>
        <p:nvSpPr>
          <p:cNvPr id="7" name="object 7"/>
          <p:cNvSpPr/>
          <p:nvPr/>
        </p:nvSpPr>
        <p:spPr>
          <a:xfrm>
            <a:off x="5385815" y="3819137"/>
            <a:ext cx="3365500" cy="1844039"/>
          </a:xfrm>
          <a:custGeom>
            <a:avLst/>
            <a:gdLst/>
            <a:ahLst/>
            <a:cxnLst/>
            <a:rect l="l" t="t" r="r" b="b"/>
            <a:pathLst>
              <a:path w="3365500" h="1844039">
                <a:moveTo>
                  <a:pt x="0" y="307352"/>
                </a:moveTo>
                <a:lnTo>
                  <a:pt x="4022" y="257498"/>
                </a:lnTo>
                <a:lnTo>
                  <a:pt x="15668" y="210204"/>
                </a:lnTo>
                <a:lnTo>
                  <a:pt x="34305" y="166105"/>
                </a:lnTo>
                <a:lnTo>
                  <a:pt x="59300" y="125833"/>
                </a:lnTo>
                <a:lnTo>
                  <a:pt x="90020" y="90020"/>
                </a:lnTo>
                <a:lnTo>
                  <a:pt x="125833" y="59300"/>
                </a:lnTo>
                <a:lnTo>
                  <a:pt x="166105" y="34305"/>
                </a:lnTo>
                <a:lnTo>
                  <a:pt x="210204" y="15668"/>
                </a:lnTo>
                <a:lnTo>
                  <a:pt x="257498" y="4022"/>
                </a:lnTo>
                <a:lnTo>
                  <a:pt x="307352" y="0"/>
                </a:lnTo>
                <a:lnTo>
                  <a:pt x="3057652" y="0"/>
                </a:lnTo>
                <a:lnTo>
                  <a:pt x="3107503" y="4022"/>
                </a:lnTo>
                <a:lnTo>
                  <a:pt x="3154793" y="15668"/>
                </a:lnTo>
                <a:lnTo>
                  <a:pt x="3198890" y="34305"/>
                </a:lnTo>
                <a:lnTo>
                  <a:pt x="3239161" y="59300"/>
                </a:lnTo>
                <a:lnTo>
                  <a:pt x="3274972" y="90020"/>
                </a:lnTo>
                <a:lnTo>
                  <a:pt x="3305692" y="125833"/>
                </a:lnTo>
                <a:lnTo>
                  <a:pt x="3330686" y="166105"/>
                </a:lnTo>
                <a:lnTo>
                  <a:pt x="3349323" y="210204"/>
                </a:lnTo>
                <a:lnTo>
                  <a:pt x="3360969" y="257498"/>
                </a:lnTo>
                <a:lnTo>
                  <a:pt x="3364991" y="307352"/>
                </a:lnTo>
                <a:lnTo>
                  <a:pt x="3364991" y="1536699"/>
                </a:lnTo>
                <a:lnTo>
                  <a:pt x="3360969" y="1586554"/>
                </a:lnTo>
                <a:lnTo>
                  <a:pt x="3349323" y="1633846"/>
                </a:lnTo>
                <a:lnTo>
                  <a:pt x="3330686" y="1677944"/>
                </a:lnTo>
                <a:lnTo>
                  <a:pt x="3305692" y="1718214"/>
                </a:lnTo>
                <a:lnTo>
                  <a:pt x="3274972" y="1754025"/>
                </a:lnTo>
                <a:lnTo>
                  <a:pt x="3239161" y="1784743"/>
                </a:lnTo>
                <a:lnTo>
                  <a:pt x="3198890" y="1809736"/>
                </a:lnTo>
                <a:lnTo>
                  <a:pt x="3154793" y="1828372"/>
                </a:lnTo>
                <a:lnTo>
                  <a:pt x="3107503" y="1840017"/>
                </a:lnTo>
                <a:lnTo>
                  <a:pt x="3057652" y="1844039"/>
                </a:lnTo>
                <a:lnTo>
                  <a:pt x="307352" y="1844039"/>
                </a:lnTo>
                <a:lnTo>
                  <a:pt x="257498" y="1840017"/>
                </a:lnTo>
                <a:lnTo>
                  <a:pt x="210204" y="1828372"/>
                </a:lnTo>
                <a:lnTo>
                  <a:pt x="166105" y="1809736"/>
                </a:lnTo>
                <a:lnTo>
                  <a:pt x="125833" y="1784743"/>
                </a:lnTo>
                <a:lnTo>
                  <a:pt x="90020" y="1754025"/>
                </a:lnTo>
                <a:lnTo>
                  <a:pt x="59300" y="1718214"/>
                </a:lnTo>
                <a:lnTo>
                  <a:pt x="34305" y="1677944"/>
                </a:lnTo>
                <a:lnTo>
                  <a:pt x="15668" y="1633846"/>
                </a:lnTo>
                <a:lnTo>
                  <a:pt x="4022" y="1586554"/>
                </a:lnTo>
                <a:lnTo>
                  <a:pt x="0" y="1536699"/>
                </a:lnTo>
                <a:lnTo>
                  <a:pt x="0" y="307352"/>
                </a:lnTo>
                <a:close/>
              </a:path>
            </a:pathLst>
          </a:custGeom>
          <a:ln w="12700">
            <a:solidFill>
              <a:srgbClr val="548A7A"/>
            </a:solidFill>
          </a:ln>
        </p:spPr>
        <p:txBody>
          <a:bodyPr wrap="square" lIns="0" tIns="0" rIns="0" bIns="0" rtlCol="0"/>
          <a:lstStyle/>
          <a:p>
            <a:endParaRPr/>
          </a:p>
        </p:txBody>
      </p:sp>
      <p:sp>
        <p:nvSpPr>
          <p:cNvPr id="8" name="object 8"/>
          <p:cNvSpPr txBox="1"/>
          <p:nvPr/>
        </p:nvSpPr>
        <p:spPr>
          <a:xfrm>
            <a:off x="5953704" y="3993701"/>
            <a:ext cx="2226945" cy="1579880"/>
          </a:xfrm>
          <a:prstGeom prst="rect">
            <a:avLst/>
          </a:prstGeom>
        </p:spPr>
        <p:txBody>
          <a:bodyPr vert="horz" wrap="square" lIns="0" tIns="0" rIns="0" bIns="0" rtlCol="0">
            <a:spAutoFit/>
          </a:bodyPr>
          <a:lstStyle/>
          <a:p>
            <a:pPr marL="12700" marR="5080" indent="153670" algn="just">
              <a:lnSpc>
                <a:spcPct val="100000"/>
              </a:lnSpc>
            </a:pPr>
            <a:r>
              <a:rPr sz="3600" dirty="0">
                <a:solidFill>
                  <a:srgbClr val="FFFFFF"/>
                </a:solidFill>
                <a:latin typeface="Corbel"/>
                <a:cs typeface="Corbel"/>
              </a:rPr>
              <a:t>S</a:t>
            </a:r>
            <a:r>
              <a:rPr sz="3600" spc="-5" dirty="0">
                <a:solidFill>
                  <a:srgbClr val="FFFFFF"/>
                </a:solidFill>
                <a:latin typeface="Corbel"/>
                <a:cs typeface="Corbel"/>
              </a:rPr>
              <a:t>O</a:t>
            </a:r>
            <a:r>
              <a:rPr sz="3600" dirty="0">
                <a:solidFill>
                  <a:srgbClr val="FFFFFF"/>
                </a:solidFill>
                <a:latin typeface="Corbel"/>
                <a:cs typeface="Corbel"/>
              </a:rPr>
              <a:t>CI</a:t>
            </a:r>
            <a:r>
              <a:rPr sz="3600" spc="5" dirty="0">
                <a:solidFill>
                  <a:srgbClr val="FFFFFF"/>
                </a:solidFill>
                <a:latin typeface="Corbel"/>
                <a:cs typeface="Corbel"/>
              </a:rPr>
              <a:t>A</a:t>
            </a:r>
            <a:r>
              <a:rPr sz="3600" spc="-20" dirty="0">
                <a:solidFill>
                  <a:srgbClr val="FFFFFF"/>
                </a:solidFill>
                <a:latin typeface="Corbel"/>
                <a:cs typeface="Corbel"/>
              </a:rPr>
              <a:t>L</a:t>
            </a:r>
            <a:r>
              <a:rPr sz="3600" spc="-5" dirty="0">
                <a:solidFill>
                  <a:srgbClr val="FFFFFF"/>
                </a:solidFill>
                <a:latin typeface="Corbel"/>
                <a:cs typeface="Corbel"/>
              </a:rPr>
              <a:t> </a:t>
            </a:r>
            <a:r>
              <a:rPr sz="3600" dirty="0">
                <a:solidFill>
                  <a:srgbClr val="FFFFFF"/>
                </a:solidFill>
                <a:latin typeface="Corbel"/>
                <a:cs typeface="Corbel"/>
              </a:rPr>
              <a:t>&amp; </a:t>
            </a:r>
            <a:r>
              <a:rPr sz="3600" spc="-5" dirty="0">
                <a:solidFill>
                  <a:srgbClr val="FFFFFF"/>
                </a:solidFill>
                <a:latin typeface="Corbel"/>
                <a:cs typeface="Corbel"/>
              </a:rPr>
              <a:t>PHY</a:t>
            </a:r>
            <a:r>
              <a:rPr sz="3600" spc="-20" dirty="0">
                <a:solidFill>
                  <a:srgbClr val="FFFFFF"/>
                </a:solidFill>
                <a:latin typeface="Corbel"/>
                <a:cs typeface="Corbel"/>
              </a:rPr>
              <a:t>SICAL</a:t>
            </a:r>
            <a:r>
              <a:rPr sz="3600" spc="-10" dirty="0">
                <a:solidFill>
                  <a:srgbClr val="FFFFFF"/>
                </a:solidFill>
                <a:latin typeface="Corbel"/>
                <a:cs typeface="Corbel"/>
              </a:rPr>
              <a:t> </a:t>
            </a:r>
            <a:r>
              <a:rPr sz="3600" dirty="0">
                <a:solidFill>
                  <a:srgbClr val="FFFFFF"/>
                </a:solidFill>
                <a:latin typeface="Corbel"/>
                <a:cs typeface="Corbel"/>
              </a:rPr>
              <a:t>C</a:t>
            </a:r>
            <a:r>
              <a:rPr sz="3600" spc="-5" dirty="0">
                <a:solidFill>
                  <a:srgbClr val="FFFFFF"/>
                </a:solidFill>
                <a:latin typeface="Corbel"/>
                <a:cs typeface="Corbel"/>
              </a:rPr>
              <a:t>O</a:t>
            </a:r>
            <a:r>
              <a:rPr sz="3600" dirty="0">
                <a:solidFill>
                  <a:srgbClr val="FFFFFF"/>
                </a:solidFill>
                <a:latin typeface="Corbel"/>
                <a:cs typeface="Corbel"/>
              </a:rPr>
              <a:t>N</a:t>
            </a:r>
            <a:r>
              <a:rPr sz="3600" spc="5" dirty="0">
                <a:solidFill>
                  <a:srgbClr val="FFFFFF"/>
                </a:solidFill>
                <a:latin typeface="Corbel"/>
                <a:cs typeface="Corbel"/>
              </a:rPr>
              <a:t>T</a:t>
            </a:r>
            <a:r>
              <a:rPr sz="3600" spc="-5" dirty="0">
                <a:solidFill>
                  <a:srgbClr val="FFFFFF"/>
                </a:solidFill>
                <a:latin typeface="Corbel"/>
                <a:cs typeface="Corbel"/>
              </a:rPr>
              <a:t>EX</a:t>
            </a:r>
            <a:r>
              <a:rPr sz="3600" spc="5" dirty="0">
                <a:solidFill>
                  <a:srgbClr val="FFFFFF"/>
                </a:solidFill>
                <a:latin typeface="Corbel"/>
                <a:cs typeface="Corbel"/>
              </a:rPr>
              <a:t>T</a:t>
            </a:r>
            <a:r>
              <a:rPr sz="3600" spc="-20" dirty="0">
                <a:solidFill>
                  <a:srgbClr val="FFFFFF"/>
                </a:solidFill>
                <a:latin typeface="Corbel"/>
                <a:cs typeface="Corbel"/>
              </a:rPr>
              <a:t>S</a:t>
            </a:r>
            <a:endParaRPr sz="3600">
              <a:latin typeface="Corbel"/>
              <a:cs typeface="Corbel"/>
            </a:endParaRPr>
          </a:p>
        </p:txBody>
      </p:sp>
      <p:sp>
        <p:nvSpPr>
          <p:cNvPr id="9" name="object 9"/>
          <p:cNvSpPr/>
          <p:nvPr/>
        </p:nvSpPr>
        <p:spPr>
          <a:xfrm>
            <a:off x="6063996" y="1194816"/>
            <a:ext cx="2717291" cy="2580131"/>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674272" y="6428204"/>
            <a:ext cx="470154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Bares</a:t>
            </a:r>
            <a:r>
              <a:rPr sz="1400" dirty="0">
                <a:latin typeface="Corbel"/>
                <a:cs typeface="Corbel"/>
              </a:rPr>
              <a:t>,</a:t>
            </a:r>
            <a:r>
              <a:rPr sz="1400" spc="5" dirty="0">
                <a:latin typeface="Corbel"/>
                <a:cs typeface="Corbel"/>
              </a:rPr>
              <a:t> </a:t>
            </a:r>
            <a:r>
              <a:rPr sz="1400" dirty="0">
                <a:latin typeface="Corbel"/>
                <a:cs typeface="Corbel"/>
              </a:rPr>
              <a:t>&amp;</a:t>
            </a:r>
            <a:r>
              <a:rPr sz="1400" spc="-60" dirty="0">
                <a:latin typeface="Corbel"/>
                <a:cs typeface="Corbel"/>
              </a:rPr>
              <a:t> </a:t>
            </a:r>
            <a:r>
              <a:rPr sz="1400" dirty="0">
                <a:latin typeface="Corbel"/>
                <a:cs typeface="Corbel"/>
              </a:rPr>
              <a:t>C</a:t>
            </a:r>
            <a:r>
              <a:rPr sz="1400" spc="-5" dirty="0">
                <a:latin typeface="Corbel"/>
                <a:cs typeface="Corbel"/>
              </a:rPr>
              <a:t>har</a:t>
            </a:r>
            <a:r>
              <a:rPr sz="1400" dirty="0">
                <a:latin typeface="Corbel"/>
                <a:cs typeface="Corbel"/>
              </a:rPr>
              <a:t>t</a:t>
            </a:r>
            <a:r>
              <a:rPr sz="1400" spc="-5" dirty="0">
                <a:latin typeface="Corbel"/>
                <a:cs typeface="Corbel"/>
              </a:rPr>
              <a:t>ie</a:t>
            </a:r>
            <a:r>
              <a:rPr sz="1400" spc="-75" dirty="0">
                <a:latin typeface="Corbel"/>
                <a:cs typeface="Corbel"/>
              </a:rPr>
              <a:t>r</a:t>
            </a:r>
            <a:r>
              <a:rPr sz="1400" dirty="0">
                <a:latin typeface="Corbel"/>
                <a:cs typeface="Corbel"/>
              </a:rPr>
              <a:t>,</a:t>
            </a:r>
            <a:r>
              <a:rPr sz="1400" spc="20"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dirty="0">
                <a:latin typeface="Corbel"/>
                <a:cs typeface="Corbel"/>
              </a:rPr>
              <a:t>;</a:t>
            </a:r>
            <a:r>
              <a:rPr sz="1400" spc="-80" dirty="0">
                <a:latin typeface="Corbel"/>
                <a:cs typeface="Corbel"/>
              </a:rPr>
              <a:t> </a:t>
            </a:r>
            <a:r>
              <a:rPr sz="1400" spc="-10" dirty="0">
                <a:latin typeface="Corbel"/>
                <a:cs typeface="Corbel"/>
              </a:rPr>
              <a:t>ON</a:t>
            </a:r>
            <a:r>
              <a:rPr sz="1400" spc="5" dirty="0">
                <a:latin typeface="Corbel"/>
                <a:cs typeface="Corbel"/>
              </a:rPr>
              <a:t>D</a:t>
            </a:r>
            <a:r>
              <a:rPr sz="1400" dirty="0">
                <a:latin typeface="Corbel"/>
                <a:cs typeface="Corbel"/>
              </a:rPr>
              <a:t>C</a:t>
            </a:r>
            <a:r>
              <a:rPr sz="1400" spc="-165" dirty="0">
                <a:latin typeface="Corbel"/>
                <a:cs typeface="Corbel"/>
              </a:rPr>
              <a:t>P</a:t>
            </a:r>
            <a:r>
              <a:rPr sz="1400" dirty="0">
                <a:latin typeface="Corbel"/>
                <a:cs typeface="Corbel"/>
              </a:rPr>
              <a:t>,</a:t>
            </a:r>
            <a:r>
              <a:rPr sz="1400" spc="-5"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dirty="0">
                <a:latin typeface="Corbel"/>
                <a:cs typeface="Corbel"/>
              </a:rPr>
              <a:t>2)</a:t>
            </a:r>
            <a:endParaRPr sz="1400">
              <a:latin typeface="Corbel"/>
              <a:cs typeface="Corbe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49</a:t>
            </a:fld>
            <a:endParaRPr spc="10" dirty="0"/>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4" name="object 14"/>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6262" rIns="0" bIns="0" rtlCol="0">
            <a:spAutoFit/>
          </a:bodyPr>
          <a:lstStyle/>
          <a:p>
            <a:pPr marL="461009">
              <a:lnSpc>
                <a:spcPct val="100000"/>
              </a:lnSpc>
            </a:pPr>
            <a:r>
              <a:rPr spc="-5" dirty="0"/>
              <a:t>OU</a:t>
            </a:r>
            <a:r>
              <a:rPr spc="5" dirty="0"/>
              <a:t>T</a:t>
            </a:r>
            <a:r>
              <a:rPr spc="-25" dirty="0"/>
              <a:t>L</a:t>
            </a:r>
            <a:r>
              <a:rPr spc="-10" dirty="0"/>
              <a:t>I</a:t>
            </a:r>
            <a:r>
              <a:rPr dirty="0"/>
              <a:t>NE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69215">
              <a:lnSpc>
                <a:spcPct val="100000"/>
              </a:lnSpc>
            </a:pPr>
            <a:fld id="{81D60167-4931-47E6-BA6A-407CBD079E47}" type="slidenum">
              <a:rPr spc="10" dirty="0"/>
              <a:t>5</a:t>
            </a:fld>
            <a:endParaRPr spc="10"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7" name="object 7"/>
          <p:cNvSpPr txBox="1"/>
          <p:nvPr/>
        </p:nvSpPr>
        <p:spPr>
          <a:xfrm>
            <a:off x="7183518"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
        <p:nvSpPr>
          <p:cNvPr id="3" name="object 3"/>
          <p:cNvSpPr txBox="1"/>
          <p:nvPr/>
        </p:nvSpPr>
        <p:spPr>
          <a:xfrm>
            <a:off x="1136257" y="1750213"/>
            <a:ext cx="6477635" cy="4598670"/>
          </a:xfrm>
          <a:prstGeom prst="rect">
            <a:avLst/>
          </a:prstGeom>
        </p:spPr>
        <p:txBody>
          <a:bodyPr vert="horz" wrap="square" lIns="0" tIns="0" rIns="0" bIns="0" rtlCol="0">
            <a:spAutoFit/>
          </a:bodyPr>
          <a:lstStyle/>
          <a:p>
            <a:pPr marL="12700">
              <a:lnSpc>
                <a:spcPts val="3935"/>
              </a:lnSpc>
            </a:pPr>
            <a:r>
              <a:rPr sz="3300" spc="5" dirty="0">
                <a:solidFill>
                  <a:srgbClr val="00B0F0"/>
                </a:solidFill>
                <a:latin typeface="Wingdings"/>
                <a:cs typeface="Wingdings"/>
              </a:rPr>
              <a:t></a:t>
            </a:r>
            <a:r>
              <a:rPr sz="3300" spc="-5" dirty="0">
                <a:latin typeface="Corbel"/>
                <a:cs typeface="Corbel"/>
              </a:rPr>
              <a:t>B</a:t>
            </a:r>
            <a:r>
              <a:rPr sz="3300" dirty="0">
                <a:latin typeface="Corbel"/>
                <a:cs typeface="Corbel"/>
              </a:rPr>
              <a:t>io</a:t>
            </a:r>
            <a:r>
              <a:rPr sz="3300" spc="-20" dirty="0">
                <a:latin typeface="Corbel"/>
                <a:cs typeface="Corbel"/>
              </a:rPr>
              <a:t>p</a:t>
            </a:r>
            <a:r>
              <a:rPr sz="3300" spc="-5" dirty="0">
                <a:latin typeface="Corbel"/>
                <a:cs typeface="Corbel"/>
              </a:rPr>
              <a:t>s</a:t>
            </a:r>
            <a:r>
              <a:rPr sz="3300" dirty="0">
                <a:latin typeface="Corbel"/>
                <a:cs typeface="Corbel"/>
              </a:rPr>
              <a:t>y</a:t>
            </a:r>
            <a:r>
              <a:rPr sz="3300" spc="5" dirty="0">
                <a:latin typeface="Corbel"/>
                <a:cs typeface="Corbel"/>
              </a:rPr>
              <a:t>c</a:t>
            </a:r>
            <a:r>
              <a:rPr sz="3300" spc="-5" dirty="0">
                <a:latin typeface="Corbel"/>
                <a:cs typeface="Corbel"/>
              </a:rPr>
              <a:t>h</a:t>
            </a:r>
            <a:r>
              <a:rPr sz="3300" dirty="0">
                <a:latin typeface="Corbel"/>
                <a:cs typeface="Corbel"/>
              </a:rPr>
              <a:t>o</a:t>
            </a:r>
            <a:r>
              <a:rPr sz="3300" spc="-5" dirty="0">
                <a:latin typeface="Corbel"/>
                <a:cs typeface="Corbel"/>
              </a:rPr>
              <a:t>s</a:t>
            </a:r>
            <a:r>
              <a:rPr sz="3300" dirty="0">
                <a:latin typeface="Corbel"/>
                <a:cs typeface="Corbel"/>
              </a:rPr>
              <a:t>o</a:t>
            </a:r>
            <a:r>
              <a:rPr sz="3300" spc="5" dirty="0">
                <a:latin typeface="Corbel"/>
                <a:cs typeface="Corbel"/>
              </a:rPr>
              <a:t>c</a:t>
            </a:r>
            <a:r>
              <a:rPr sz="3300" spc="-15" dirty="0">
                <a:latin typeface="Corbel"/>
                <a:cs typeface="Corbel"/>
              </a:rPr>
              <a:t>ial</a:t>
            </a:r>
            <a:r>
              <a:rPr sz="3300" dirty="0">
                <a:latin typeface="Corbel"/>
                <a:cs typeface="Corbel"/>
              </a:rPr>
              <a:t> F</a:t>
            </a:r>
            <a:r>
              <a:rPr sz="3300" spc="-5" dirty="0">
                <a:latin typeface="Corbel"/>
                <a:cs typeface="Corbel"/>
              </a:rPr>
              <a:t>r</a:t>
            </a:r>
            <a:r>
              <a:rPr sz="3300" spc="-20" dirty="0">
                <a:latin typeface="Corbel"/>
                <a:cs typeface="Corbel"/>
              </a:rPr>
              <a:t>ame</a:t>
            </a:r>
            <a:r>
              <a:rPr sz="3300" dirty="0">
                <a:latin typeface="Corbel"/>
                <a:cs typeface="Corbel"/>
              </a:rPr>
              <a:t>wo</a:t>
            </a:r>
            <a:r>
              <a:rPr sz="3300" spc="-5" dirty="0">
                <a:latin typeface="Corbel"/>
                <a:cs typeface="Corbel"/>
              </a:rPr>
              <a:t>r</a:t>
            </a:r>
            <a:r>
              <a:rPr sz="3300" spc="-20" dirty="0">
                <a:latin typeface="Corbel"/>
                <a:cs typeface="Corbel"/>
              </a:rPr>
              <a:t>k</a:t>
            </a:r>
            <a:endParaRPr sz="3300">
              <a:latin typeface="Corbel"/>
              <a:cs typeface="Corbel"/>
            </a:endParaRPr>
          </a:p>
          <a:p>
            <a:pPr marL="1035050" marR="623570" indent="-117475">
              <a:lnSpc>
                <a:spcPts val="3300"/>
              </a:lnSpc>
              <a:spcBef>
                <a:spcPts val="385"/>
              </a:spcBef>
            </a:pPr>
            <a:r>
              <a:rPr sz="3050" spc="-25" dirty="0">
                <a:solidFill>
                  <a:srgbClr val="4A9B82"/>
                </a:solidFill>
                <a:latin typeface="Wingdings"/>
                <a:cs typeface="Wingdings"/>
              </a:rPr>
              <a:t></a:t>
            </a:r>
            <a:r>
              <a:rPr sz="3050" spc="-15" dirty="0">
                <a:latin typeface="Corbel"/>
                <a:cs typeface="Corbel"/>
              </a:rPr>
              <a:t>Bi</a:t>
            </a:r>
            <a:r>
              <a:rPr sz="3050" spc="-30" dirty="0">
                <a:latin typeface="Corbel"/>
                <a:cs typeface="Corbel"/>
              </a:rPr>
              <a:t>o</a:t>
            </a:r>
            <a:r>
              <a:rPr sz="3050" spc="-10" dirty="0">
                <a:latin typeface="Corbel"/>
                <a:cs typeface="Corbel"/>
              </a:rPr>
              <a:t>l</a:t>
            </a:r>
            <a:r>
              <a:rPr sz="3050" spc="-25" dirty="0">
                <a:latin typeface="Corbel"/>
                <a:cs typeface="Corbel"/>
              </a:rPr>
              <a:t>o</a:t>
            </a:r>
            <a:r>
              <a:rPr sz="3050" spc="-15" dirty="0">
                <a:latin typeface="Corbel"/>
                <a:cs typeface="Corbel"/>
              </a:rPr>
              <a:t>gi</a:t>
            </a:r>
            <a:r>
              <a:rPr sz="3050" spc="-20" dirty="0">
                <a:latin typeface="Corbel"/>
                <a:cs typeface="Corbel"/>
              </a:rPr>
              <a:t>ca</a:t>
            </a:r>
            <a:r>
              <a:rPr sz="3050" spc="-10" dirty="0">
                <a:latin typeface="Corbel"/>
                <a:cs typeface="Corbel"/>
              </a:rPr>
              <a:t>l</a:t>
            </a:r>
            <a:r>
              <a:rPr sz="3050" spc="35" dirty="0">
                <a:latin typeface="Corbel"/>
                <a:cs typeface="Corbel"/>
              </a:rPr>
              <a:t> </a:t>
            </a:r>
            <a:r>
              <a:rPr sz="3050" spc="-15" dirty="0">
                <a:latin typeface="Corbel"/>
                <a:cs typeface="Corbel"/>
              </a:rPr>
              <a:t>Infl</a:t>
            </a:r>
            <a:r>
              <a:rPr sz="3050" spc="-30" dirty="0">
                <a:latin typeface="Corbel"/>
                <a:cs typeface="Corbel"/>
              </a:rPr>
              <a:t>u</a:t>
            </a:r>
            <a:r>
              <a:rPr sz="3050" spc="-25" dirty="0">
                <a:latin typeface="Corbel"/>
                <a:cs typeface="Corbel"/>
              </a:rPr>
              <a:t>e</a:t>
            </a:r>
            <a:r>
              <a:rPr sz="3050" spc="-5" dirty="0">
                <a:latin typeface="Corbel"/>
                <a:cs typeface="Corbel"/>
              </a:rPr>
              <a:t>nc</a:t>
            </a:r>
            <a:r>
              <a:rPr sz="3050" spc="-25" dirty="0">
                <a:latin typeface="Corbel"/>
                <a:cs typeface="Corbel"/>
              </a:rPr>
              <a:t>e</a:t>
            </a:r>
            <a:r>
              <a:rPr sz="3050" spc="-15" dirty="0">
                <a:latin typeface="Corbel"/>
                <a:cs typeface="Corbel"/>
              </a:rPr>
              <a:t>r</a:t>
            </a:r>
            <a:r>
              <a:rPr sz="3050" spc="35" dirty="0">
                <a:latin typeface="Corbel"/>
                <a:cs typeface="Corbel"/>
              </a:rPr>
              <a:t> </a:t>
            </a:r>
            <a:r>
              <a:rPr sz="3050" spc="-25" dirty="0">
                <a:latin typeface="Corbel"/>
                <a:cs typeface="Corbel"/>
              </a:rPr>
              <a:t>&amp;</a:t>
            </a:r>
            <a:r>
              <a:rPr sz="3050" dirty="0">
                <a:latin typeface="Corbel"/>
                <a:cs typeface="Corbel"/>
              </a:rPr>
              <a:t> </a:t>
            </a:r>
            <a:r>
              <a:rPr sz="3050" spc="-25" dirty="0">
                <a:latin typeface="Corbel"/>
                <a:cs typeface="Corbel"/>
              </a:rPr>
              <a:t>E</a:t>
            </a:r>
            <a:r>
              <a:rPr sz="3050" spc="-10" dirty="0">
                <a:latin typeface="Corbel"/>
                <a:cs typeface="Corbel"/>
              </a:rPr>
              <a:t>ff</a:t>
            </a:r>
            <a:r>
              <a:rPr sz="3050" spc="-25" dirty="0">
                <a:latin typeface="Corbel"/>
                <a:cs typeface="Corbel"/>
              </a:rPr>
              <a:t>e</a:t>
            </a:r>
            <a:r>
              <a:rPr sz="3050" spc="-5" dirty="0">
                <a:latin typeface="Corbel"/>
                <a:cs typeface="Corbel"/>
              </a:rPr>
              <a:t>c</a:t>
            </a:r>
            <a:r>
              <a:rPr sz="3050" spc="-15" dirty="0">
                <a:latin typeface="Corbel"/>
                <a:cs typeface="Corbel"/>
              </a:rPr>
              <a:t>t</a:t>
            </a:r>
            <a:r>
              <a:rPr sz="3050" spc="-20" dirty="0">
                <a:latin typeface="Corbel"/>
                <a:cs typeface="Corbel"/>
              </a:rPr>
              <a:t> M</a:t>
            </a:r>
            <a:r>
              <a:rPr sz="3050" spc="-30" dirty="0">
                <a:latin typeface="Corbel"/>
                <a:cs typeface="Corbel"/>
              </a:rPr>
              <a:t>o</a:t>
            </a:r>
            <a:r>
              <a:rPr sz="3050" spc="-25" dirty="0">
                <a:latin typeface="Corbel"/>
                <a:cs typeface="Corbel"/>
              </a:rPr>
              <a:t>de</a:t>
            </a:r>
            <a:r>
              <a:rPr sz="3050" spc="-10" dirty="0">
                <a:latin typeface="Corbel"/>
                <a:cs typeface="Corbel"/>
              </a:rPr>
              <a:t>ls</a:t>
            </a:r>
            <a:endParaRPr sz="3050">
              <a:latin typeface="Corbel"/>
              <a:cs typeface="Corbel"/>
            </a:endParaRPr>
          </a:p>
          <a:p>
            <a:pPr marL="1035050" marR="5080" indent="-117475">
              <a:lnSpc>
                <a:spcPts val="3300"/>
              </a:lnSpc>
              <a:spcBef>
                <a:spcPts val="285"/>
              </a:spcBef>
            </a:pPr>
            <a:r>
              <a:rPr sz="3050" spc="-25" dirty="0">
                <a:solidFill>
                  <a:srgbClr val="4A9B82"/>
                </a:solidFill>
                <a:latin typeface="Wingdings"/>
                <a:cs typeface="Wingdings"/>
              </a:rPr>
              <a:t></a:t>
            </a:r>
            <a:r>
              <a:rPr sz="3050" spc="-20" dirty="0">
                <a:latin typeface="Corbel"/>
                <a:cs typeface="Corbel"/>
              </a:rPr>
              <a:t>Psy</a:t>
            </a:r>
            <a:r>
              <a:rPr sz="3050" spc="-25" dirty="0">
                <a:latin typeface="Corbel"/>
                <a:cs typeface="Corbel"/>
              </a:rPr>
              <a:t>cho</a:t>
            </a:r>
            <a:r>
              <a:rPr sz="3050" spc="-10" dirty="0">
                <a:latin typeface="Corbel"/>
                <a:cs typeface="Corbel"/>
              </a:rPr>
              <a:t>l</a:t>
            </a:r>
            <a:r>
              <a:rPr sz="3050" spc="-30" dirty="0">
                <a:latin typeface="Corbel"/>
                <a:cs typeface="Corbel"/>
              </a:rPr>
              <a:t>o</a:t>
            </a:r>
            <a:r>
              <a:rPr sz="3050" spc="-15" dirty="0">
                <a:latin typeface="Corbel"/>
                <a:cs typeface="Corbel"/>
              </a:rPr>
              <a:t>gi</a:t>
            </a:r>
            <a:r>
              <a:rPr sz="3050" spc="-20" dirty="0">
                <a:latin typeface="Corbel"/>
                <a:cs typeface="Corbel"/>
              </a:rPr>
              <a:t>ca</a:t>
            </a:r>
            <a:r>
              <a:rPr sz="3050" spc="-10" dirty="0">
                <a:latin typeface="Corbel"/>
                <a:cs typeface="Corbel"/>
              </a:rPr>
              <a:t>l</a:t>
            </a:r>
            <a:r>
              <a:rPr sz="3050" spc="50" dirty="0">
                <a:latin typeface="Corbel"/>
                <a:cs typeface="Corbel"/>
              </a:rPr>
              <a:t> </a:t>
            </a:r>
            <a:r>
              <a:rPr sz="3050" spc="-15" dirty="0">
                <a:latin typeface="Corbel"/>
                <a:cs typeface="Corbel"/>
              </a:rPr>
              <a:t>Infl</a:t>
            </a:r>
            <a:r>
              <a:rPr sz="3050" spc="-30" dirty="0">
                <a:latin typeface="Corbel"/>
                <a:cs typeface="Corbel"/>
              </a:rPr>
              <a:t>u</a:t>
            </a:r>
            <a:r>
              <a:rPr sz="3050" spc="-25" dirty="0">
                <a:latin typeface="Corbel"/>
                <a:cs typeface="Corbel"/>
              </a:rPr>
              <a:t>e</a:t>
            </a:r>
            <a:r>
              <a:rPr sz="3050" spc="-20" dirty="0">
                <a:latin typeface="Corbel"/>
                <a:cs typeface="Corbel"/>
              </a:rPr>
              <a:t>nce</a:t>
            </a:r>
            <a:r>
              <a:rPr sz="3050" spc="-15" dirty="0">
                <a:latin typeface="Corbel"/>
                <a:cs typeface="Corbel"/>
              </a:rPr>
              <a:t>r</a:t>
            </a:r>
            <a:r>
              <a:rPr sz="3050" spc="35" dirty="0">
                <a:latin typeface="Corbel"/>
                <a:cs typeface="Corbel"/>
              </a:rPr>
              <a:t> </a:t>
            </a:r>
            <a:r>
              <a:rPr sz="3050" spc="-25" dirty="0">
                <a:latin typeface="Corbel"/>
                <a:cs typeface="Corbel"/>
              </a:rPr>
              <a:t>&amp;</a:t>
            </a:r>
            <a:r>
              <a:rPr sz="3050" spc="-10" dirty="0">
                <a:latin typeface="Corbel"/>
                <a:cs typeface="Corbel"/>
              </a:rPr>
              <a:t> </a:t>
            </a:r>
            <a:r>
              <a:rPr sz="3050" spc="-25" dirty="0">
                <a:latin typeface="Corbel"/>
                <a:cs typeface="Corbel"/>
              </a:rPr>
              <a:t>E</a:t>
            </a:r>
            <a:r>
              <a:rPr sz="3050" spc="-10" dirty="0">
                <a:latin typeface="Corbel"/>
                <a:cs typeface="Corbel"/>
              </a:rPr>
              <a:t>ff</a:t>
            </a:r>
            <a:r>
              <a:rPr sz="3050" spc="-25" dirty="0">
                <a:latin typeface="Corbel"/>
                <a:cs typeface="Corbel"/>
              </a:rPr>
              <a:t>e</a:t>
            </a:r>
            <a:r>
              <a:rPr sz="3050" spc="-10" dirty="0">
                <a:latin typeface="Corbel"/>
                <a:cs typeface="Corbel"/>
              </a:rPr>
              <a:t>ct </a:t>
            </a:r>
            <a:r>
              <a:rPr sz="3050" spc="-25" dirty="0">
                <a:latin typeface="Corbel"/>
                <a:cs typeface="Corbel"/>
              </a:rPr>
              <a:t>M</a:t>
            </a:r>
            <a:r>
              <a:rPr sz="3050" spc="-30" dirty="0">
                <a:latin typeface="Corbel"/>
                <a:cs typeface="Corbel"/>
              </a:rPr>
              <a:t>o</a:t>
            </a:r>
            <a:r>
              <a:rPr sz="3050" spc="-25" dirty="0">
                <a:latin typeface="Corbel"/>
                <a:cs typeface="Corbel"/>
              </a:rPr>
              <a:t>de</a:t>
            </a:r>
            <a:r>
              <a:rPr sz="3050" spc="-10" dirty="0">
                <a:latin typeface="Corbel"/>
                <a:cs typeface="Corbel"/>
              </a:rPr>
              <a:t>ls</a:t>
            </a:r>
            <a:endParaRPr sz="3050">
              <a:latin typeface="Corbel"/>
              <a:cs typeface="Corbel"/>
            </a:endParaRPr>
          </a:p>
          <a:p>
            <a:pPr marL="1035050" marR="878205" indent="-117475" algn="just">
              <a:lnSpc>
                <a:spcPct val="90000"/>
              </a:lnSpc>
              <a:spcBef>
                <a:spcPts val="240"/>
              </a:spcBef>
            </a:pPr>
            <a:r>
              <a:rPr sz="3050" spc="-25" dirty="0">
                <a:solidFill>
                  <a:srgbClr val="4A9B82"/>
                </a:solidFill>
                <a:latin typeface="Wingdings"/>
                <a:cs typeface="Wingdings"/>
              </a:rPr>
              <a:t></a:t>
            </a:r>
            <a:r>
              <a:rPr sz="3050" spc="-25" dirty="0">
                <a:latin typeface="Corbel"/>
                <a:cs typeface="Corbel"/>
              </a:rPr>
              <a:t>S</a:t>
            </a:r>
            <a:r>
              <a:rPr sz="3050" spc="-30" dirty="0">
                <a:latin typeface="Corbel"/>
                <a:cs typeface="Corbel"/>
              </a:rPr>
              <a:t>o</a:t>
            </a:r>
            <a:r>
              <a:rPr sz="3050" spc="-20" dirty="0">
                <a:latin typeface="Corbel"/>
                <a:cs typeface="Corbel"/>
              </a:rPr>
              <a:t>c</a:t>
            </a:r>
            <a:r>
              <a:rPr sz="3050" spc="-10" dirty="0">
                <a:latin typeface="Corbel"/>
                <a:cs typeface="Corbel"/>
              </a:rPr>
              <a:t>i</a:t>
            </a:r>
            <a:r>
              <a:rPr sz="3050" spc="-20" dirty="0">
                <a:latin typeface="Corbel"/>
                <a:cs typeface="Corbel"/>
              </a:rPr>
              <a:t>a</a:t>
            </a:r>
            <a:r>
              <a:rPr sz="3050" spc="-10" dirty="0">
                <a:latin typeface="Corbel"/>
                <a:cs typeface="Corbel"/>
              </a:rPr>
              <a:t>l</a:t>
            </a:r>
            <a:r>
              <a:rPr sz="3050" spc="-95" dirty="0">
                <a:latin typeface="Corbel"/>
                <a:cs typeface="Corbel"/>
              </a:rPr>
              <a:t> </a:t>
            </a:r>
            <a:r>
              <a:rPr sz="3050" spc="-20" dirty="0">
                <a:latin typeface="Corbel"/>
                <a:cs typeface="Corbel"/>
              </a:rPr>
              <a:t>C</a:t>
            </a:r>
            <a:r>
              <a:rPr sz="3050" spc="-30" dirty="0">
                <a:latin typeface="Corbel"/>
                <a:cs typeface="Corbel"/>
              </a:rPr>
              <a:t>o</a:t>
            </a:r>
            <a:r>
              <a:rPr sz="3050" spc="-20" dirty="0">
                <a:latin typeface="Corbel"/>
                <a:cs typeface="Corbel"/>
              </a:rPr>
              <a:t>nte</a:t>
            </a:r>
            <a:r>
              <a:rPr sz="3050" spc="-10" dirty="0">
                <a:latin typeface="Corbel"/>
                <a:cs typeface="Corbel"/>
              </a:rPr>
              <a:t>x</a:t>
            </a:r>
            <a:r>
              <a:rPr sz="3050" spc="-15" dirty="0">
                <a:latin typeface="Corbel"/>
                <a:cs typeface="Corbel"/>
              </a:rPr>
              <a:t>t</a:t>
            </a:r>
            <a:r>
              <a:rPr sz="3050" spc="20" dirty="0">
                <a:latin typeface="Corbel"/>
                <a:cs typeface="Corbel"/>
              </a:rPr>
              <a:t> </a:t>
            </a:r>
            <a:r>
              <a:rPr sz="3050" spc="-20" dirty="0">
                <a:latin typeface="Corbel"/>
                <a:cs typeface="Corbel"/>
              </a:rPr>
              <a:t>and</a:t>
            </a:r>
            <a:r>
              <a:rPr sz="3050" spc="10" dirty="0">
                <a:latin typeface="Corbel"/>
                <a:cs typeface="Corbel"/>
              </a:rPr>
              <a:t> </a:t>
            </a:r>
            <a:r>
              <a:rPr sz="3050" spc="-20" dirty="0">
                <a:latin typeface="Corbel"/>
                <a:cs typeface="Corbel"/>
              </a:rPr>
              <a:t>P</a:t>
            </a:r>
            <a:r>
              <a:rPr sz="3050" spc="-5" dirty="0">
                <a:latin typeface="Corbel"/>
                <a:cs typeface="Corbel"/>
              </a:rPr>
              <a:t>h</a:t>
            </a:r>
            <a:r>
              <a:rPr sz="3050" dirty="0">
                <a:latin typeface="Corbel"/>
                <a:cs typeface="Corbel"/>
              </a:rPr>
              <a:t>ys</a:t>
            </a:r>
            <a:r>
              <a:rPr sz="3050" spc="-10" dirty="0">
                <a:latin typeface="Corbel"/>
                <a:cs typeface="Corbel"/>
              </a:rPr>
              <a:t>i</a:t>
            </a:r>
            <a:r>
              <a:rPr sz="3050" spc="-20" dirty="0">
                <a:latin typeface="Corbel"/>
                <a:cs typeface="Corbel"/>
              </a:rPr>
              <a:t>ca</a:t>
            </a:r>
            <a:r>
              <a:rPr sz="3050" spc="-10" dirty="0">
                <a:latin typeface="Corbel"/>
                <a:cs typeface="Corbel"/>
              </a:rPr>
              <a:t>l </a:t>
            </a:r>
            <a:r>
              <a:rPr sz="3050" spc="-25" dirty="0">
                <a:latin typeface="Corbel"/>
                <a:cs typeface="Corbel"/>
              </a:rPr>
              <a:t>Env</a:t>
            </a:r>
            <a:r>
              <a:rPr sz="3050" spc="-10" dirty="0">
                <a:latin typeface="Corbel"/>
                <a:cs typeface="Corbel"/>
              </a:rPr>
              <a:t>ir</a:t>
            </a:r>
            <a:r>
              <a:rPr sz="3050" spc="-30" dirty="0">
                <a:latin typeface="Corbel"/>
                <a:cs typeface="Corbel"/>
              </a:rPr>
              <a:t>o</a:t>
            </a:r>
            <a:r>
              <a:rPr sz="3050" spc="-20" dirty="0">
                <a:latin typeface="Corbel"/>
                <a:cs typeface="Corbel"/>
              </a:rPr>
              <a:t>n</a:t>
            </a:r>
            <a:r>
              <a:rPr sz="3050" spc="-40" dirty="0">
                <a:latin typeface="Corbel"/>
                <a:cs typeface="Corbel"/>
              </a:rPr>
              <a:t>m</a:t>
            </a:r>
            <a:r>
              <a:rPr sz="3050" spc="-25" dirty="0">
                <a:latin typeface="Corbel"/>
                <a:cs typeface="Corbel"/>
              </a:rPr>
              <a:t>en</a:t>
            </a:r>
            <a:r>
              <a:rPr sz="3050" spc="-15" dirty="0">
                <a:latin typeface="Corbel"/>
                <a:cs typeface="Corbel"/>
              </a:rPr>
              <a:t>t</a:t>
            </a:r>
            <a:r>
              <a:rPr sz="3050" spc="60" dirty="0">
                <a:latin typeface="Corbel"/>
                <a:cs typeface="Corbel"/>
              </a:rPr>
              <a:t> </a:t>
            </a:r>
            <a:r>
              <a:rPr sz="3050" spc="-25" dirty="0">
                <a:latin typeface="Corbel"/>
                <a:cs typeface="Corbel"/>
              </a:rPr>
              <a:t>&amp;</a:t>
            </a:r>
            <a:r>
              <a:rPr sz="3050" spc="-125" dirty="0">
                <a:latin typeface="Corbel"/>
                <a:cs typeface="Corbel"/>
              </a:rPr>
              <a:t> </a:t>
            </a:r>
            <a:r>
              <a:rPr sz="3050" spc="-15" dirty="0">
                <a:latin typeface="Corbel"/>
                <a:cs typeface="Corbel"/>
              </a:rPr>
              <a:t>Cir</a:t>
            </a:r>
            <a:r>
              <a:rPr sz="3050" spc="-20" dirty="0">
                <a:latin typeface="Corbel"/>
                <a:cs typeface="Corbel"/>
              </a:rPr>
              <a:t>c</a:t>
            </a:r>
            <a:r>
              <a:rPr sz="3050" spc="-30" dirty="0">
                <a:latin typeface="Corbel"/>
                <a:cs typeface="Corbel"/>
              </a:rPr>
              <a:t>u</a:t>
            </a:r>
            <a:r>
              <a:rPr sz="3050" spc="-10" dirty="0">
                <a:latin typeface="Corbel"/>
                <a:cs typeface="Corbel"/>
              </a:rPr>
              <a:t>l</a:t>
            </a:r>
            <a:r>
              <a:rPr sz="3050" spc="-20" dirty="0">
                <a:latin typeface="Corbel"/>
                <a:cs typeface="Corbel"/>
              </a:rPr>
              <a:t>a</a:t>
            </a:r>
            <a:r>
              <a:rPr sz="3050" spc="-10" dirty="0">
                <a:latin typeface="Corbel"/>
                <a:cs typeface="Corbel"/>
              </a:rPr>
              <a:t>ri</a:t>
            </a:r>
            <a:r>
              <a:rPr sz="3050" spc="-20" dirty="0">
                <a:latin typeface="Corbel"/>
                <a:cs typeface="Corbel"/>
              </a:rPr>
              <a:t>t</a:t>
            </a:r>
            <a:r>
              <a:rPr sz="3050" dirty="0">
                <a:latin typeface="Corbel"/>
                <a:cs typeface="Corbel"/>
              </a:rPr>
              <a:t>y</a:t>
            </a:r>
            <a:r>
              <a:rPr sz="3050" spc="40" dirty="0">
                <a:latin typeface="Corbel"/>
                <a:cs typeface="Corbel"/>
              </a:rPr>
              <a:t> </a:t>
            </a:r>
            <a:r>
              <a:rPr sz="3050" spc="-30" dirty="0">
                <a:latin typeface="Corbel"/>
                <a:cs typeface="Corbel"/>
              </a:rPr>
              <a:t>o</a:t>
            </a:r>
            <a:r>
              <a:rPr sz="3050" spc="-10" dirty="0">
                <a:latin typeface="Corbel"/>
                <a:cs typeface="Corbel"/>
              </a:rPr>
              <a:t>f </a:t>
            </a:r>
            <a:r>
              <a:rPr sz="3050" spc="-15" dirty="0">
                <a:latin typeface="Corbel"/>
                <a:cs typeface="Corbel"/>
              </a:rPr>
              <a:t>Infl</a:t>
            </a:r>
            <a:r>
              <a:rPr sz="3050" spc="-30" dirty="0">
                <a:latin typeface="Corbel"/>
                <a:cs typeface="Corbel"/>
              </a:rPr>
              <a:t>u</a:t>
            </a:r>
            <a:r>
              <a:rPr sz="3050" spc="-25" dirty="0">
                <a:latin typeface="Corbel"/>
                <a:cs typeface="Corbel"/>
              </a:rPr>
              <a:t>e</a:t>
            </a:r>
            <a:r>
              <a:rPr sz="3050" spc="-20" dirty="0">
                <a:latin typeface="Corbel"/>
                <a:cs typeface="Corbel"/>
              </a:rPr>
              <a:t>nce</a:t>
            </a:r>
            <a:r>
              <a:rPr sz="3050" spc="30" dirty="0">
                <a:latin typeface="Corbel"/>
                <a:cs typeface="Corbel"/>
              </a:rPr>
              <a:t> </a:t>
            </a:r>
            <a:r>
              <a:rPr sz="3050" spc="-25" dirty="0">
                <a:latin typeface="Corbel"/>
                <a:cs typeface="Corbel"/>
              </a:rPr>
              <a:t>M</a:t>
            </a:r>
            <a:r>
              <a:rPr sz="3050" spc="-30" dirty="0">
                <a:latin typeface="Corbel"/>
                <a:cs typeface="Corbel"/>
              </a:rPr>
              <a:t>o</a:t>
            </a:r>
            <a:r>
              <a:rPr sz="3050" spc="-25" dirty="0">
                <a:latin typeface="Corbel"/>
                <a:cs typeface="Corbel"/>
              </a:rPr>
              <a:t>de</a:t>
            </a:r>
            <a:r>
              <a:rPr sz="3050" spc="-10" dirty="0">
                <a:latin typeface="Corbel"/>
                <a:cs typeface="Corbel"/>
              </a:rPr>
              <a:t>l</a:t>
            </a:r>
            <a:r>
              <a:rPr sz="3050" dirty="0">
                <a:latin typeface="Corbel"/>
                <a:cs typeface="Corbel"/>
              </a:rPr>
              <a:t>s</a:t>
            </a:r>
            <a:endParaRPr sz="3050">
              <a:latin typeface="Corbel"/>
              <a:cs typeface="Corbel"/>
            </a:endParaRPr>
          </a:p>
          <a:p>
            <a:pPr marL="12700">
              <a:lnSpc>
                <a:spcPct val="100000"/>
              </a:lnSpc>
              <a:spcBef>
                <a:spcPts val="395"/>
              </a:spcBef>
            </a:pPr>
            <a:r>
              <a:rPr sz="3300" spc="5" dirty="0">
                <a:solidFill>
                  <a:srgbClr val="00B0F0"/>
                </a:solidFill>
                <a:latin typeface="Wingdings"/>
                <a:cs typeface="Wingdings"/>
              </a:rPr>
              <a:t></a:t>
            </a:r>
            <a:r>
              <a:rPr sz="3300" dirty="0">
                <a:latin typeface="Corbel"/>
                <a:cs typeface="Corbel"/>
              </a:rPr>
              <a:t>T</a:t>
            </a:r>
            <a:r>
              <a:rPr sz="3300" spc="-5" dirty="0">
                <a:latin typeface="Corbel"/>
                <a:cs typeface="Corbel"/>
              </a:rPr>
              <a:t>h</a:t>
            </a:r>
            <a:r>
              <a:rPr sz="3300" spc="-20" dirty="0">
                <a:latin typeface="Corbel"/>
                <a:cs typeface="Corbel"/>
              </a:rPr>
              <a:t>e</a:t>
            </a:r>
            <a:r>
              <a:rPr sz="3300" dirty="0">
                <a:latin typeface="Corbel"/>
                <a:cs typeface="Corbel"/>
              </a:rPr>
              <a:t>o</a:t>
            </a:r>
            <a:r>
              <a:rPr sz="3300" spc="-20" dirty="0">
                <a:latin typeface="Corbel"/>
                <a:cs typeface="Corbel"/>
              </a:rPr>
              <a:t>r</a:t>
            </a:r>
            <a:r>
              <a:rPr sz="3300" dirty="0">
                <a:latin typeface="Corbel"/>
                <a:cs typeface="Corbel"/>
              </a:rPr>
              <a:t>y </a:t>
            </a:r>
            <a:r>
              <a:rPr sz="3300" spc="-20" dirty="0">
                <a:latin typeface="Corbel"/>
                <a:cs typeface="Corbel"/>
              </a:rPr>
              <a:t>(r</a:t>
            </a:r>
            <a:r>
              <a:rPr sz="3300" spc="-80" dirty="0">
                <a:latin typeface="Corbel"/>
                <a:cs typeface="Corbel"/>
              </a:rPr>
              <a:t>e</a:t>
            </a:r>
            <a:r>
              <a:rPr sz="3300" spc="-20" dirty="0">
                <a:latin typeface="Corbel"/>
                <a:cs typeface="Corbel"/>
              </a:rPr>
              <a:t>)</a:t>
            </a:r>
            <a:r>
              <a:rPr sz="3300" spc="-10" dirty="0">
                <a:latin typeface="Corbel"/>
                <a:cs typeface="Corbel"/>
              </a:rPr>
              <a:t>I</a:t>
            </a:r>
            <a:r>
              <a:rPr sz="3300" spc="-25" dirty="0">
                <a:latin typeface="Corbel"/>
                <a:cs typeface="Corbel"/>
              </a:rPr>
              <a:t>n</a:t>
            </a:r>
            <a:r>
              <a:rPr sz="3300" spc="-10" dirty="0">
                <a:latin typeface="Corbel"/>
                <a:cs typeface="Corbel"/>
              </a:rPr>
              <a:t>t</a:t>
            </a:r>
            <a:r>
              <a:rPr sz="3300" spc="-20" dirty="0">
                <a:latin typeface="Corbel"/>
                <a:cs typeface="Corbel"/>
              </a:rPr>
              <a:t>egra</a:t>
            </a:r>
            <a:r>
              <a:rPr sz="3300" spc="-25" dirty="0">
                <a:latin typeface="Corbel"/>
                <a:cs typeface="Corbel"/>
              </a:rPr>
              <a:t>t</a:t>
            </a:r>
            <a:r>
              <a:rPr sz="3300" dirty="0">
                <a:latin typeface="Corbel"/>
                <a:cs typeface="Corbel"/>
              </a:rPr>
              <a:t>ion</a:t>
            </a:r>
            <a:endParaRPr sz="3300">
              <a:latin typeface="Corbel"/>
              <a:cs typeface="Corbel"/>
            </a:endParaRPr>
          </a:p>
          <a:p>
            <a:pPr marL="12700">
              <a:lnSpc>
                <a:spcPct val="100000"/>
              </a:lnSpc>
              <a:spcBef>
                <a:spcPts val="395"/>
              </a:spcBef>
            </a:pPr>
            <a:r>
              <a:rPr sz="3300" spc="5" dirty="0">
                <a:solidFill>
                  <a:srgbClr val="00B0F0"/>
                </a:solidFill>
                <a:latin typeface="Wingdings"/>
                <a:cs typeface="Wingdings"/>
              </a:rPr>
              <a:t></a:t>
            </a:r>
            <a:r>
              <a:rPr sz="3300" spc="-20" dirty="0">
                <a:latin typeface="Corbel"/>
                <a:cs typeface="Corbel"/>
              </a:rPr>
              <a:t>Ge</a:t>
            </a:r>
            <a:r>
              <a:rPr sz="3300" spc="-5" dirty="0">
                <a:latin typeface="Corbel"/>
                <a:cs typeface="Corbel"/>
              </a:rPr>
              <a:t>n</a:t>
            </a:r>
            <a:r>
              <a:rPr sz="3300" spc="-20" dirty="0">
                <a:latin typeface="Corbel"/>
                <a:cs typeface="Corbel"/>
              </a:rPr>
              <a:t>er</a:t>
            </a:r>
            <a:r>
              <a:rPr sz="3300" spc="-15" dirty="0">
                <a:latin typeface="Corbel"/>
                <a:cs typeface="Corbel"/>
              </a:rPr>
              <a:t>al</a:t>
            </a:r>
            <a:r>
              <a:rPr sz="3300" spc="-25" dirty="0">
                <a:latin typeface="Corbel"/>
                <a:cs typeface="Corbel"/>
              </a:rPr>
              <a:t>i</a:t>
            </a:r>
            <a:r>
              <a:rPr sz="3300" spc="-5" dirty="0">
                <a:latin typeface="Corbel"/>
                <a:cs typeface="Corbel"/>
              </a:rPr>
              <a:t>z</a:t>
            </a:r>
            <a:r>
              <a:rPr sz="3300" spc="-20" dirty="0">
                <a:latin typeface="Corbel"/>
                <a:cs typeface="Corbel"/>
              </a:rPr>
              <a:t>ed v</a:t>
            </a:r>
            <a:r>
              <a:rPr sz="3300" dirty="0">
                <a:latin typeface="Corbel"/>
                <a:cs typeface="Corbel"/>
              </a:rPr>
              <a:t>s</a:t>
            </a:r>
            <a:r>
              <a:rPr sz="3300" spc="-100" dirty="0">
                <a:latin typeface="Corbel"/>
                <a:cs typeface="Corbel"/>
              </a:rPr>
              <a:t> </a:t>
            </a:r>
            <a:r>
              <a:rPr sz="3300" spc="-20" dirty="0">
                <a:latin typeface="Corbel"/>
                <a:cs typeface="Corbel"/>
              </a:rPr>
              <a:t>Spe</a:t>
            </a:r>
            <a:r>
              <a:rPr sz="3300" spc="5" dirty="0">
                <a:latin typeface="Corbel"/>
                <a:cs typeface="Corbel"/>
              </a:rPr>
              <a:t>c</a:t>
            </a:r>
            <a:r>
              <a:rPr sz="3300" spc="-10" dirty="0">
                <a:latin typeface="Corbel"/>
                <a:cs typeface="Corbel"/>
              </a:rPr>
              <a:t>i</a:t>
            </a:r>
            <a:r>
              <a:rPr sz="3300" spc="-25" dirty="0">
                <a:latin typeface="Corbel"/>
                <a:cs typeface="Corbel"/>
              </a:rPr>
              <a:t>f</a:t>
            </a:r>
            <a:r>
              <a:rPr sz="3300" dirty="0">
                <a:latin typeface="Corbel"/>
                <a:cs typeface="Corbel"/>
              </a:rPr>
              <a:t>ic</a:t>
            </a:r>
            <a:r>
              <a:rPr sz="3300" spc="-20" dirty="0">
                <a:latin typeface="Corbel"/>
                <a:cs typeface="Corbel"/>
              </a:rPr>
              <a:t> </a:t>
            </a:r>
            <a:r>
              <a:rPr sz="3300" spc="-25" dirty="0">
                <a:latin typeface="Corbel"/>
                <a:cs typeface="Corbel"/>
              </a:rPr>
              <a:t>Mod</a:t>
            </a:r>
            <a:r>
              <a:rPr sz="3300" spc="-20" dirty="0">
                <a:latin typeface="Corbel"/>
                <a:cs typeface="Corbel"/>
              </a:rPr>
              <a:t>e</a:t>
            </a:r>
            <a:r>
              <a:rPr sz="3300" dirty="0">
                <a:latin typeface="Corbel"/>
                <a:cs typeface="Corbel"/>
              </a:rPr>
              <a:t>ls</a:t>
            </a:r>
            <a:endParaRPr sz="3300">
              <a:latin typeface="Corbel"/>
              <a:cs typeface="Corbel"/>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22663" cy="30479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3034283"/>
            <a:ext cx="6249923" cy="307541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249924" y="3048000"/>
            <a:ext cx="2872739" cy="3061703"/>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480725" y="6336448"/>
            <a:ext cx="6119495" cy="254000"/>
          </a:xfrm>
          <a:prstGeom prst="rect">
            <a:avLst/>
          </a:prstGeom>
        </p:spPr>
        <p:txBody>
          <a:bodyPr vert="horz" wrap="square" lIns="0" tIns="0" rIns="0" bIns="0" rtlCol="0">
            <a:spAutoFit/>
          </a:bodyPr>
          <a:lstStyle/>
          <a:p>
            <a:pPr marL="12700">
              <a:lnSpc>
                <a:spcPct val="100000"/>
              </a:lnSpc>
            </a:pPr>
            <a:r>
              <a:rPr sz="1800" spc="-10" dirty="0">
                <a:latin typeface="Corbel"/>
                <a:cs typeface="Corbel"/>
              </a:rPr>
              <a:t>(s</a:t>
            </a:r>
            <a:r>
              <a:rPr sz="1800" spc="-5" dirty="0">
                <a:latin typeface="Corbel"/>
                <a:cs typeface="Corbel"/>
              </a:rPr>
              <a:t>e</a:t>
            </a:r>
            <a:r>
              <a:rPr sz="1800" spc="-10" dirty="0">
                <a:latin typeface="Corbel"/>
                <a:cs typeface="Corbel"/>
              </a:rPr>
              <a:t>e</a:t>
            </a:r>
            <a:r>
              <a:rPr sz="1800" spc="-85" dirty="0">
                <a:latin typeface="Corbel"/>
                <a:cs typeface="Corbel"/>
              </a:rPr>
              <a:t> </a:t>
            </a:r>
            <a:r>
              <a:rPr sz="1800" spc="-5" dirty="0">
                <a:latin typeface="Corbel"/>
                <a:cs typeface="Corbel"/>
              </a:rPr>
              <a:t>Al</a:t>
            </a:r>
            <a:r>
              <a:rPr sz="1800" spc="-20" dirty="0">
                <a:latin typeface="Corbel"/>
                <a:cs typeface="Corbel"/>
              </a:rPr>
              <a:t>a</a:t>
            </a:r>
            <a:r>
              <a:rPr sz="1800" spc="-5" dirty="0">
                <a:latin typeface="Corbel"/>
                <a:cs typeface="Corbel"/>
              </a:rPr>
              <a:t>ni</a:t>
            </a:r>
            <a:r>
              <a:rPr sz="1800" dirty="0">
                <a:latin typeface="Corbel"/>
                <a:cs typeface="Corbel"/>
              </a:rPr>
              <a:t>z</a:t>
            </a:r>
            <a:r>
              <a:rPr sz="1800" spc="-5" dirty="0">
                <a:latin typeface="Corbel"/>
                <a:cs typeface="Corbel"/>
              </a:rPr>
              <a:t>,</a:t>
            </a:r>
            <a:r>
              <a:rPr sz="1800" spc="-10" dirty="0">
                <a:latin typeface="Corbel"/>
                <a:cs typeface="Corbel"/>
              </a:rPr>
              <a:t> </a:t>
            </a:r>
            <a:r>
              <a:rPr sz="1800" spc="-5" dirty="0">
                <a:latin typeface="Corbel"/>
                <a:cs typeface="Corbel"/>
              </a:rPr>
              <a:t>1</a:t>
            </a:r>
            <a:r>
              <a:rPr sz="1800" dirty="0">
                <a:latin typeface="Corbel"/>
                <a:cs typeface="Corbel"/>
              </a:rPr>
              <a:t>99</a:t>
            </a:r>
            <a:r>
              <a:rPr sz="1800" spc="-15" dirty="0">
                <a:latin typeface="Corbel"/>
                <a:cs typeface="Corbel"/>
              </a:rPr>
              <a:t>8</a:t>
            </a:r>
            <a:r>
              <a:rPr sz="1800" spc="-5" dirty="0">
                <a:latin typeface="Corbel"/>
                <a:cs typeface="Corbel"/>
              </a:rPr>
              <a:t>;</a:t>
            </a:r>
            <a:r>
              <a:rPr sz="1800" spc="-40" dirty="0">
                <a:latin typeface="Corbel"/>
                <a:cs typeface="Corbel"/>
              </a:rPr>
              <a:t> </a:t>
            </a:r>
            <a:r>
              <a:rPr sz="1800" spc="-10" dirty="0">
                <a:latin typeface="Corbel"/>
                <a:cs typeface="Corbel"/>
              </a:rPr>
              <a:t>Su</a:t>
            </a:r>
            <a:r>
              <a:rPr sz="1800" spc="-15" dirty="0">
                <a:latin typeface="Corbel"/>
                <a:cs typeface="Corbel"/>
              </a:rPr>
              <a:t>d</a:t>
            </a:r>
            <a:r>
              <a:rPr sz="1800" dirty="0">
                <a:latin typeface="Corbel"/>
                <a:cs typeface="Corbel"/>
              </a:rPr>
              <a:t>h</a:t>
            </a:r>
            <a:r>
              <a:rPr sz="1800" spc="-5" dirty="0">
                <a:latin typeface="Corbel"/>
                <a:cs typeface="Corbel"/>
              </a:rPr>
              <a:t>in</a:t>
            </a:r>
            <a:r>
              <a:rPr sz="1800" spc="-20" dirty="0">
                <a:latin typeface="Corbel"/>
                <a:cs typeface="Corbel"/>
              </a:rPr>
              <a:t>a</a:t>
            </a:r>
            <a:r>
              <a:rPr sz="1800" spc="-15" dirty="0">
                <a:latin typeface="Corbel"/>
                <a:cs typeface="Corbel"/>
              </a:rPr>
              <a:t>r</a:t>
            </a:r>
            <a:r>
              <a:rPr sz="1800" spc="-20" dirty="0">
                <a:latin typeface="Corbel"/>
                <a:cs typeface="Corbel"/>
              </a:rPr>
              <a:t>a</a:t>
            </a:r>
            <a:r>
              <a:rPr sz="1800" dirty="0">
                <a:latin typeface="Corbel"/>
                <a:cs typeface="Corbel"/>
              </a:rPr>
              <a:t>s</a:t>
            </a:r>
            <a:r>
              <a:rPr sz="1800" spc="-10" dirty="0">
                <a:latin typeface="Corbel"/>
                <a:cs typeface="Corbel"/>
              </a:rPr>
              <a:t>e</a:t>
            </a:r>
            <a:r>
              <a:rPr sz="1800" spc="-15" dirty="0">
                <a:latin typeface="Corbel"/>
                <a:cs typeface="Corbel"/>
              </a:rPr>
              <a:t>t</a:t>
            </a:r>
            <a:r>
              <a:rPr sz="1800" spc="-5" dirty="0">
                <a:latin typeface="Corbel"/>
                <a:cs typeface="Corbel"/>
              </a:rPr>
              <a:t>,</a:t>
            </a:r>
            <a:r>
              <a:rPr sz="1800" spc="-80" dirty="0">
                <a:latin typeface="Corbel"/>
                <a:cs typeface="Corbel"/>
              </a:rPr>
              <a:t> </a:t>
            </a:r>
            <a:r>
              <a:rPr sz="1800" spc="-25" dirty="0">
                <a:latin typeface="Corbel"/>
                <a:cs typeface="Corbel"/>
              </a:rPr>
              <a:t>W</a:t>
            </a:r>
            <a:r>
              <a:rPr sz="1800" spc="-10" dirty="0">
                <a:latin typeface="Corbel"/>
                <a:cs typeface="Corbel"/>
              </a:rPr>
              <a:t>iggle</a:t>
            </a:r>
            <a:r>
              <a:rPr sz="1800" dirty="0">
                <a:latin typeface="Corbel"/>
                <a:cs typeface="Corbel"/>
              </a:rPr>
              <a:t>swo</a:t>
            </a:r>
            <a:r>
              <a:rPr sz="1800" spc="-15" dirty="0">
                <a:latin typeface="Corbel"/>
                <a:cs typeface="Corbel"/>
              </a:rPr>
              <a:t>r</a:t>
            </a:r>
            <a:r>
              <a:rPr sz="1800" spc="-5" dirty="0">
                <a:latin typeface="Corbel"/>
                <a:cs typeface="Corbel"/>
              </a:rPr>
              <a:t>t</a:t>
            </a:r>
            <a:r>
              <a:rPr sz="1800" spc="-10" dirty="0">
                <a:latin typeface="Corbel"/>
                <a:cs typeface="Corbel"/>
              </a:rPr>
              <a:t>h,</a:t>
            </a:r>
            <a:r>
              <a:rPr sz="1800" spc="-35" dirty="0">
                <a:latin typeface="Corbel"/>
                <a:cs typeface="Corbel"/>
              </a:rPr>
              <a:t> </a:t>
            </a:r>
            <a:r>
              <a:rPr sz="1800" dirty="0">
                <a:latin typeface="Corbel"/>
                <a:cs typeface="Corbel"/>
              </a:rPr>
              <a:t>&amp;</a:t>
            </a:r>
            <a:r>
              <a:rPr sz="1800" spc="-125" dirty="0">
                <a:latin typeface="Corbel"/>
                <a:cs typeface="Corbel"/>
              </a:rPr>
              <a:t> </a:t>
            </a:r>
            <a:r>
              <a:rPr sz="1800" spc="-140" dirty="0">
                <a:latin typeface="Corbel"/>
                <a:cs typeface="Corbel"/>
              </a:rPr>
              <a:t>T</a:t>
            </a:r>
            <a:r>
              <a:rPr sz="1800" spc="-20" dirty="0">
                <a:latin typeface="Corbel"/>
                <a:cs typeface="Corbel"/>
              </a:rPr>
              <a:t>a</a:t>
            </a:r>
            <a:r>
              <a:rPr sz="1800" spc="-50" dirty="0">
                <a:latin typeface="Corbel"/>
                <a:cs typeface="Corbel"/>
              </a:rPr>
              <a:t>k</a:t>
            </a:r>
            <a:r>
              <a:rPr sz="1800" spc="-10" dirty="0">
                <a:latin typeface="Corbel"/>
                <a:cs typeface="Corbel"/>
              </a:rPr>
              <a:t>eu</a:t>
            </a:r>
            <a:r>
              <a:rPr sz="1800" dirty="0">
                <a:latin typeface="Corbel"/>
                <a:cs typeface="Corbel"/>
              </a:rPr>
              <a:t>c</a:t>
            </a:r>
            <a:r>
              <a:rPr sz="1800" spc="-10" dirty="0">
                <a:latin typeface="Corbel"/>
                <a:cs typeface="Corbel"/>
              </a:rPr>
              <a:t>hi,</a:t>
            </a:r>
            <a:r>
              <a:rPr sz="1800" spc="1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6</a:t>
            </a:r>
            <a:r>
              <a:rPr sz="1800" spc="-10" dirty="0">
                <a:latin typeface="Corbel"/>
                <a:cs typeface="Corbel"/>
              </a:rPr>
              <a:t>)</a:t>
            </a:r>
            <a:endParaRPr sz="1800">
              <a:latin typeface="Corbel"/>
              <a:cs typeface="Corbe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50</a:t>
            </a:fld>
            <a:endParaRPr spc="10"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9" name="object 9"/>
          <p:cNvSpPr txBox="1"/>
          <p:nvPr/>
        </p:nvSpPr>
        <p:spPr>
          <a:xfrm>
            <a:off x="7183542"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6"/>
              </a:rPr>
              <a:t>www.cswe.</a:t>
            </a:r>
            <a:r>
              <a:rPr sz="800" spc="10" dirty="0">
                <a:solidFill>
                  <a:srgbClr val="1A4A5D"/>
                </a:solidFill>
                <a:latin typeface="Corbel"/>
                <a:cs typeface="Corbel"/>
                <a:hlinkClick r:id="rId6"/>
              </a:rPr>
              <a:t>o</a:t>
            </a:r>
            <a:r>
              <a:rPr sz="800" spc="5" dirty="0">
                <a:solidFill>
                  <a:srgbClr val="1A4A5D"/>
                </a:solidFill>
                <a:latin typeface="Corbel"/>
                <a:cs typeface="Corbel"/>
                <a:hlinkClick r:id="rId6"/>
              </a:rPr>
              <a:t>rg</a:t>
            </a:r>
            <a:endParaRPr sz="800">
              <a:latin typeface="Corbel"/>
              <a:cs typeface="Corbel"/>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69677" y="2434698"/>
            <a:ext cx="3261995" cy="1031240"/>
          </a:xfrm>
          <a:prstGeom prst="rect">
            <a:avLst/>
          </a:prstGeom>
        </p:spPr>
        <p:txBody>
          <a:bodyPr vert="horz" wrap="square" lIns="0" tIns="0" rIns="0" bIns="0" rtlCol="0">
            <a:spAutoFit/>
          </a:bodyPr>
          <a:lstStyle/>
          <a:p>
            <a:pPr marL="12700" marR="5080">
              <a:lnSpc>
                <a:spcPct val="100000"/>
              </a:lnSpc>
            </a:pPr>
            <a:r>
              <a:rPr sz="3600" spc="5" dirty="0">
                <a:solidFill>
                  <a:srgbClr val="276F8B"/>
                </a:solidFill>
                <a:latin typeface="Corbel"/>
                <a:cs typeface="Corbel"/>
              </a:rPr>
              <a:t>A</a:t>
            </a:r>
            <a:r>
              <a:rPr sz="3600" spc="-45" dirty="0">
                <a:solidFill>
                  <a:srgbClr val="276F8B"/>
                </a:solidFill>
                <a:latin typeface="Corbel"/>
                <a:cs typeface="Corbel"/>
              </a:rPr>
              <a:t>c</a:t>
            </a:r>
            <a:r>
              <a:rPr sz="3600" spc="5" dirty="0">
                <a:solidFill>
                  <a:srgbClr val="276F8B"/>
                </a:solidFill>
                <a:latin typeface="Corbel"/>
                <a:cs typeface="Corbel"/>
              </a:rPr>
              <a:t>c</a:t>
            </a:r>
            <a:r>
              <a:rPr sz="3600" spc="-5" dirty="0">
                <a:solidFill>
                  <a:srgbClr val="276F8B"/>
                </a:solidFill>
                <a:latin typeface="Corbel"/>
                <a:cs typeface="Corbel"/>
              </a:rPr>
              <a:t>ess</a:t>
            </a:r>
            <a:r>
              <a:rPr sz="3600" dirty="0">
                <a:solidFill>
                  <a:srgbClr val="276F8B"/>
                </a:solidFill>
                <a:latin typeface="Corbel"/>
                <a:cs typeface="Corbel"/>
              </a:rPr>
              <a:t>:</a:t>
            </a:r>
            <a:r>
              <a:rPr sz="3600" spc="-40" dirty="0">
                <a:solidFill>
                  <a:srgbClr val="276F8B"/>
                </a:solidFill>
                <a:latin typeface="Corbel"/>
                <a:cs typeface="Corbel"/>
              </a:rPr>
              <a:t> </a:t>
            </a:r>
            <a:r>
              <a:rPr sz="3600" spc="-95" dirty="0">
                <a:solidFill>
                  <a:srgbClr val="276F8B"/>
                </a:solidFill>
                <a:latin typeface="Corbel"/>
                <a:cs typeface="Corbel"/>
              </a:rPr>
              <a:t>R</a:t>
            </a:r>
            <a:r>
              <a:rPr sz="3600" spc="-5" dirty="0">
                <a:solidFill>
                  <a:srgbClr val="276F8B"/>
                </a:solidFill>
                <a:latin typeface="Corbel"/>
                <a:cs typeface="Corbel"/>
              </a:rPr>
              <a:t>e</a:t>
            </a:r>
            <a:r>
              <a:rPr sz="3600" spc="5" dirty="0">
                <a:solidFill>
                  <a:srgbClr val="276F8B"/>
                </a:solidFill>
                <a:latin typeface="Corbel"/>
                <a:cs typeface="Corbel"/>
              </a:rPr>
              <a:t>c</a:t>
            </a:r>
            <a:r>
              <a:rPr sz="3600" dirty="0">
                <a:solidFill>
                  <a:srgbClr val="276F8B"/>
                </a:solidFill>
                <a:latin typeface="Corbel"/>
                <a:cs typeface="Corbel"/>
              </a:rPr>
              <a:t>o</a:t>
            </a:r>
            <a:r>
              <a:rPr sz="3600" spc="-15" dirty="0">
                <a:solidFill>
                  <a:srgbClr val="276F8B"/>
                </a:solidFill>
                <a:latin typeface="Corbel"/>
                <a:cs typeface="Corbel"/>
              </a:rPr>
              <a:t>v</a:t>
            </a:r>
            <a:r>
              <a:rPr sz="3600" spc="-25" dirty="0">
                <a:solidFill>
                  <a:srgbClr val="276F8B"/>
                </a:solidFill>
                <a:latin typeface="Corbel"/>
                <a:cs typeface="Corbel"/>
              </a:rPr>
              <a:t>er</a:t>
            </a:r>
            <a:r>
              <a:rPr sz="3600" dirty="0">
                <a:solidFill>
                  <a:srgbClr val="276F8B"/>
                </a:solidFill>
                <a:latin typeface="Corbel"/>
                <a:cs typeface="Corbel"/>
              </a:rPr>
              <a:t>y </a:t>
            </a:r>
            <a:r>
              <a:rPr sz="3600" spc="-15" dirty="0">
                <a:solidFill>
                  <a:srgbClr val="276F8B"/>
                </a:solidFill>
                <a:latin typeface="Corbel"/>
                <a:cs typeface="Corbel"/>
              </a:rPr>
              <a:t>S</a:t>
            </a:r>
            <a:r>
              <a:rPr sz="3600" spc="-25" dirty="0">
                <a:solidFill>
                  <a:srgbClr val="276F8B"/>
                </a:solidFill>
                <a:latin typeface="Corbel"/>
                <a:cs typeface="Corbel"/>
              </a:rPr>
              <a:t>uppor</a:t>
            </a:r>
            <a:r>
              <a:rPr sz="3600" dirty="0">
                <a:solidFill>
                  <a:srgbClr val="276F8B"/>
                </a:solidFill>
                <a:latin typeface="Corbel"/>
                <a:cs typeface="Corbel"/>
              </a:rPr>
              <a:t>t</a:t>
            </a:r>
            <a:r>
              <a:rPr sz="3600" spc="-75" dirty="0">
                <a:solidFill>
                  <a:srgbClr val="276F8B"/>
                </a:solidFill>
                <a:latin typeface="Corbel"/>
                <a:cs typeface="Corbel"/>
              </a:rPr>
              <a:t> </a:t>
            </a:r>
            <a:r>
              <a:rPr sz="3600" spc="-15" dirty="0">
                <a:solidFill>
                  <a:srgbClr val="276F8B"/>
                </a:solidFill>
                <a:latin typeface="Corbel"/>
                <a:cs typeface="Corbel"/>
              </a:rPr>
              <a:t>S</a:t>
            </a:r>
            <a:r>
              <a:rPr sz="3600" spc="-25" dirty="0">
                <a:solidFill>
                  <a:srgbClr val="276F8B"/>
                </a:solidFill>
                <a:latin typeface="Corbel"/>
                <a:cs typeface="Corbel"/>
              </a:rPr>
              <a:t>er</a:t>
            </a:r>
            <a:r>
              <a:rPr sz="3600" spc="-10" dirty="0">
                <a:solidFill>
                  <a:srgbClr val="276F8B"/>
                </a:solidFill>
                <a:latin typeface="Corbel"/>
                <a:cs typeface="Corbel"/>
              </a:rPr>
              <a:t>vi</a:t>
            </a:r>
            <a:r>
              <a:rPr sz="3600" spc="5" dirty="0">
                <a:solidFill>
                  <a:srgbClr val="276F8B"/>
                </a:solidFill>
                <a:latin typeface="Corbel"/>
                <a:cs typeface="Corbel"/>
              </a:rPr>
              <a:t>c</a:t>
            </a:r>
            <a:r>
              <a:rPr sz="3600" spc="-25" dirty="0">
                <a:solidFill>
                  <a:srgbClr val="276F8B"/>
                </a:solidFill>
                <a:latin typeface="Corbel"/>
                <a:cs typeface="Corbel"/>
              </a:rPr>
              <a:t>es</a:t>
            </a:r>
            <a:endParaRPr sz="3600">
              <a:latin typeface="Corbel"/>
              <a:cs typeface="Corbel"/>
            </a:endParaRPr>
          </a:p>
        </p:txBody>
      </p:sp>
      <p:sp>
        <p:nvSpPr>
          <p:cNvPr id="3" name="object 3"/>
          <p:cNvSpPr/>
          <p:nvPr/>
        </p:nvSpPr>
        <p:spPr>
          <a:xfrm>
            <a:off x="397764" y="1219212"/>
            <a:ext cx="5292851" cy="456589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51</a:t>
            </a:fld>
            <a:endParaRPr spc="10"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7" name="object 7"/>
          <p:cNvSpPr txBox="1"/>
          <p:nvPr/>
        </p:nvSpPr>
        <p:spPr>
          <a:xfrm>
            <a:off x="7183542"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5623" y="3536251"/>
            <a:ext cx="3253740" cy="464820"/>
          </a:xfrm>
          <a:custGeom>
            <a:avLst/>
            <a:gdLst/>
            <a:ahLst/>
            <a:cxnLst/>
            <a:rect l="l" t="t" r="r" b="b"/>
            <a:pathLst>
              <a:path w="3253740" h="464820">
                <a:moveTo>
                  <a:pt x="0" y="0"/>
                </a:moveTo>
                <a:lnTo>
                  <a:pt x="3253740" y="0"/>
                </a:lnTo>
                <a:lnTo>
                  <a:pt x="3253740" y="464819"/>
                </a:lnTo>
                <a:lnTo>
                  <a:pt x="0" y="464819"/>
                </a:lnTo>
                <a:lnTo>
                  <a:pt x="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73511" rIns="0" bIns="0" rtlCol="0">
            <a:spAutoFit/>
          </a:bodyPr>
          <a:lstStyle/>
          <a:p>
            <a:pPr marL="31432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pc="5" dirty="0">
                <a:solidFill>
                  <a:srgbClr val="0070C0"/>
                </a:solidFill>
                <a:latin typeface="Wingdings"/>
                <a:cs typeface="Wingdings"/>
              </a:rPr>
              <a:t></a:t>
            </a:r>
            <a:r>
              <a:rPr dirty="0"/>
              <a:t>Ec</a:t>
            </a:r>
            <a:r>
              <a:rPr spc="-5" dirty="0"/>
              <a:t>o</a:t>
            </a:r>
            <a:r>
              <a:rPr dirty="0"/>
              <a:t>l</a:t>
            </a:r>
            <a:r>
              <a:rPr spc="-5" dirty="0"/>
              <a:t>o</a:t>
            </a:r>
            <a:r>
              <a:rPr spc="-20" dirty="0"/>
              <a:t>g</a:t>
            </a:r>
            <a:r>
              <a:rPr dirty="0"/>
              <a:t>ic</a:t>
            </a:r>
            <a:r>
              <a:rPr spc="-25" dirty="0"/>
              <a:t>a</a:t>
            </a:r>
            <a:r>
              <a:rPr spc="-10" dirty="0"/>
              <a:t>l</a:t>
            </a:r>
            <a:r>
              <a:rPr spc="-75"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spc="-5" dirty="0"/>
              <a:t>F</a:t>
            </a:r>
            <a:r>
              <a:rPr spc="-10" dirty="0"/>
              <a:t>a</a:t>
            </a:r>
            <a:r>
              <a:rPr spc="-30" dirty="0"/>
              <a:t>m</a:t>
            </a:r>
            <a:r>
              <a:rPr dirty="0"/>
              <a:t>ily</a:t>
            </a:r>
            <a:r>
              <a:rPr spc="-50"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dirty="0"/>
              <a:t>A</a:t>
            </a:r>
            <a:r>
              <a:rPr spc="-45" dirty="0"/>
              <a:t>c</a:t>
            </a:r>
            <a:r>
              <a:rPr dirty="0"/>
              <a:t>c</a:t>
            </a:r>
            <a:r>
              <a:rPr spc="-20" dirty="0"/>
              <a:t>e</a:t>
            </a:r>
            <a:r>
              <a:rPr spc="-5" dirty="0"/>
              <a:t>ss</a:t>
            </a:r>
            <a:r>
              <a:rPr dirty="0"/>
              <a:t>/P</a:t>
            </a:r>
            <a:r>
              <a:rPr spc="-5" dirty="0"/>
              <a:t>h</a:t>
            </a:r>
            <a:r>
              <a:rPr dirty="0"/>
              <a:t>y</a:t>
            </a:r>
            <a:r>
              <a:rPr spc="-5" dirty="0"/>
              <a:t>s</a:t>
            </a:r>
            <a:r>
              <a:rPr spc="-10" dirty="0"/>
              <a:t>i</a:t>
            </a:r>
            <a:r>
              <a:rPr dirty="0"/>
              <a:t>c</a:t>
            </a:r>
            <a:r>
              <a:rPr spc="-25" dirty="0"/>
              <a:t>a</a:t>
            </a:r>
            <a:r>
              <a:rPr spc="-10" dirty="0"/>
              <a:t>l</a:t>
            </a:r>
            <a:r>
              <a:rPr spc="-15" dirty="0"/>
              <a:t> </a:t>
            </a:r>
            <a:r>
              <a:rPr dirty="0"/>
              <a:t>En</a:t>
            </a:r>
            <a:r>
              <a:rPr spc="-10" dirty="0"/>
              <a:t>vi</a:t>
            </a:r>
            <a:r>
              <a:rPr dirty="0"/>
              <a:t>r</a:t>
            </a:r>
            <a:r>
              <a:rPr spc="-5" dirty="0"/>
              <a:t>o</a:t>
            </a:r>
            <a:r>
              <a:rPr spc="-20" dirty="0"/>
              <a:t>n</a:t>
            </a:r>
            <a:r>
              <a:rPr spc="-25" dirty="0"/>
              <a:t>me</a:t>
            </a:r>
            <a:r>
              <a:rPr dirty="0"/>
              <a:t>nts</a:t>
            </a:r>
          </a:p>
          <a:p>
            <a:pPr marL="12700">
              <a:lnSpc>
                <a:spcPct val="100000"/>
              </a:lnSpc>
              <a:spcBef>
                <a:spcPts val="430"/>
              </a:spcBef>
            </a:pPr>
            <a:r>
              <a:rPr spc="5" dirty="0">
                <a:solidFill>
                  <a:srgbClr val="0070C0"/>
                </a:solidFill>
                <a:latin typeface="Wingdings"/>
                <a:cs typeface="Wingdings"/>
              </a:rPr>
              <a:t></a:t>
            </a:r>
            <a:r>
              <a:rPr spc="-20" dirty="0"/>
              <a:t>S</a:t>
            </a:r>
            <a:r>
              <a:rPr spc="-25" dirty="0"/>
              <a:t>o</a:t>
            </a:r>
            <a:r>
              <a:rPr dirty="0"/>
              <a:t>c</a:t>
            </a:r>
            <a:r>
              <a:rPr spc="-10" dirty="0"/>
              <a:t>i</a:t>
            </a:r>
            <a:r>
              <a:rPr spc="-25" dirty="0"/>
              <a:t>a</a:t>
            </a:r>
            <a:r>
              <a:rPr spc="-10" dirty="0"/>
              <a:t>l</a:t>
            </a:r>
            <a:r>
              <a:rPr spc="10" dirty="0"/>
              <a:t> </a:t>
            </a:r>
            <a:r>
              <a:rPr spc="-5" dirty="0"/>
              <a:t>No</a:t>
            </a:r>
            <a:r>
              <a:rPr spc="-10" dirty="0"/>
              <a:t>r</a:t>
            </a:r>
            <a:r>
              <a:rPr spc="-30" dirty="0"/>
              <a:t>m</a:t>
            </a:r>
            <a:r>
              <a:rPr dirty="0"/>
              <a:t>s</a:t>
            </a:r>
            <a:r>
              <a:rPr spc="-204" dirty="0"/>
              <a:t> </a:t>
            </a:r>
            <a:r>
              <a:rPr dirty="0"/>
              <a:t>T</a:t>
            </a:r>
            <a:r>
              <a:rPr spc="-25" dirty="0"/>
              <a:t>he</a:t>
            </a:r>
            <a:r>
              <a:rPr spc="-5" dirty="0"/>
              <a:t>o</a:t>
            </a:r>
            <a:r>
              <a:rPr spc="-10" dirty="0"/>
              <a:t>r</a:t>
            </a:r>
            <a:r>
              <a:rPr dirty="0"/>
              <a:t>y</a:t>
            </a:r>
          </a:p>
        </p:txBody>
      </p:sp>
      <p:sp>
        <p:nvSpPr>
          <p:cNvPr id="5" name="object 5"/>
          <p:cNvSpPr txBox="1"/>
          <p:nvPr/>
        </p:nvSpPr>
        <p:spPr>
          <a:xfrm>
            <a:off x="989643" y="4092785"/>
            <a:ext cx="2414270" cy="431800"/>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50" dirty="0">
                <a:latin typeface="Corbel"/>
                <a:cs typeface="Corbel"/>
              </a:rPr>
              <a:t> </a:t>
            </a:r>
            <a:r>
              <a:rPr sz="3000" spc="-15" dirty="0">
                <a:latin typeface="Corbel"/>
                <a:cs typeface="Corbel"/>
              </a:rPr>
              <a:t>J</a:t>
            </a:r>
            <a:r>
              <a:rPr sz="3000" spc="-25" dirty="0">
                <a:latin typeface="Corbel"/>
                <a:cs typeface="Corbel"/>
              </a:rPr>
              <a:t>u</a:t>
            </a:r>
            <a:r>
              <a:rPr sz="3000" spc="-5" dirty="0">
                <a:latin typeface="Corbel"/>
                <a:cs typeface="Corbel"/>
              </a:rPr>
              <a:t>s</a:t>
            </a:r>
            <a:r>
              <a:rPr sz="3000" dirty="0">
                <a:latin typeface="Corbel"/>
                <a:cs typeface="Corbel"/>
              </a:rPr>
              <a:t>tic</a:t>
            </a:r>
            <a:r>
              <a:rPr sz="3000" spc="-15" dirty="0">
                <a:latin typeface="Corbel"/>
                <a:cs typeface="Corbel"/>
              </a:rPr>
              <a:t>e</a:t>
            </a:r>
            <a:endParaRPr sz="3000">
              <a:latin typeface="Corbel"/>
              <a:cs typeface="Corbel"/>
            </a:endParaRPr>
          </a:p>
        </p:txBody>
      </p:sp>
      <p:sp>
        <p:nvSpPr>
          <p:cNvPr id="6" name="object 6"/>
          <p:cNvSpPr/>
          <p:nvPr/>
        </p:nvSpPr>
        <p:spPr>
          <a:xfrm>
            <a:off x="5385815" y="3819137"/>
            <a:ext cx="3365500" cy="1844039"/>
          </a:xfrm>
          <a:custGeom>
            <a:avLst/>
            <a:gdLst/>
            <a:ahLst/>
            <a:cxnLst/>
            <a:rect l="l" t="t" r="r" b="b"/>
            <a:pathLst>
              <a:path w="3365500" h="1844039">
                <a:moveTo>
                  <a:pt x="3057639" y="0"/>
                </a:moveTo>
                <a:lnTo>
                  <a:pt x="307352" y="0"/>
                </a:lnTo>
                <a:lnTo>
                  <a:pt x="282144" y="1018"/>
                </a:lnTo>
                <a:lnTo>
                  <a:pt x="233491" y="8932"/>
                </a:lnTo>
                <a:lnTo>
                  <a:pt x="187716" y="24153"/>
                </a:lnTo>
                <a:lnTo>
                  <a:pt x="145451" y="46048"/>
                </a:lnTo>
                <a:lnTo>
                  <a:pt x="107330" y="73984"/>
                </a:lnTo>
                <a:lnTo>
                  <a:pt x="73984" y="107330"/>
                </a:lnTo>
                <a:lnTo>
                  <a:pt x="46048" y="145451"/>
                </a:lnTo>
                <a:lnTo>
                  <a:pt x="24153" y="187716"/>
                </a:lnTo>
                <a:lnTo>
                  <a:pt x="8932" y="233491"/>
                </a:lnTo>
                <a:lnTo>
                  <a:pt x="1018" y="282144"/>
                </a:lnTo>
                <a:lnTo>
                  <a:pt x="0" y="307352"/>
                </a:lnTo>
                <a:lnTo>
                  <a:pt x="0" y="1536699"/>
                </a:lnTo>
                <a:lnTo>
                  <a:pt x="4022" y="1586554"/>
                </a:lnTo>
                <a:lnTo>
                  <a:pt x="15668" y="1633846"/>
                </a:lnTo>
                <a:lnTo>
                  <a:pt x="34305" y="1677944"/>
                </a:lnTo>
                <a:lnTo>
                  <a:pt x="59300" y="1718214"/>
                </a:lnTo>
                <a:lnTo>
                  <a:pt x="90020" y="1754025"/>
                </a:lnTo>
                <a:lnTo>
                  <a:pt x="125833" y="1784743"/>
                </a:lnTo>
                <a:lnTo>
                  <a:pt x="166105" y="1809736"/>
                </a:lnTo>
                <a:lnTo>
                  <a:pt x="210204" y="1828372"/>
                </a:lnTo>
                <a:lnTo>
                  <a:pt x="257498" y="1840017"/>
                </a:lnTo>
                <a:lnTo>
                  <a:pt x="307352" y="1844039"/>
                </a:lnTo>
                <a:lnTo>
                  <a:pt x="3057639" y="1844039"/>
                </a:lnTo>
                <a:lnTo>
                  <a:pt x="3107493" y="1840017"/>
                </a:lnTo>
                <a:lnTo>
                  <a:pt x="3154787" y="1828372"/>
                </a:lnTo>
                <a:lnTo>
                  <a:pt x="3198886" y="1809736"/>
                </a:lnTo>
                <a:lnTo>
                  <a:pt x="3239158" y="1784743"/>
                </a:lnTo>
                <a:lnTo>
                  <a:pt x="3274971" y="1754025"/>
                </a:lnTo>
                <a:lnTo>
                  <a:pt x="3305691" y="1718214"/>
                </a:lnTo>
                <a:lnTo>
                  <a:pt x="3330686" y="1677944"/>
                </a:lnTo>
                <a:lnTo>
                  <a:pt x="3349323" y="1633846"/>
                </a:lnTo>
                <a:lnTo>
                  <a:pt x="3360969" y="1586554"/>
                </a:lnTo>
                <a:lnTo>
                  <a:pt x="3364991" y="1536699"/>
                </a:lnTo>
                <a:lnTo>
                  <a:pt x="3364991" y="307352"/>
                </a:lnTo>
                <a:lnTo>
                  <a:pt x="3360969" y="257498"/>
                </a:lnTo>
                <a:lnTo>
                  <a:pt x="3349323" y="210204"/>
                </a:lnTo>
                <a:lnTo>
                  <a:pt x="3330686" y="166105"/>
                </a:lnTo>
                <a:lnTo>
                  <a:pt x="3305691" y="125833"/>
                </a:lnTo>
                <a:lnTo>
                  <a:pt x="3274971" y="90020"/>
                </a:lnTo>
                <a:lnTo>
                  <a:pt x="3239158" y="59300"/>
                </a:lnTo>
                <a:lnTo>
                  <a:pt x="3198886" y="34305"/>
                </a:lnTo>
                <a:lnTo>
                  <a:pt x="3154787" y="15668"/>
                </a:lnTo>
                <a:lnTo>
                  <a:pt x="3107493" y="4022"/>
                </a:lnTo>
                <a:lnTo>
                  <a:pt x="3057639" y="0"/>
                </a:lnTo>
                <a:close/>
              </a:path>
            </a:pathLst>
          </a:custGeom>
          <a:solidFill>
            <a:srgbClr val="2683C6"/>
          </a:solidFill>
        </p:spPr>
        <p:txBody>
          <a:bodyPr wrap="square" lIns="0" tIns="0" rIns="0" bIns="0" rtlCol="0"/>
          <a:lstStyle/>
          <a:p>
            <a:endParaRPr/>
          </a:p>
        </p:txBody>
      </p:sp>
      <p:sp>
        <p:nvSpPr>
          <p:cNvPr id="7" name="object 7"/>
          <p:cNvSpPr/>
          <p:nvPr/>
        </p:nvSpPr>
        <p:spPr>
          <a:xfrm>
            <a:off x="5385815" y="3819137"/>
            <a:ext cx="3365500" cy="1844039"/>
          </a:xfrm>
          <a:custGeom>
            <a:avLst/>
            <a:gdLst/>
            <a:ahLst/>
            <a:cxnLst/>
            <a:rect l="l" t="t" r="r" b="b"/>
            <a:pathLst>
              <a:path w="3365500" h="1844039">
                <a:moveTo>
                  <a:pt x="0" y="307352"/>
                </a:moveTo>
                <a:lnTo>
                  <a:pt x="4022" y="257498"/>
                </a:lnTo>
                <a:lnTo>
                  <a:pt x="15668" y="210204"/>
                </a:lnTo>
                <a:lnTo>
                  <a:pt x="34305" y="166105"/>
                </a:lnTo>
                <a:lnTo>
                  <a:pt x="59300" y="125833"/>
                </a:lnTo>
                <a:lnTo>
                  <a:pt x="90020" y="90020"/>
                </a:lnTo>
                <a:lnTo>
                  <a:pt x="125833" y="59300"/>
                </a:lnTo>
                <a:lnTo>
                  <a:pt x="166105" y="34305"/>
                </a:lnTo>
                <a:lnTo>
                  <a:pt x="210204" y="15668"/>
                </a:lnTo>
                <a:lnTo>
                  <a:pt x="257498" y="4022"/>
                </a:lnTo>
                <a:lnTo>
                  <a:pt x="307352" y="0"/>
                </a:lnTo>
                <a:lnTo>
                  <a:pt x="3057652" y="0"/>
                </a:lnTo>
                <a:lnTo>
                  <a:pt x="3107503" y="4022"/>
                </a:lnTo>
                <a:lnTo>
                  <a:pt x="3154793" y="15668"/>
                </a:lnTo>
                <a:lnTo>
                  <a:pt x="3198890" y="34305"/>
                </a:lnTo>
                <a:lnTo>
                  <a:pt x="3239161" y="59300"/>
                </a:lnTo>
                <a:lnTo>
                  <a:pt x="3274972" y="90020"/>
                </a:lnTo>
                <a:lnTo>
                  <a:pt x="3305692" y="125833"/>
                </a:lnTo>
                <a:lnTo>
                  <a:pt x="3330686" y="166105"/>
                </a:lnTo>
                <a:lnTo>
                  <a:pt x="3349323" y="210204"/>
                </a:lnTo>
                <a:lnTo>
                  <a:pt x="3360969" y="257498"/>
                </a:lnTo>
                <a:lnTo>
                  <a:pt x="3364991" y="307352"/>
                </a:lnTo>
                <a:lnTo>
                  <a:pt x="3364991" y="1536699"/>
                </a:lnTo>
                <a:lnTo>
                  <a:pt x="3360969" y="1586554"/>
                </a:lnTo>
                <a:lnTo>
                  <a:pt x="3349323" y="1633846"/>
                </a:lnTo>
                <a:lnTo>
                  <a:pt x="3330686" y="1677944"/>
                </a:lnTo>
                <a:lnTo>
                  <a:pt x="3305692" y="1718214"/>
                </a:lnTo>
                <a:lnTo>
                  <a:pt x="3274972" y="1754025"/>
                </a:lnTo>
                <a:lnTo>
                  <a:pt x="3239161" y="1784743"/>
                </a:lnTo>
                <a:lnTo>
                  <a:pt x="3198890" y="1809736"/>
                </a:lnTo>
                <a:lnTo>
                  <a:pt x="3154793" y="1828372"/>
                </a:lnTo>
                <a:lnTo>
                  <a:pt x="3107503" y="1840017"/>
                </a:lnTo>
                <a:lnTo>
                  <a:pt x="3057652" y="1844039"/>
                </a:lnTo>
                <a:lnTo>
                  <a:pt x="307352" y="1844039"/>
                </a:lnTo>
                <a:lnTo>
                  <a:pt x="257498" y="1840017"/>
                </a:lnTo>
                <a:lnTo>
                  <a:pt x="210204" y="1828372"/>
                </a:lnTo>
                <a:lnTo>
                  <a:pt x="166105" y="1809736"/>
                </a:lnTo>
                <a:lnTo>
                  <a:pt x="125833" y="1784743"/>
                </a:lnTo>
                <a:lnTo>
                  <a:pt x="90020" y="1754025"/>
                </a:lnTo>
                <a:lnTo>
                  <a:pt x="59300" y="1718214"/>
                </a:lnTo>
                <a:lnTo>
                  <a:pt x="34305" y="1677944"/>
                </a:lnTo>
                <a:lnTo>
                  <a:pt x="15668" y="1633846"/>
                </a:lnTo>
                <a:lnTo>
                  <a:pt x="4022" y="1586554"/>
                </a:lnTo>
                <a:lnTo>
                  <a:pt x="0" y="1536699"/>
                </a:lnTo>
                <a:lnTo>
                  <a:pt x="0" y="307352"/>
                </a:lnTo>
                <a:close/>
              </a:path>
            </a:pathLst>
          </a:custGeom>
          <a:ln w="12700">
            <a:solidFill>
              <a:srgbClr val="548A7A"/>
            </a:solidFill>
          </a:ln>
        </p:spPr>
        <p:txBody>
          <a:bodyPr wrap="square" lIns="0" tIns="0" rIns="0" bIns="0" rtlCol="0"/>
          <a:lstStyle/>
          <a:p>
            <a:endParaRPr/>
          </a:p>
        </p:txBody>
      </p:sp>
      <p:sp>
        <p:nvSpPr>
          <p:cNvPr id="8" name="object 8"/>
          <p:cNvSpPr txBox="1"/>
          <p:nvPr/>
        </p:nvSpPr>
        <p:spPr>
          <a:xfrm>
            <a:off x="5953704" y="3993701"/>
            <a:ext cx="2226945" cy="1579880"/>
          </a:xfrm>
          <a:prstGeom prst="rect">
            <a:avLst/>
          </a:prstGeom>
        </p:spPr>
        <p:txBody>
          <a:bodyPr vert="horz" wrap="square" lIns="0" tIns="0" rIns="0" bIns="0" rtlCol="0">
            <a:spAutoFit/>
          </a:bodyPr>
          <a:lstStyle/>
          <a:p>
            <a:pPr marL="12700" marR="5080" indent="153670" algn="just">
              <a:lnSpc>
                <a:spcPct val="100000"/>
              </a:lnSpc>
            </a:pPr>
            <a:r>
              <a:rPr sz="3600" dirty="0">
                <a:solidFill>
                  <a:srgbClr val="FFFFFF"/>
                </a:solidFill>
                <a:latin typeface="Corbel"/>
                <a:cs typeface="Corbel"/>
              </a:rPr>
              <a:t>S</a:t>
            </a:r>
            <a:r>
              <a:rPr sz="3600" spc="-5" dirty="0">
                <a:solidFill>
                  <a:srgbClr val="FFFFFF"/>
                </a:solidFill>
                <a:latin typeface="Corbel"/>
                <a:cs typeface="Corbel"/>
              </a:rPr>
              <a:t>O</a:t>
            </a:r>
            <a:r>
              <a:rPr sz="3600" dirty="0">
                <a:solidFill>
                  <a:srgbClr val="FFFFFF"/>
                </a:solidFill>
                <a:latin typeface="Corbel"/>
                <a:cs typeface="Corbel"/>
              </a:rPr>
              <a:t>CI</a:t>
            </a:r>
            <a:r>
              <a:rPr sz="3600" spc="5" dirty="0">
                <a:solidFill>
                  <a:srgbClr val="FFFFFF"/>
                </a:solidFill>
                <a:latin typeface="Corbel"/>
                <a:cs typeface="Corbel"/>
              </a:rPr>
              <a:t>A</a:t>
            </a:r>
            <a:r>
              <a:rPr sz="3600" spc="-20" dirty="0">
                <a:solidFill>
                  <a:srgbClr val="FFFFFF"/>
                </a:solidFill>
                <a:latin typeface="Corbel"/>
                <a:cs typeface="Corbel"/>
              </a:rPr>
              <a:t>L</a:t>
            </a:r>
            <a:r>
              <a:rPr sz="3600" spc="-5" dirty="0">
                <a:solidFill>
                  <a:srgbClr val="FFFFFF"/>
                </a:solidFill>
                <a:latin typeface="Corbel"/>
                <a:cs typeface="Corbel"/>
              </a:rPr>
              <a:t> </a:t>
            </a:r>
            <a:r>
              <a:rPr sz="3600" dirty="0">
                <a:solidFill>
                  <a:srgbClr val="FFFFFF"/>
                </a:solidFill>
                <a:latin typeface="Corbel"/>
                <a:cs typeface="Corbel"/>
              </a:rPr>
              <a:t>&amp; </a:t>
            </a:r>
            <a:r>
              <a:rPr sz="3600" spc="-5" dirty="0">
                <a:solidFill>
                  <a:srgbClr val="FFFFFF"/>
                </a:solidFill>
                <a:latin typeface="Corbel"/>
                <a:cs typeface="Corbel"/>
              </a:rPr>
              <a:t>PHY</a:t>
            </a:r>
            <a:r>
              <a:rPr sz="3600" spc="-20" dirty="0">
                <a:solidFill>
                  <a:srgbClr val="FFFFFF"/>
                </a:solidFill>
                <a:latin typeface="Corbel"/>
                <a:cs typeface="Corbel"/>
              </a:rPr>
              <a:t>SICAL</a:t>
            </a:r>
            <a:r>
              <a:rPr sz="3600" spc="-10" dirty="0">
                <a:solidFill>
                  <a:srgbClr val="FFFFFF"/>
                </a:solidFill>
                <a:latin typeface="Corbel"/>
                <a:cs typeface="Corbel"/>
              </a:rPr>
              <a:t> </a:t>
            </a:r>
            <a:r>
              <a:rPr sz="3600" dirty="0">
                <a:solidFill>
                  <a:srgbClr val="FFFFFF"/>
                </a:solidFill>
                <a:latin typeface="Corbel"/>
                <a:cs typeface="Corbel"/>
              </a:rPr>
              <a:t>C</a:t>
            </a:r>
            <a:r>
              <a:rPr sz="3600" spc="-5" dirty="0">
                <a:solidFill>
                  <a:srgbClr val="FFFFFF"/>
                </a:solidFill>
                <a:latin typeface="Corbel"/>
                <a:cs typeface="Corbel"/>
              </a:rPr>
              <a:t>O</a:t>
            </a:r>
            <a:r>
              <a:rPr sz="3600" dirty="0">
                <a:solidFill>
                  <a:srgbClr val="FFFFFF"/>
                </a:solidFill>
                <a:latin typeface="Corbel"/>
                <a:cs typeface="Corbel"/>
              </a:rPr>
              <a:t>N</a:t>
            </a:r>
            <a:r>
              <a:rPr sz="3600" spc="5" dirty="0">
                <a:solidFill>
                  <a:srgbClr val="FFFFFF"/>
                </a:solidFill>
                <a:latin typeface="Corbel"/>
                <a:cs typeface="Corbel"/>
              </a:rPr>
              <a:t>T</a:t>
            </a:r>
            <a:r>
              <a:rPr sz="3600" spc="-5" dirty="0">
                <a:solidFill>
                  <a:srgbClr val="FFFFFF"/>
                </a:solidFill>
                <a:latin typeface="Corbel"/>
                <a:cs typeface="Corbel"/>
              </a:rPr>
              <a:t>EX</a:t>
            </a:r>
            <a:r>
              <a:rPr sz="3600" spc="5" dirty="0">
                <a:solidFill>
                  <a:srgbClr val="FFFFFF"/>
                </a:solidFill>
                <a:latin typeface="Corbel"/>
                <a:cs typeface="Corbel"/>
              </a:rPr>
              <a:t>T</a:t>
            </a:r>
            <a:r>
              <a:rPr sz="3600" spc="-20" dirty="0">
                <a:solidFill>
                  <a:srgbClr val="FFFFFF"/>
                </a:solidFill>
                <a:latin typeface="Corbel"/>
                <a:cs typeface="Corbel"/>
              </a:rPr>
              <a:t>S</a:t>
            </a:r>
            <a:endParaRPr sz="3600">
              <a:latin typeface="Corbel"/>
              <a:cs typeface="Corbel"/>
            </a:endParaRPr>
          </a:p>
        </p:txBody>
      </p:sp>
      <p:sp>
        <p:nvSpPr>
          <p:cNvPr id="9" name="object 9"/>
          <p:cNvSpPr txBox="1"/>
          <p:nvPr/>
        </p:nvSpPr>
        <p:spPr>
          <a:xfrm>
            <a:off x="674272" y="6428204"/>
            <a:ext cx="363664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Bares</a:t>
            </a:r>
            <a:r>
              <a:rPr sz="1400" dirty="0">
                <a:latin typeface="Corbel"/>
                <a:cs typeface="Corbel"/>
              </a:rPr>
              <a:t>,</a:t>
            </a:r>
            <a:r>
              <a:rPr sz="1400" spc="5" dirty="0">
                <a:latin typeface="Corbel"/>
                <a:cs typeface="Corbel"/>
              </a:rPr>
              <a:t> </a:t>
            </a:r>
            <a:r>
              <a:rPr sz="1400" dirty="0">
                <a:latin typeface="Corbel"/>
                <a:cs typeface="Corbel"/>
              </a:rPr>
              <a:t>&amp;</a:t>
            </a:r>
            <a:r>
              <a:rPr sz="1400" spc="-60" dirty="0">
                <a:latin typeface="Corbel"/>
                <a:cs typeface="Corbel"/>
              </a:rPr>
              <a:t> </a:t>
            </a:r>
            <a:r>
              <a:rPr sz="1400" dirty="0">
                <a:latin typeface="Corbel"/>
                <a:cs typeface="Corbel"/>
              </a:rPr>
              <a:t>C</a:t>
            </a:r>
            <a:r>
              <a:rPr sz="1400" spc="-5" dirty="0">
                <a:latin typeface="Corbel"/>
                <a:cs typeface="Corbel"/>
              </a:rPr>
              <a:t>har</a:t>
            </a:r>
            <a:r>
              <a:rPr sz="1400" dirty="0">
                <a:latin typeface="Corbel"/>
                <a:cs typeface="Corbel"/>
              </a:rPr>
              <a:t>t</a:t>
            </a:r>
            <a:r>
              <a:rPr sz="1400" spc="-5" dirty="0">
                <a:latin typeface="Corbel"/>
                <a:cs typeface="Corbel"/>
              </a:rPr>
              <a:t>ie</a:t>
            </a:r>
            <a:r>
              <a:rPr sz="1400" spc="-75" dirty="0">
                <a:latin typeface="Corbel"/>
                <a:cs typeface="Corbel"/>
              </a:rPr>
              <a:t>r</a:t>
            </a:r>
            <a:r>
              <a:rPr sz="1400" dirty="0">
                <a:latin typeface="Corbel"/>
                <a:cs typeface="Corbel"/>
              </a:rPr>
              <a:t>,</a:t>
            </a:r>
            <a:r>
              <a:rPr sz="1400" spc="20"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dirty="0">
                <a:latin typeface="Corbel"/>
                <a:cs typeface="Corbel"/>
              </a:rPr>
              <a:t>)</a:t>
            </a:r>
            <a:endParaRPr sz="1400">
              <a:latin typeface="Corbel"/>
              <a:cs typeface="Corbel"/>
            </a:endParaRPr>
          </a:p>
        </p:txBody>
      </p:sp>
      <p:sp>
        <p:nvSpPr>
          <p:cNvPr id="10" name="object 10"/>
          <p:cNvSpPr/>
          <p:nvPr/>
        </p:nvSpPr>
        <p:spPr>
          <a:xfrm>
            <a:off x="6231636" y="2322576"/>
            <a:ext cx="2243327" cy="149656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52</a:t>
            </a:fld>
            <a:endParaRPr spc="10" dirty="0"/>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4" name="object 14"/>
          <p:cNvSpPr txBox="1"/>
          <p:nvPr/>
        </p:nvSpPr>
        <p:spPr>
          <a:xfrm>
            <a:off x="7183542"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85132" y="1586483"/>
            <a:ext cx="2345435" cy="241553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92095" y="1566672"/>
            <a:ext cx="4558283" cy="45598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571998" y="1674968"/>
            <a:ext cx="2171065" cy="2234565"/>
          </a:xfrm>
          <a:custGeom>
            <a:avLst/>
            <a:gdLst/>
            <a:ahLst/>
            <a:cxnLst/>
            <a:rect l="l" t="t" r="r" b="b"/>
            <a:pathLst>
              <a:path w="2171065" h="2234565">
                <a:moveTo>
                  <a:pt x="0" y="0"/>
                </a:moveTo>
                <a:lnTo>
                  <a:pt x="0" y="2171039"/>
                </a:lnTo>
                <a:lnTo>
                  <a:pt x="2170104" y="2234533"/>
                </a:lnTo>
                <a:lnTo>
                  <a:pt x="2170442" y="2221837"/>
                </a:lnTo>
                <a:lnTo>
                  <a:pt x="2170704" y="2209139"/>
                </a:lnTo>
                <a:lnTo>
                  <a:pt x="2170890" y="2196440"/>
                </a:lnTo>
                <a:lnTo>
                  <a:pt x="2171039" y="2171039"/>
                </a:lnTo>
                <a:lnTo>
                  <a:pt x="2163842" y="1992980"/>
                </a:lnTo>
                <a:lnTo>
                  <a:pt x="2142624" y="1818885"/>
                </a:lnTo>
                <a:lnTo>
                  <a:pt x="2107943" y="1649313"/>
                </a:lnTo>
                <a:lnTo>
                  <a:pt x="2060358" y="1484823"/>
                </a:lnTo>
                <a:lnTo>
                  <a:pt x="2000428" y="1325972"/>
                </a:lnTo>
                <a:lnTo>
                  <a:pt x="1928712" y="1173321"/>
                </a:lnTo>
                <a:lnTo>
                  <a:pt x="1845768" y="1027428"/>
                </a:lnTo>
                <a:lnTo>
                  <a:pt x="1752154" y="888851"/>
                </a:lnTo>
                <a:lnTo>
                  <a:pt x="1648431" y="758150"/>
                </a:lnTo>
                <a:lnTo>
                  <a:pt x="1535156" y="635882"/>
                </a:lnTo>
                <a:lnTo>
                  <a:pt x="1412889" y="522607"/>
                </a:lnTo>
                <a:lnTo>
                  <a:pt x="1282187" y="418884"/>
                </a:lnTo>
                <a:lnTo>
                  <a:pt x="1143611" y="325271"/>
                </a:lnTo>
                <a:lnTo>
                  <a:pt x="997717" y="242327"/>
                </a:lnTo>
                <a:lnTo>
                  <a:pt x="845066" y="170611"/>
                </a:lnTo>
                <a:lnTo>
                  <a:pt x="686216" y="110681"/>
                </a:lnTo>
                <a:lnTo>
                  <a:pt x="521726" y="63096"/>
                </a:lnTo>
                <a:lnTo>
                  <a:pt x="352153" y="28415"/>
                </a:lnTo>
                <a:lnTo>
                  <a:pt x="178059" y="7196"/>
                </a:lnTo>
                <a:lnTo>
                  <a:pt x="0" y="0"/>
                </a:lnTo>
                <a:close/>
              </a:path>
            </a:pathLst>
          </a:custGeom>
          <a:solidFill>
            <a:srgbClr val="3494BA"/>
          </a:solidFill>
        </p:spPr>
        <p:txBody>
          <a:bodyPr wrap="square" lIns="0" tIns="0" rIns="0" bIns="0" rtlCol="0"/>
          <a:lstStyle/>
          <a:p>
            <a:endParaRPr/>
          </a:p>
        </p:txBody>
      </p:sp>
      <p:sp>
        <p:nvSpPr>
          <p:cNvPr id="5" name="object 5"/>
          <p:cNvSpPr/>
          <p:nvPr/>
        </p:nvSpPr>
        <p:spPr>
          <a:xfrm>
            <a:off x="2402028" y="1674972"/>
            <a:ext cx="4340225" cy="4341495"/>
          </a:xfrm>
          <a:custGeom>
            <a:avLst/>
            <a:gdLst/>
            <a:ahLst/>
            <a:cxnLst/>
            <a:rect l="l" t="t" r="r" b="b"/>
            <a:pathLst>
              <a:path w="4340225" h="4341495">
                <a:moveTo>
                  <a:pt x="2169972" y="0"/>
                </a:moveTo>
                <a:lnTo>
                  <a:pt x="1995777" y="6895"/>
                </a:lnTo>
                <a:lnTo>
                  <a:pt x="1825293" y="27238"/>
                </a:lnTo>
                <a:lnTo>
                  <a:pt x="1659054" y="60509"/>
                </a:lnTo>
                <a:lnTo>
                  <a:pt x="1497595" y="106192"/>
                </a:lnTo>
                <a:lnTo>
                  <a:pt x="1341449" y="163769"/>
                </a:lnTo>
                <a:lnTo>
                  <a:pt x="1191151" y="232723"/>
                </a:lnTo>
                <a:lnTo>
                  <a:pt x="1047235" y="312536"/>
                </a:lnTo>
                <a:lnTo>
                  <a:pt x="910233" y="402691"/>
                </a:lnTo>
                <a:lnTo>
                  <a:pt x="780682" y="502670"/>
                </a:lnTo>
                <a:lnTo>
                  <a:pt x="659114" y="611955"/>
                </a:lnTo>
                <a:lnTo>
                  <a:pt x="546063" y="730030"/>
                </a:lnTo>
                <a:lnTo>
                  <a:pt x="442064" y="856377"/>
                </a:lnTo>
                <a:lnTo>
                  <a:pt x="347650" y="990478"/>
                </a:lnTo>
                <a:lnTo>
                  <a:pt x="263355" y="1131816"/>
                </a:lnTo>
                <a:lnTo>
                  <a:pt x="189714" y="1279874"/>
                </a:lnTo>
                <a:lnTo>
                  <a:pt x="127260" y="1434133"/>
                </a:lnTo>
                <a:lnTo>
                  <a:pt x="76528" y="1594077"/>
                </a:lnTo>
                <a:lnTo>
                  <a:pt x="38051" y="1759188"/>
                </a:lnTo>
                <a:lnTo>
                  <a:pt x="12364" y="1928948"/>
                </a:lnTo>
                <a:lnTo>
                  <a:pt x="0" y="2102840"/>
                </a:lnTo>
                <a:lnTo>
                  <a:pt x="1601" y="2281037"/>
                </a:lnTo>
                <a:lnTo>
                  <a:pt x="17341" y="2455711"/>
                </a:lnTo>
                <a:lnTo>
                  <a:pt x="46679" y="2626288"/>
                </a:lnTo>
                <a:lnTo>
                  <a:pt x="89074" y="2792192"/>
                </a:lnTo>
                <a:lnTo>
                  <a:pt x="143986" y="2952845"/>
                </a:lnTo>
                <a:lnTo>
                  <a:pt x="210872" y="3107673"/>
                </a:lnTo>
                <a:lnTo>
                  <a:pt x="289193" y="3256099"/>
                </a:lnTo>
                <a:lnTo>
                  <a:pt x="378407" y="3397548"/>
                </a:lnTo>
                <a:lnTo>
                  <a:pt x="477974" y="3531442"/>
                </a:lnTo>
                <a:lnTo>
                  <a:pt x="587352" y="3657207"/>
                </a:lnTo>
                <a:lnTo>
                  <a:pt x="706001" y="3774267"/>
                </a:lnTo>
                <a:lnTo>
                  <a:pt x="833380" y="3882044"/>
                </a:lnTo>
                <a:lnTo>
                  <a:pt x="968948" y="3979964"/>
                </a:lnTo>
                <a:lnTo>
                  <a:pt x="1112163" y="4067449"/>
                </a:lnTo>
                <a:lnTo>
                  <a:pt x="1262486" y="4143926"/>
                </a:lnTo>
                <a:lnTo>
                  <a:pt x="1419375" y="4208816"/>
                </a:lnTo>
                <a:lnTo>
                  <a:pt x="1582289" y="4261544"/>
                </a:lnTo>
                <a:lnTo>
                  <a:pt x="1750687" y="4301535"/>
                </a:lnTo>
                <a:lnTo>
                  <a:pt x="1924029" y="4328212"/>
                </a:lnTo>
                <a:lnTo>
                  <a:pt x="2101773" y="4340999"/>
                </a:lnTo>
                <a:lnTo>
                  <a:pt x="2279970" y="4339398"/>
                </a:lnTo>
                <a:lnTo>
                  <a:pt x="2454645" y="4323658"/>
                </a:lnTo>
                <a:lnTo>
                  <a:pt x="2625222" y="4294319"/>
                </a:lnTo>
                <a:lnTo>
                  <a:pt x="2791125" y="4251924"/>
                </a:lnTo>
                <a:lnTo>
                  <a:pt x="2951779" y="4197013"/>
                </a:lnTo>
                <a:lnTo>
                  <a:pt x="3106606" y="4130126"/>
                </a:lnTo>
                <a:lnTo>
                  <a:pt x="3255033" y="4051806"/>
                </a:lnTo>
                <a:lnTo>
                  <a:pt x="3396481" y="3962591"/>
                </a:lnTo>
                <a:lnTo>
                  <a:pt x="3530376" y="3863025"/>
                </a:lnTo>
                <a:lnTo>
                  <a:pt x="3656141" y="3753646"/>
                </a:lnTo>
                <a:lnTo>
                  <a:pt x="3773200" y="3634997"/>
                </a:lnTo>
                <a:lnTo>
                  <a:pt x="3880977" y="3507619"/>
                </a:lnTo>
                <a:lnTo>
                  <a:pt x="3978897" y="3372051"/>
                </a:lnTo>
                <a:lnTo>
                  <a:pt x="4066383" y="3228835"/>
                </a:lnTo>
                <a:lnTo>
                  <a:pt x="4142859" y="3078513"/>
                </a:lnTo>
                <a:lnTo>
                  <a:pt x="4207749" y="2921624"/>
                </a:lnTo>
                <a:lnTo>
                  <a:pt x="4260478" y="2758710"/>
                </a:lnTo>
                <a:lnTo>
                  <a:pt x="4300468" y="2590312"/>
                </a:lnTo>
                <a:lnTo>
                  <a:pt x="4327145" y="2416970"/>
                </a:lnTo>
                <a:lnTo>
                  <a:pt x="4339932" y="2239225"/>
                </a:lnTo>
                <a:lnTo>
                  <a:pt x="2169972" y="2171026"/>
                </a:lnTo>
                <a:lnTo>
                  <a:pt x="2169972" y="0"/>
                </a:lnTo>
                <a:close/>
              </a:path>
            </a:pathLst>
          </a:custGeom>
          <a:solidFill>
            <a:srgbClr val="58B6C0"/>
          </a:solidFill>
        </p:spPr>
        <p:txBody>
          <a:bodyPr wrap="square" lIns="0" tIns="0" rIns="0" bIns="0" rtlCol="0"/>
          <a:lstStyle/>
          <a:p>
            <a:endParaRPr/>
          </a:p>
        </p:txBody>
      </p:sp>
      <p:sp>
        <p:nvSpPr>
          <p:cNvPr id="6" name="object 6"/>
          <p:cNvSpPr txBox="1"/>
          <p:nvPr/>
        </p:nvSpPr>
        <p:spPr>
          <a:xfrm>
            <a:off x="2988305" y="2541405"/>
            <a:ext cx="3064510" cy="2325370"/>
          </a:xfrm>
          <a:prstGeom prst="rect">
            <a:avLst/>
          </a:prstGeom>
        </p:spPr>
        <p:txBody>
          <a:bodyPr vert="horz" wrap="square" lIns="0" tIns="0" rIns="0" bIns="0" rtlCol="0">
            <a:spAutoFit/>
          </a:bodyPr>
          <a:lstStyle/>
          <a:p>
            <a:pPr marL="2098040" marR="5080" indent="-229235">
              <a:lnSpc>
                <a:spcPct val="101499"/>
              </a:lnSpc>
            </a:pPr>
            <a:r>
              <a:rPr sz="3200" b="1" spc="-5" dirty="0">
                <a:solidFill>
                  <a:srgbClr val="FF0000"/>
                </a:solidFill>
                <a:latin typeface="Corbel"/>
                <a:cs typeface="Corbel"/>
              </a:rPr>
              <a:t>va</a:t>
            </a:r>
            <a:r>
              <a:rPr sz="3200" b="1" dirty="0">
                <a:solidFill>
                  <a:srgbClr val="FF0000"/>
                </a:solidFill>
                <a:latin typeface="Corbel"/>
                <a:cs typeface="Corbel"/>
              </a:rPr>
              <a:t>p</a:t>
            </a:r>
            <a:r>
              <a:rPr sz="3200" b="1" spc="-15" dirty="0">
                <a:solidFill>
                  <a:srgbClr val="FF0000"/>
                </a:solidFill>
                <a:latin typeface="Corbel"/>
                <a:cs typeface="Corbel"/>
              </a:rPr>
              <a:t>i</a:t>
            </a:r>
            <a:r>
              <a:rPr sz="3200" b="1" spc="-5" dirty="0">
                <a:solidFill>
                  <a:srgbClr val="FF0000"/>
                </a:solidFill>
                <a:latin typeface="Corbel"/>
                <a:cs typeface="Corbel"/>
              </a:rPr>
              <a:t>ng </a:t>
            </a:r>
            <a:r>
              <a:rPr sz="3200" b="1" spc="-100" dirty="0">
                <a:solidFill>
                  <a:srgbClr val="FF0000"/>
                </a:solidFill>
                <a:latin typeface="Corbel"/>
                <a:cs typeface="Corbel"/>
              </a:rPr>
              <a:t>2</a:t>
            </a:r>
            <a:r>
              <a:rPr sz="3200" b="1" dirty="0">
                <a:solidFill>
                  <a:srgbClr val="FF0000"/>
                </a:solidFill>
                <a:latin typeface="Corbel"/>
                <a:cs typeface="Corbel"/>
              </a:rPr>
              <a:t>5%</a:t>
            </a:r>
            <a:endParaRPr sz="3200">
              <a:latin typeface="Corbel"/>
              <a:cs typeface="Corbel"/>
            </a:endParaRPr>
          </a:p>
          <a:p>
            <a:pPr>
              <a:lnSpc>
                <a:spcPct val="100000"/>
              </a:lnSpc>
              <a:spcBef>
                <a:spcPts val="43"/>
              </a:spcBef>
            </a:pPr>
            <a:endParaRPr sz="2750">
              <a:latin typeface="Times New Roman"/>
              <a:cs typeface="Times New Roman"/>
            </a:endParaRPr>
          </a:p>
          <a:p>
            <a:pPr marL="585470" marR="1172845" indent="-573405">
              <a:lnSpc>
                <a:spcPct val="101499"/>
              </a:lnSpc>
            </a:pPr>
            <a:r>
              <a:rPr sz="3200" b="1" spc="-5" dirty="0">
                <a:latin typeface="Corbel"/>
                <a:cs typeface="Corbel"/>
              </a:rPr>
              <a:t>n</a:t>
            </a:r>
            <a:r>
              <a:rPr sz="3200" b="1" dirty="0">
                <a:latin typeface="Corbel"/>
                <a:cs typeface="Corbel"/>
              </a:rPr>
              <a:t>ot</a:t>
            </a:r>
            <a:r>
              <a:rPr sz="3200" b="1" spc="-5" dirty="0">
                <a:latin typeface="Corbel"/>
                <a:cs typeface="Corbel"/>
              </a:rPr>
              <a:t> va</a:t>
            </a:r>
            <a:r>
              <a:rPr sz="3200" b="1" dirty="0">
                <a:latin typeface="Corbel"/>
                <a:cs typeface="Corbel"/>
              </a:rPr>
              <a:t>p</a:t>
            </a:r>
            <a:r>
              <a:rPr sz="3200" b="1" spc="-15" dirty="0">
                <a:latin typeface="Corbel"/>
                <a:cs typeface="Corbel"/>
              </a:rPr>
              <a:t>i</a:t>
            </a:r>
            <a:r>
              <a:rPr sz="3200" b="1" spc="-5" dirty="0">
                <a:latin typeface="Corbel"/>
                <a:cs typeface="Corbel"/>
              </a:rPr>
              <a:t>ng </a:t>
            </a:r>
            <a:r>
              <a:rPr sz="3200" b="1" spc="-80" dirty="0">
                <a:latin typeface="Corbel"/>
                <a:cs typeface="Corbel"/>
              </a:rPr>
              <a:t>7</a:t>
            </a:r>
            <a:r>
              <a:rPr sz="3200" b="1" dirty="0">
                <a:latin typeface="Corbel"/>
                <a:cs typeface="Corbel"/>
              </a:rPr>
              <a:t>5%</a:t>
            </a:r>
            <a:endParaRPr sz="3200">
              <a:latin typeface="Corbel"/>
              <a:cs typeface="Corbel"/>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0" algn="ctr">
              <a:lnSpc>
                <a:spcPts val="3325"/>
              </a:lnSpc>
            </a:pPr>
            <a:r>
              <a:rPr sz="2800" b="1" spc="-15" dirty="0">
                <a:solidFill>
                  <a:srgbClr val="595958"/>
                </a:solidFill>
                <a:latin typeface="Arial"/>
                <a:cs typeface="Arial"/>
              </a:rPr>
              <a:t>12</a:t>
            </a:r>
            <a:r>
              <a:rPr sz="2775" b="1" spc="7" baseline="25525" dirty="0">
                <a:solidFill>
                  <a:srgbClr val="595958"/>
                </a:solidFill>
                <a:latin typeface="Arial"/>
                <a:cs typeface="Arial"/>
              </a:rPr>
              <a:t>th</a:t>
            </a:r>
            <a:r>
              <a:rPr sz="2775" b="1" spc="375" baseline="25525" dirty="0">
                <a:solidFill>
                  <a:srgbClr val="595958"/>
                </a:solidFill>
                <a:latin typeface="Arial"/>
                <a:cs typeface="Arial"/>
              </a:rPr>
              <a:t> </a:t>
            </a:r>
            <a:r>
              <a:rPr sz="2800" b="1" spc="-25" dirty="0">
                <a:solidFill>
                  <a:srgbClr val="595958"/>
                </a:solidFill>
                <a:latin typeface="Arial"/>
                <a:cs typeface="Arial"/>
              </a:rPr>
              <a:t>GRADERS</a:t>
            </a:r>
            <a:endParaRPr sz="2800">
              <a:latin typeface="Arial"/>
              <a:cs typeface="Arial"/>
            </a:endParaRPr>
          </a:p>
          <a:p>
            <a:pPr marL="0" algn="ctr">
              <a:lnSpc>
                <a:spcPts val="2485"/>
              </a:lnSpc>
            </a:pPr>
            <a:r>
              <a:rPr sz="2100" b="1" spc="5" dirty="0">
                <a:solidFill>
                  <a:srgbClr val="595958"/>
                </a:solidFill>
                <a:latin typeface="Arial"/>
                <a:cs typeface="Arial"/>
              </a:rPr>
              <a:t>(MT</a:t>
            </a:r>
            <a:r>
              <a:rPr sz="2100" b="1" spc="10" dirty="0">
                <a:solidFill>
                  <a:srgbClr val="595958"/>
                </a:solidFill>
                <a:latin typeface="Arial"/>
                <a:cs typeface="Arial"/>
              </a:rPr>
              <a:t>F</a:t>
            </a:r>
            <a:r>
              <a:rPr sz="2100" b="1" spc="25" dirty="0">
                <a:solidFill>
                  <a:srgbClr val="595958"/>
                </a:solidFill>
                <a:latin typeface="Arial"/>
                <a:cs typeface="Arial"/>
              </a:rPr>
              <a:t> </a:t>
            </a:r>
            <a:r>
              <a:rPr sz="2100" b="1" spc="5" dirty="0">
                <a:solidFill>
                  <a:srgbClr val="595958"/>
                </a:solidFill>
                <a:latin typeface="Arial"/>
                <a:cs typeface="Arial"/>
              </a:rPr>
              <a:t>2019)</a:t>
            </a:r>
            <a:endParaRPr sz="2100">
              <a:latin typeface="Arial"/>
              <a:cs typeface="Arial"/>
            </a:endParaRPr>
          </a:p>
        </p:txBody>
      </p:sp>
      <p:sp>
        <p:nvSpPr>
          <p:cNvPr id="8" name="object 8"/>
          <p:cNvSpPr/>
          <p:nvPr/>
        </p:nvSpPr>
        <p:spPr>
          <a:xfrm>
            <a:off x="669036" y="4189476"/>
            <a:ext cx="1676399" cy="156209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798564" y="1802892"/>
            <a:ext cx="1752599" cy="1626107"/>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671210" y="6388160"/>
            <a:ext cx="165481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Miec</a:t>
            </a:r>
            <a:r>
              <a:rPr sz="1400" dirty="0">
                <a:latin typeface="Corbel"/>
                <a:cs typeface="Corbel"/>
              </a:rPr>
              <a:t>h </a:t>
            </a:r>
            <a:r>
              <a:rPr sz="1400" spc="-5" dirty="0">
                <a:latin typeface="Corbel"/>
                <a:cs typeface="Corbel"/>
              </a:rPr>
              <a:t>e</a:t>
            </a:r>
            <a:r>
              <a:rPr sz="1400" dirty="0">
                <a:latin typeface="Corbel"/>
                <a:cs typeface="Corbel"/>
              </a:rPr>
              <a:t>t</a:t>
            </a:r>
            <a:r>
              <a:rPr sz="1400" spc="-15" dirty="0">
                <a:latin typeface="Corbel"/>
                <a:cs typeface="Corbel"/>
              </a:rPr>
              <a:t> </a:t>
            </a:r>
            <a:r>
              <a:rPr sz="1400" spc="-5" dirty="0">
                <a:latin typeface="Corbel"/>
                <a:cs typeface="Corbel"/>
              </a:rPr>
              <a:t>al</a:t>
            </a:r>
            <a:r>
              <a:rPr sz="1400" dirty="0">
                <a:latin typeface="Corbel"/>
                <a:cs typeface="Corbel"/>
              </a:rPr>
              <a:t>,</a:t>
            </a:r>
            <a:r>
              <a:rPr sz="1400" spc="5" dirty="0">
                <a:latin typeface="Corbel"/>
                <a:cs typeface="Corbel"/>
              </a:rPr>
              <a:t> </a:t>
            </a:r>
            <a:r>
              <a:rPr sz="1400" spc="-25" dirty="0">
                <a:latin typeface="Corbel"/>
                <a:cs typeface="Corbel"/>
              </a:rPr>
              <a:t>202</a:t>
            </a:r>
            <a:r>
              <a:rPr sz="1400" spc="-5" dirty="0">
                <a:latin typeface="Corbel"/>
                <a:cs typeface="Corbel"/>
              </a:rPr>
              <a:t>0</a:t>
            </a:r>
            <a:r>
              <a:rPr sz="1400" dirty="0">
                <a:latin typeface="Corbel"/>
                <a:cs typeface="Corbel"/>
              </a:rPr>
              <a:t>)</a:t>
            </a:r>
            <a:endParaRPr sz="1400">
              <a:latin typeface="Corbel"/>
              <a:cs typeface="Corbe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53</a:t>
            </a:fld>
            <a:endParaRPr spc="10" dirty="0"/>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4" name="object 14"/>
          <p:cNvSpPr txBox="1"/>
          <p:nvPr/>
        </p:nvSpPr>
        <p:spPr>
          <a:xfrm>
            <a:off x="7183539"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7"/>
              </a:rPr>
              <a:t>www.cswe.</a:t>
            </a:r>
            <a:r>
              <a:rPr sz="800" spc="10" dirty="0">
                <a:solidFill>
                  <a:srgbClr val="1A4A5D"/>
                </a:solidFill>
                <a:latin typeface="Corbel"/>
                <a:cs typeface="Corbel"/>
                <a:hlinkClick r:id="rId7"/>
              </a:rPr>
              <a:t>o</a:t>
            </a:r>
            <a:r>
              <a:rPr sz="800" spc="5" dirty="0">
                <a:solidFill>
                  <a:srgbClr val="1A4A5D"/>
                </a:solidFill>
                <a:latin typeface="Corbel"/>
                <a:cs typeface="Corbel"/>
                <a:hlinkClick r:id="rId7"/>
              </a:rPr>
              <a:t>rg</a:t>
            </a:r>
            <a:endParaRPr sz="800">
              <a:latin typeface="Corbel"/>
              <a:cs typeface="Corbel"/>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5623" y="4049839"/>
            <a:ext cx="2085339" cy="464820"/>
          </a:xfrm>
          <a:custGeom>
            <a:avLst/>
            <a:gdLst/>
            <a:ahLst/>
            <a:cxnLst/>
            <a:rect l="l" t="t" r="r" b="b"/>
            <a:pathLst>
              <a:path w="2085339" h="464820">
                <a:moveTo>
                  <a:pt x="0" y="0"/>
                </a:moveTo>
                <a:lnTo>
                  <a:pt x="2084832" y="0"/>
                </a:lnTo>
                <a:lnTo>
                  <a:pt x="2084832" y="464819"/>
                </a:lnTo>
                <a:lnTo>
                  <a:pt x="0" y="464819"/>
                </a:lnTo>
                <a:lnTo>
                  <a:pt x="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73511" rIns="0" bIns="0" rtlCol="0">
            <a:spAutoFit/>
          </a:bodyPr>
          <a:lstStyle/>
          <a:p>
            <a:pPr marL="31432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pc="5" dirty="0">
                <a:solidFill>
                  <a:srgbClr val="0070C0"/>
                </a:solidFill>
                <a:latin typeface="Wingdings"/>
                <a:cs typeface="Wingdings"/>
              </a:rPr>
              <a:t></a:t>
            </a:r>
            <a:r>
              <a:rPr dirty="0"/>
              <a:t>Ec</a:t>
            </a:r>
            <a:r>
              <a:rPr spc="-5" dirty="0"/>
              <a:t>o</a:t>
            </a:r>
            <a:r>
              <a:rPr dirty="0"/>
              <a:t>l</a:t>
            </a:r>
            <a:r>
              <a:rPr spc="-5" dirty="0"/>
              <a:t>o</a:t>
            </a:r>
            <a:r>
              <a:rPr spc="-20" dirty="0"/>
              <a:t>g</a:t>
            </a:r>
            <a:r>
              <a:rPr dirty="0"/>
              <a:t>ic</a:t>
            </a:r>
            <a:r>
              <a:rPr spc="-25" dirty="0"/>
              <a:t>a</a:t>
            </a:r>
            <a:r>
              <a:rPr spc="-10" dirty="0"/>
              <a:t>l</a:t>
            </a:r>
            <a:r>
              <a:rPr spc="-75"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spc="-5" dirty="0"/>
              <a:t>F</a:t>
            </a:r>
            <a:r>
              <a:rPr spc="-10" dirty="0"/>
              <a:t>a</a:t>
            </a:r>
            <a:r>
              <a:rPr spc="-30" dirty="0"/>
              <a:t>m</a:t>
            </a:r>
            <a:r>
              <a:rPr dirty="0"/>
              <a:t>ily</a:t>
            </a:r>
            <a:r>
              <a:rPr spc="-50"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dirty="0"/>
              <a:t>A</a:t>
            </a:r>
            <a:r>
              <a:rPr spc="-45" dirty="0"/>
              <a:t>c</a:t>
            </a:r>
            <a:r>
              <a:rPr dirty="0"/>
              <a:t>c</a:t>
            </a:r>
            <a:r>
              <a:rPr spc="-20" dirty="0"/>
              <a:t>e</a:t>
            </a:r>
            <a:r>
              <a:rPr spc="-5" dirty="0"/>
              <a:t>ss</a:t>
            </a:r>
            <a:r>
              <a:rPr dirty="0"/>
              <a:t>/P</a:t>
            </a:r>
            <a:r>
              <a:rPr spc="-5" dirty="0"/>
              <a:t>h</a:t>
            </a:r>
            <a:r>
              <a:rPr dirty="0"/>
              <a:t>y</a:t>
            </a:r>
            <a:r>
              <a:rPr spc="-5" dirty="0"/>
              <a:t>s</a:t>
            </a:r>
            <a:r>
              <a:rPr spc="-10" dirty="0"/>
              <a:t>i</a:t>
            </a:r>
            <a:r>
              <a:rPr dirty="0"/>
              <a:t>c</a:t>
            </a:r>
            <a:r>
              <a:rPr spc="-25" dirty="0"/>
              <a:t>a</a:t>
            </a:r>
            <a:r>
              <a:rPr spc="-10" dirty="0"/>
              <a:t>l</a:t>
            </a:r>
            <a:r>
              <a:rPr spc="-15" dirty="0"/>
              <a:t> </a:t>
            </a:r>
            <a:r>
              <a:rPr dirty="0"/>
              <a:t>En</a:t>
            </a:r>
            <a:r>
              <a:rPr spc="-10" dirty="0"/>
              <a:t>vi</a:t>
            </a:r>
            <a:r>
              <a:rPr dirty="0"/>
              <a:t>r</a:t>
            </a:r>
            <a:r>
              <a:rPr spc="-5" dirty="0"/>
              <a:t>o</a:t>
            </a:r>
            <a:r>
              <a:rPr spc="-20" dirty="0"/>
              <a:t>n</a:t>
            </a:r>
            <a:r>
              <a:rPr spc="-25" dirty="0"/>
              <a:t>me</a:t>
            </a:r>
            <a:r>
              <a:rPr dirty="0"/>
              <a:t>nts</a:t>
            </a:r>
          </a:p>
          <a:p>
            <a:pPr marL="12700">
              <a:lnSpc>
                <a:spcPct val="100000"/>
              </a:lnSpc>
              <a:spcBef>
                <a:spcPts val="430"/>
              </a:spcBef>
            </a:pPr>
            <a:r>
              <a:rPr spc="5" dirty="0">
                <a:solidFill>
                  <a:srgbClr val="0070C0"/>
                </a:solidFill>
                <a:latin typeface="Wingdings"/>
                <a:cs typeface="Wingdings"/>
              </a:rPr>
              <a:t></a:t>
            </a:r>
            <a:r>
              <a:rPr spc="-20" dirty="0"/>
              <a:t>S</a:t>
            </a:r>
            <a:r>
              <a:rPr spc="-25" dirty="0"/>
              <a:t>o</a:t>
            </a:r>
            <a:r>
              <a:rPr dirty="0"/>
              <a:t>c</a:t>
            </a:r>
            <a:r>
              <a:rPr spc="-10" dirty="0"/>
              <a:t>i</a:t>
            </a:r>
            <a:r>
              <a:rPr spc="-25" dirty="0"/>
              <a:t>a</a:t>
            </a:r>
            <a:r>
              <a:rPr spc="-10" dirty="0"/>
              <a:t>l</a:t>
            </a:r>
            <a:r>
              <a:rPr spc="10" dirty="0"/>
              <a:t> </a:t>
            </a:r>
            <a:r>
              <a:rPr spc="-5" dirty="0"/>
              <a:t>No</a:t>
            </a:r>
            <a:r>
              <a:rPr spc="-10" dirty="0"/>
              <a:t>r</a:t>
            </a:r>
            <a:r>
              <a:rPr spc="-30" dirty="0"/>
              <a:t>m</a:t>
            </a:r>
            <a:r>
              <a:rPr dirty="0"/>
              <a:t>s</a:t>
            </a:r>
            <a:r>
              <a:rPr spc="-204" dirty="0"/>
              <a:t> </a:t>
            </a:r>
            <a:r>
              <a:rPr dirty="0"/>
              <a:t>T</a:t>
            </a:r>
            <a:r>
              <a:rPr spc="-25" dirty="0"/>
              <a:t>he</a:t>
            </a:r>
            <a:r>
              <a:rPr spc="-5" dirty="0"/>
              <a:t>o</a:t>
            </a:r>
            <a:r>
              <a:rPr spc="-10" dirty="0"/>
              <a:t>r</a:t>
            </a:r>
            <a:r>
              <a:rPr dirty="0"/>
              <a:t>y</a:t>
            </a:r>
          </a:p>
        </p:txBody>
      </p:sp>
      <p:sp>
        <p:nvSpPr>
          <p:cNvPr id="5" name="object 5"/>
          <p:cNvSpPr txBox="1"/>
          <p:nvPr/>
        </p:nvSpPr>
        <p:spPr>
          <a:xfrm>
            <a:off x="989643" y="4092785"/>
            <a:ext cx="2414270" cy="431800"/>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50" dirty="0">
                <a:latin typeface="Corbel"/>
                <a:cs typeface="Corbel"/>
              </a:rPr>
              <a:t> </a:t>
            </a:r>
            <a:r>
              <a:rPr sz="3000" spc="-15" dirty="0">
                <a:latin typeface="Corbel"/>
                <a:cs typeface="Corbel"/>
              </a:rPr>
              <a:t>J</a:t>
            </a:r>
            <a:r>
              <a:rPr sz="3000" spc="-25" dirty="0">
                <a:latin typeface="Corbel"/>
                <a:cs typeface="Corbel"/>
              </a:rPr>
              <a:t>u</a:t>
            </a:r>
            <a:r>
              <a:rPr sz="3000" spc="-5" dirty="0">
                <a:latin typeface="Corbel"/>
                <a:cs typeface="Corbel"/>
              </a:rPr>
              <a:t>s</a:t>
            </a:r>
            <a:r>
              <a:rPr sz="3000" dirty="0">
                <a:latin typeface="Corbel"/>
                <a:cs typeface="Corbel"/>
              </a:rPr>
              <a:t>tic</a:t>
            </a:r>
            <a:r>
              <a:rPr sz="3000" spc="-15" dirty="0">
                <a:latin typeface="Corbel"/>
                <a:cs typeface="Corbel"/>
              </a:rPr>
              <a:t>e</a:t>
            </a:r>
            <a:endParaRPr sz="3000">
              <a:latin typeface="Corbel"/>
              <a:cs typeface="Corbel"/>
            </a:endParaRPr>
          </a:p>
        </p:txBody>
      </p:sp>
      <p:sp>
        <p:nvSpPr>
          <p:cNvPr id="6" name="object 6"/>
          <p:cNvSpPr/>
          <p:nvPr/>
        </p:nvSpPr>
        <p:spPr>
          <a:xfrm>
            <a:off x="5385815" y="3819137"/>
            <a:ext cx="3365500" cy="1844039"/>
          </a:xfrm>
          <a:custGeom>
            <a:avLst/>
            <a:gdLst/>
            <a:ahLst/>
            <a:cxnLst/>
            <a:rect l="l" t="t" r="r" b="b"/>
            <a:pathLst>
              <a:path w="3365500" h="1844039">
                <a:moveTo>
                  <a:pt x="3057639" y="0"/>
                </a:moveTo>
                <a:lnTo>
                  <a:pt x="307352" y="0"/>
                </a:lnTo>
                <a:lnTo>
                  <a:pt x="282144" y="1018"/>
                </a:lnTo>
                <a:lnTo>
                  <a:pt x="233491" y="8932"/>
                </a:lnTo>
                <a:lnTo>
                  <a:pt x="187716" y="24153"/>
                </a:lnTo>
                <a:lnTo>
                  <a:pt x="145451" y="46048"/>
                </a:lnTo>
                <a:lnTo>
                  <a:pt x="107330" y="73984"/>
                </a:lnTo>
                <a:lnTo>
                  <a:pt x="73984" y="107330"/>
                </a:lnTo>
                <a:lnTo>
                  <a:pt x="46048" y="145451"/>
                </a:lnTo>
                <a:lnTo>
                  <a:pt x="24153" y="187716"/>
                </a:lnTo>
                <a:lnTo>
                  <a:pt x="8932" y="233491"/>
                </a:lnTo>
                <a:lnTo>
                  <a:pt x="1018" y="282144"/>
                </a:lnTo>
                <a:lnTo>
                  <a:pt x="0" y="307352"/>
                </a:lnTo>
                <a:lnTo>
                  <a:pt x="0" y="1536699"/>
                </a:lnTo>
                <a:lnTo>
                  <a:pt x="4022" y="1586554"/>
                </a:lnTo>
                <a:lnTo>
                  <a:pt x="15668" y="1633846"/>
                </a:lnTo>
                <a:lnTo>
                  <a:pt x="34305" y="1677944"/>
                </a:lnTo>
                <a:lnTo>
                  <a:pt x="59300" y="1718214"/>
                </a:lnTo>
                <a:lnTo>
                  <a:pt x="90020" y="1754025"/>
                </a:lnTo>
                <a:lnTo>
                  <a:pt x="125833" y="1784743"/>
                </a:lnTo>
                <a:lnTo>
                  <a:pt x="166105" y="1809736"/>
                </a:lnTo>
                <a:lnTo>
                  <a:pt x="210204" y="1828372"/>
                </a:lnTo>
                <a:lnTo>
                  <a:pt x="257498" y="1840017"/>
                </a:lnTo>
                <a:lnTo>
                  <a:pt x="307352" y="1844039"/>
                </a:lnTo>
                <a:lnTo>
                  <a:pt x="3057639" y="1844039"/>
                </a:lnTo>
                <a:lnTo>
                  <a:pt x="3107493" y="1840017"/>
                </a:lnTo>
                <a:lnTo>
                  <a:pt x="3154787" y="1828372"/>
                </a:lnTo>
                <a:lnTo>
                  <a:pt x="3198886" y="1809736"/>
                </a:lnTo>
                <a:lnTo>
                  <a:pt x="3239158" y="1784743"/>
                </a:lnTo>
                <a:lnTo>
                  <a:pt x="3274971" y="1754025"/>
                </a:lnTo>
                <a:lnTo>
                  <a:pt x="3305691" y="1718214"/>
                </a:lnTo>
                <a:lnTo>
                  <a:pt x="3330686" y="1677944"/>
                </a:lnTo>
                <a:lnTo>
                  <a:pt x="3349323" y="1633846"/>
                </a:lnTo>
                <a:lnTo>
                  <a:pt x="3360969" y="1586554"/>
                </a:lnTo>
                <a:lnTo>
                  <a:pt x="3364991" y="1536699"/>
                </a:lnTo>
                <a:lnTo>
                  <a:pt x="3364991" y="307352"/>
                </a:lnTo>
                <a:lnTo>
                  <a:pt x="3360969" y="257498"/>
                </a:lnTo>
                <a:lnTo>
                  <a:pt x="3349323" y="210204"/>
                </a:lnTo>
                <a:lnTo>
                  <a:pt x="3330686" y="166105"/>
                </a:lnTo>
                <a:lnTo>
                  <a:pt x="3305691" y="125833"/>
                </a:lnTo>
                <a:lnTo>
                  <a:pt x="3274971" y="90020"/>
                </a:lnTo>
                <a:lnTo>
                  <a:pt x="3239158" y="59300"/>
                </a:lnTo>
                <a:lnTo>
                  <a:pt x="3198886" y="34305"/>
                </a:lnTo>
                <a:lnTo>
                  <a:pt x="3154787" y="15668"/>
                </a:lnTo>
                <a:lnTo>
                  <a:pt x="3107493" y="4022"/>
                </a:lnTo>
                <a:lnTo>
                  <a:pt x="3057639" y="0"/>
                </a:lnTo>
                <a:close/>
              </a:path>
            </a:pathLst>
          </a:custGeom>
          <a:solidFill>
            <a:srgbClr val="2683C6"/>
          </a:solidFill>
        </p:spPr>
        <p:txBody>
          <a:bodyPr wrap="square" lIns="0" tIns="0" rIns="0" bIns="0" rtlCol="0"/>
          <a:lstStyle/>
          <a:p>
            <a:endParaRPr/>
          </a:p>
        </p:txBody>
      </p:sp>
      <p:sp>
        <p:nvSpPr>
          <p:cNvPr id="7" name="object 7"/>
          <p:cNvSpPr/>
          <p:nvPr/>
        </p:nvSpPr>
        <p:spPr>
          <a:xfrm>
            <a:off x="5385815" y="3819137"/>
            <a:ext cx="3365500" cy="1844039"/>
          </a:xfrm>
          <a:custGeom>
            <a:avLst/>
            <a:gdLst/>
            <a:ahLst/>
            <a:cxnLst/>
            <a:rect l="l" t="t" r="r" b="b"/>
            <a:pathLst>
              <a:path w="3365500" h="1844039">
                <a:moveTo>
                  <a:pt x="0" y="307352"/>
                </a:moveTo>
                <a:lnTo>
                  <a:pt x="4022" y="257498"/>
                </a:lnTo>
                <a:lnTo>
                  <a:pt x="15668" y="210204"/>
                </a:lnTo>
                <a:lnTo>
                  <a:pt x="34305" y="166105"/>
                </a:lnTo>
                <a:lnTo>
                  <a:pt x="59300" y="125833"/>
                </a:lnTo>
                <a:lnTo>
                  <a:pt x="90020" y="90020"/>
                </a:lnTo>
                <a:lnTo>
                  <a:pt x="125833" y="59300"/>
                </a:lnTo>
                <a:lnTo>
                  <a:pt x="166105" y="34305"/>
                </a:lnTo>
                <a:lnTo>
                  <a:pt x="210204" y="15668"/>
                </a:lnTo>
                <a:lnTo>
                  <a:pt x="257498" y="4022"/>
                </a:lnTo>
                <a:lnTo>
                  <a:pt x="307352" y="0"/>
                </a:lnTo>
                <a:lnTo>
                  <a:pt x="3057652" y="0"/>
                </a:lnTo>
                <a:lnTo>
                  <a:pt x="3107503" y="4022"/>
                </a:lnTo>
                <a:lnTo>
                  <a:pt x="3154793" y="15668"/>
                </a:lnTo>
                <a:lnTo>
                  <a:pt x="3198890" y="34305"/>
                </a:lnTo>
                <a:lnTo>
                  <a:pt x="3239161" y="59300"/>
                </a:lnTo>
                <a:lnTo>
                  <a:pt x="3274972" y="90020"/>
                </a:lnTo>
                <a:lnTo>
                  <a:pt x="3305692" y="125833"/>
                </a:lnTo>
                <a:lnTo>
                  <a:pt x="3330686" y="166105"/>
                </a:lnTo>
                <a:lnTo>
                  <a:pt x="3349323" y="210204"/>
                </a:lnTo>
                <a:lnTo>
                  <a:pt x="3360969" y="257498"/>
                </a:lnTo>
                <a:lnTo>
                  <a:pt x="3364991" y="307352"/>
                </a:lnTo>
                <a:lnTo>
                  <a:pt x="3364991" y="1536699"/>
                </a:lnTo>
                <a:lnTo>
                  <a:pt x="3360969" y="1586554"/>
                </a:lnTo>
                <a:lnTo>
                  <a:pt x="3349323" y="1633846"/>
                </a:lnTo>
                <a:lnTo>
                  <a:pt x="3330686" y="1677944"/>
                </a:lnTo>
                <a:lnTo>
                  <a:pt x="3305692" y="1718214"/>
                </a:lnTo>
                <a:lnTo>
                  <a:pt x="3274972" y="1754025"/>
                </a:lnTo>
                <a:lnTo>
                  <a:pt x="3239161" y="1784743"/>
                </a:lnTo>
                <a:lnTo>
                  <a:pt x="3198890" y="1809736"/>
                </a:lnTo>
                <a:lnTo>
                  <a:pt x="3154793" y="1828372"/>
                </a:lnTo>
                <a:lnTo>
                  <a:pt x="3107503" y="1840017"/>
                </a:lnTo>
                <a:lnTo>
                  <a:pt x="3057652" y="1844039"/>
                </a:lnTo>
                <a:lnTo>
                  <a:pt x="307352" y="1844039"/>
                </a:lnTo>
                <a:lnTo>
                  <a:pt x="257498" y="1840017"/>
                </a:lnTo>
                <a:lnTo>
                  <a:pt x="210204" y="1828372"/>
                </a:lnTo>
                <a:lnTo>
                  <a:pt x="166105" y="1809736"/>
                </a:lnTo>
                <a:lnTo>
                  <a:pt x="125833" y="1784743"/>
                </a:lnTo>
                <a:lnTo>
                  <a:pt x="90020" y="1754025"/>
                </a:lnTo>
                <a:lnTo>
                  <a:pt x="59300" y="1718214"/>
                </a:lnTo>
                <a:lnTo>
                  <a:pt x="34305" y="1677944"/>
                </a:lnTo>
                <a:lnTo>
                  <a:pt x="15668" y="1633846"/>
                </a:lnTo>
                <a:lnTo>
                  <a:pt x="4022" y="1586554"/>
                </a:lnTo>
                <a:lnTo>
                  <a:pt x="0" y="1536699"/>
                </a:lnTo>
                <a:lnTo>
                  <a:pt x="0" y="307352"/>
                </a:lnTo>
                <a:close/>
              </a:path>
            </a:pathLst>
          </a:custGeom>
          <a:ln w="12700">
            <a:solidFill>
              <a:srgbClr val="548A7A"/>
            </a:solidFill>
          </a:ln>
        </p:spPr>
        <p:txBody>
          <a:bodyPr wrap="square" lIns="0" tIns="0" rIns="0" bIns="0" rtlCol="0"/>
          <a:lstStyle/>
          <a:p>
            <a:endParaRPr/>
          </a:p>
        </p:txBody>
      </p:sp>
      <p:sp>
        <p:nvSpPr>
          <p:cNvPr id="8" name="object 8"/>
          <p:cNvSpPr txBox="1"/>
          <p:nvPr/>
        </p:nvSpPr>
        <p:spPr>
          <a:xfrm>
            <a:off x="5953704" y="3993701"/>
            <a:ext cx="2226945" cy="1579880"/>
          </a:xfrm>
          <a:prstGeom prst="rect">
            <a:avLst/>
          </a:prstGeom>
        </p:spPr>
        <p:txBody>
          <a:bodyPr vert="horz" wrap="square" lIns="0" tIns="0" rIns="0" bIns="0" rtlCol="0">
            <a:spAutoFit/>
          </a:bodyPr>
          <a:lstStyle/>
          <a:p>
            <a:pPr marL="12700" marR="5080" indent="153670" algn="just">
              <a:lnSpc>
                <a:spcPct val="100000"/>
              </a:lnSpc>
            </a:pPr>
            <a:r>
              <a:rPr sz="3600" dirty="0">
                <a:solidFill>
                  <a:srgbClr val="FFFFFF"/>
                </a:solidFill>
                <a:latin typeface="Corbel"/>
                <a:cs typeface="Corbel"/>
              </a:rPr>
              <a:t>S</a:t>
            </a:r>
            <a:r>
              <a:rPr sz="3600" spc="-5" dirty="0">
                <a:solidFill>
                  <a:srgbClr val="FFFFFF"/>
                </a:solidFill>
                <a:latin typeface="Corbel"/>
                <a:cs typeface="Corbel"/>
              </a:rPr>
              <a:t>O</a:t>
            </a:r>
            <a:r>
              <a:rPr sz="3600" dirty="0">
                <a:solidFill>
                  <a:srgbClr val="FFFFFF"/>
                </a:solidFill>
                <a:latin typeface="Corbel"/>
                <a:cs typeface="Corbel"/>
              </a:rPr>
              <a:t>CI</a:t>
            </a:r>
            <a:r>
              <a:rPr sz="3600" spc="5" dirty="0">
                <a:solidFill>
                  <a:srgbClr val="FFFFFF"/>
                </a:solidFill>
                <a:latin typeface="Corbel"/>
                <a:cs typeface="Corbel"/>
              </a:rPr>
              <a:t>A</a:t>
            </a:r>
            <a:r>
              <a:rPr sz="3600" spc="-20" dirty="0">
                <a:solidFill>
                  <a:srgbClr val="FFFFFF"/>
                </a:solidFill>
                <a:latin typeface="Corbel"/>
                <a:cs typeface="Corbel"/>
              </a:rPr>
              <a:t>L</a:t>
            </a:r>
            <a:r>
              <a:rPr sz="3600" spc="-5" dirty="0">
                <a:solidFill>
                  <a:srgbClr val="FFFFFF"/>
                </a:solidFill>
                <a:latin typeface="Corbel"/>
                <a:cs typeface="Corbel"/>
              </a:rPr>
              <a:t> </a:t>
            </a:r>
            <a:r>
              <a:rPr sz="3600" dirty="0">
                <a:solidFill>
                  <a:srgbClr val="FFFFFF"/>
                </a:solidFill>
                <a:latin typeface="Corbel"/>
                <a:cs typeface="Corbel"/>
              </a:rPr>
              <a:t>&amp; </a:t>
            </a:r>
            <a:r>
              <a:rPr sz="3600" spc="-5" dirty="0">
                <a:solidFill>
                  <a:srgbClr val="FFFFFF"/>
                </a:solidFill>
                <a:latin typeface="Corbel"/>
                <a:cs typeface="Corbel"/>
              </a:rPr>
              <a:t>PHY</a:t>
            </a:r>
            <a:r>
              <a:rPr sz="3600" spc="-20" dirty="0">
                <a:solidFill>
                  <a:srgbClr val="FFFFFF"/>
                </a:solidFill>
                <a:latin typeface="Corbel"/>
                <a:cs typeface="Corbel"/>
              </a:rPr>
              <a:t>SICAL</a:t>
            </a:r>
            <a:r>
              <a:rPr sz="3600" spc="-10" dirty="0">
                <a:solidFill>
                  <a:srgbClr val="FFFFFF"/>
                </a:solidFill>
                <a:latin typeface="Corbel"/>
                <a:cs typeface="Corbel"/>
              </a:rPr>
              <a:t> </a:t>
            </a:r>
            <a:r>
              <a:rPr sz="3600" dirty="0">
                <a:solidFill>
                  <a:srgbClr val="FFFFFF"/>
                </a:solidFill>
                <a:latin typeface="Corbel"/>
                <a:cs typeface="Corbel"/>
              </a:rPr>
              <a:t>C</a:t>
            </a:r>
            <a:r>
              <a:rPr sz="3600" spc="-5" dirty="0">
                <a:solidFill>
                  <a:srgbClr val="FFFFFF"/>
                </a:solidFill>
                <a:latin typeface="Corbel"/>
                <a:cs typeface="Corbel"/>
              </a:rPr>
              <a:t>O</a:t>
            </a:r>
            <a:r>
              <a:rPr sz="3600" dirty="0">
                <a:solidFill>
                  <a:srgbClr val="FFFFFF"/>
                </a:solidFill>
                <a:latin typeface="Corbel"/>
                <a:cs typeface="Corbel"/>
              </a:rPr>
              <a:t>N</a:t>
            </a:r>
            <a:r>
              <a:rPr sz="3600" spc="5" dirty="0">
                <a:solidFill>
                  <a:srgbClr val="FFFFFF"/>
                </a:solidFill>
                <a:latin typeface="Corbel"/>
                <a:cs typeface="Corbel"/>
              </a:rPr>
              <a:t>T</a:t>
            </a:r>
            <a:r>
              <a:rPr sz="3600" spc="-5" dirty="0">
                <a:solidFill>
                  <a:srgbClr val="FFFFFF"/>
                </a:solidFill>
                <a:latin typeface="Corbel"/>
                <a:cs typeface="Corbel"/>
              </a:rPr>
              <a:t>EX</a:t>
            </a:r>
            <a:r>
              <a:rPr sz="3600" spc="5" dirty="0">
                <a:solidFill>
                  <a:srgbClr val="FFFFFF"/>
                </a:solidFill>
                <a:latin typeface="Corbel"/>
                <a:cs typeface="Corbel"/>
              </a:rPr>
              <a:t>T</a:t>
            </a:r>
            <a:r>
              <a:rPr sz="3600" spc="-20" dirty="0">
                <a:solidFill>
                  <a:srgbClr val="FFFFFF"/>
                </a:solidFill>
                <a:latin typeface="Corbel"/>
                <a:cs typeface="Corbel"/>
              </a:rPr>
              <a:t>S</a:t>
            </a:r>
            <a:endParaRPr sz="3600">
              <a:latin typeface="Corbel"/>
              <a:cs typeface="Corbe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54</a:t>
            </a:fld>
            <a:endParaRPr spc="10"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3" name="object 13"/>
          <p:cNvSpPr txBox="1"/>
          <p:nvPr/>
        </p:nvSpPr>
        <p:spPr>
          <a:xfrm>
            <a:off x="7183595"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
        <p:nvSpPr>
          <p:cNvPr id="9" name="object 9"/>
          <p:cNvSpPr txBox="1"/>
          <p:nvPr/>
        </p:nvSpPr>
        <p:spPr>
          <a:xfrm>
            <a:off x="674272" y="6428204"/>
            <a:ext cx="363664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Bares</a:t>
            </a:r>
            <a:r>
              <a:rPr sz="1400" dirty="0">
                <a:latin typeface="Corbel"/>
                <a:cs typeface="Corbel"/>
              </a:rPr>
              <a:t>,</a:t>
            </a:r>
            <a:r>
              <a:rPr sz="1400" spc="5" dirty="0">
                <a:latin typeface="Corbel"/>
                <a:cs typeface="Corbel"/>
              </a:rPr>
              <a:t> </a:t>
            </a:r>
            <a:r>
              <a:rPr sz="1400" dirty="0">
                <a:latin typeface="Corbel"/>
                <a:cs typeface="Corbel"/>
              </a:rPr>
              <a:t>&amp;</a:t>
            </a:r>
            <a:r>
              <a:rPr sz="1400" spc="-60" dirty="0">
                <a:latin typeface="Corbel"/>
                <a:cs typeface="Corbel"/>
              </a:rPr>
              <a:t> </a:t>
            </a:r>
            <a:r>
              <a:rPr sz="1400" dirty="0">
                <a:latin typeface="Corbel"/>
                <a:cs typeface="Corbel"/>
              </a:rPr>
              <a:t>C</a:t>
            </a:r>
            <a:r>
              <a:rPr sz="1400" spc="-5" dirty="0">
                <a:latin typeface="Corbel"/>
                <a:cs typeface="Corbel"/>
              </a:rPr>
              <a:t>har</a:t>
            </a:r>
            <a:r>
              <a:rPr sz="1400" dirty="0">
                <a:latin typeface="Corbel"/>
                <a:cs typeface="Corbel"/>
              </a:rPr>
              <a:t>t</a:t>
            </a:r>
            <a:r>
              <a:rPr sz="1400" spc="-5" dirty="0">
                <a:latin typeface="Corbel"/>
                <a:cs typeface="Corbel"/>
              </a:rPr>
              <a:t>ie</a:t>
            </a:r>
            <a:r>
              <a:rPr sz="1400" spc="-75" dirty="0">
                <a:latin typeface="Corbel"/>
                <a:cs typeface="Corbel"/>
              </a:rPr>
              <a:t>r</a:t>
            </a:r>
            <a:r>
              <a:rPr sz="1400" dirty="0">
                <a:latin typeface="Corbel"/>
                <a:cs typeface="Corbel"/>
              </a:rPr>
              <a:t>,</a:t>
            </a:r>
            <a:r>
              <a:rPr sz="1400" spc="20"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dirty="0">
                <a:latin typeface="Corbel"/>
                <a:cs typeface="Corbel"/>
              </a:rPr>
              <a:t>)</a:t>
            </a:r>
            <a:endParaRPr sz="1400">
              <a:latin typeface="Corbel"/>
              <a:cs typeface="Corbel"/>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3075" rIns="0" bIns="0" rtlCol="0">
            <a:spAutoFit/>
          </a:bodyPr>
          <a:lstStyle/>
          <a:p>
            <a:pPr marL="4518660">
              <a:lnSpc>
                <a:spcPct val="100000"/>
              </a:lnSpc>
            </a:pPr>
            <a:r>
              <a:rPr spc="-30" dirty="0"/>
              <a:t>G</a:t>
            </a:r>
            <a:r>
              <a:rPr spc="-5" dirty="0"/>
              <a:t>l</a:t>
            </a:r>
            <a:r>
              <a:rPr dirty="0"/>
              <a:t>o</a:t>
            </a:r>
            <a:r>
              <a:rPr spc="-15" dirty="0"/>
              <a:t>bal</a:t>
            </a:r>
            <a:r>
              <a:rPr spc="5" dirty="0"/>
              <a:t> </a:t>
            </a:r>
            <a:r>
              <a:rPr spc="-5" dirty="0"/>
              <a:t>F</a:t>
            </a:r>
            <a:r>
              <a:rPr dirty="0"/>
              <a:t>o</a:t>
            </a:r>
            <a:r>
              <a:rPr spc="-25" dirty="0"/>
              <a:t>r</a:t>
            </a:r>
            <a:r>
              <a:rPr spc="5" dirty="0"/>
              <a:t>c</a:t>
            </a:r>
            <a:r>
              <a:rPr spc="-25" dirty="0"/>
              <a:t>es</a:t>
            </a:r>
          </a:p>
        </p:txBody>
      </p:sp>
      <p:sp>
        <p:nvSpPr>
          <p:cNvPr id="3" name="object 3"/>
          <p:cNvSpPr/>
          <p:nvPr/>
        </p:nvSpPr>
        <p:spPr>
          <a:xfrm>
            <a:off x="856488" y="1647444"/>
            <a:ext cx="7431023" cy="4178807"/>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55</a:t>
            </a:fld>
            <a:endParaRPr spc="10"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7" name="object 7"/>
          <p:cNvSpPr txBox="1"/>
          <p:nvPr/>
        </p:nvSpPr>
        <p:spPr>
          <a:xfrm>
            <a:off x="7183595"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8200" y="1919811"/>
            <a:ext cx="161290" cy="86360"/>
          </a:xfrm>
          <a:prstGeom prst="rect">
            <a:avLst/>
          </a:prstGeom>
        </p:spPr>
        <p:txBody>
          <a:bodyPr vert="vert270" wrap="square" lIns="0" tIns="0" rIns="0" bIns="0" rtlCol="0">
            <a:spAutoFit/>
          </a:bodyPr>
          <a:lstStyle/>
          <a:p>
            <a:pPr marL="12700">
              <a:lnSpc>
                <a:spcPct val="100000"/>
              </a:lnSpc>
            </a:pPr>
            <a:r>
              <a:rPr sz="1050" dirty="0">
                <a:solidFill>
                  <a:srgbClr val="808080"/>
                </a:solidFill>
                <a:latin typeface="Corbel"/>
                <a:cs typeface="Corbel"/>
              </a:rPr>
              <a:t>1</a:t>
            </a:r>
            <a:endParaRPr sz="1050">
              <a:latin typeface="Corbel"/>
              <a:cs typeface="Corbel"/>
            </a:endParaRPr>
          </a:p>
        </p:txBody>
      </p:sp>
      <p:sp>
        <p:nvSpPr>
          <p:cNvPr id="3" name="object 3"/>
          <p:cNvSpPr txBox="1"/>
          <p:nvPr/>
        </p:nvSpPr>
        <p:spPr>
          <a:xfrm>
            <a:off x="4918769" y="5040799"/>
            <a:ext cx="161290" cy="205104"/>
          </a:xfrm>
          <a:prstGeom prst="rect">
            <a:avLst/>
          </a:prstGeom>
        </p:spPr>
        <p:txBody>
          <a:bodyPr vert="vert270" wrap="square" lIns="0" tIns="0" rIns="0" bIns="0" rtlCol="0">
            <a:spAutoFit/>
          </a:bodyPr>
          <a:lstStyle/>
          <a:p>
            <a:pPr marL="12700">
              <a:lnSpc>
                <a:spcPct val="100000"/>
              </a:lnSpc>
            </a:pPr>
            <a:r>
              <a:rPr sz="1050" dirty="0">
                <a:solidFill>
                  <a:srgbClr val="808080"/>
                </a:solidFill>
                <a:latin typeface="Corbel"/>
                <a:cs typeface="Corbel"/>
              </a:rPr>
              <a:t>6</a:t>
            </a:r>
            <a:r>
              <a:rPr sz="1050" spc="5" dirty="0">
                <a:solidFill>
                  <a:srgbClr val="808080"/>
                </a:solidFill>
                <a:latin typeface="Corbel"/>
                <a:cs typeface="Corbel"/>
              </a:rPr>
              <a:t>.</a:t>
            </a:r>
            <a:r>
              <a:rPr sz="1050" dirty="0">
                <a:solidFill>
                  <a:srgbClr val="808080"/>
                </a:solidFill>
                <a:latin typeface="Corbel"/>
                <a:cs typeface="Corbel"/>
              </a:rPr>
              <a:t>9</a:t>
            </a:r>
            <a:endParaRPr sz="1050">
              <a:latin typeface="Corbel"/>
              <a:cs typeface="Corbel"/>
            </a:endParaRPr>
          </a:p>
        </p:txBody>
      </p:sp>
      <p:sp>
        <p:nvSpPr>
          <p:cNvPr id="4" name="object 4"/>
          <p:cNvSpPr txBox="1"/>
          <p:nvPr/>
        </p:nvSpPr>
        <p:spPr>
          <a:xfrm>
            <a:off x="6789054" y="4770003"/>
            <a:ext cx="161290" cy="156210"/>
          </a:xfrm>
          <a:prstGeom prst="rect">
            <a:avLst/>
          </a:prstGeom>
        </p:spPr>
        <p:txBody>
          <a:bodyPr vert="vert270" wrap="square" lIns="0" tIns="0" rIns="0" bIns="0" rtlCol="0">
            <a:spAutoFit/>
          </a:bodyPr>
          <a:lstStyle/>
          <a:p>
            <a:pPr marL="12700">
              <a:lnSpc>
                <a:spcPct val="100000"/>
              </a:lnSpc>
            </a:pPr>
            <a:r>
              <a:rPr sz="1050" dirty="0">
                <a:solidFill>
                  <a:srgbClr val="808080"/>
                </a:solidFill>
                <a:latin typeface="Corbel"/>
                <a:cs typeface="Corbel"/>
              </a:rPr>
              <a:t>12</a:t>
            </a:r>
            <a:endParaRPr sz="1050">
              <a:latin typeface="Corbel"/>
              <a:cs typeface="Corbel"/>
            </a:endParaRPr>
          </a:p>
        </p:txBody>
      </p:sp>
      <p:sp>
        <p:nvSpPr>
          <p:cNvPr id="5" name="object 5"/>
          <p:cNvSpPr txBox="1"/>
          <p:nvPr/>
        </p:nvSpPr>
        <p:spPr>
          <a:xfrm>
            <a:off x="3286390" y="4002448"/>
            <a:ext cx="161290" cy="83820"/>
          </a:xfrm>
          <a:prstGeom prst="rect">
            <a:avLst/>
          </a:prstGeom>
        </p:spPr>
        <p:txBody>
          <a:bodyPr vert="vert270" wrap="square" lIns="0" tIns="0" rIns="0" bIns="0" rtlCol="0">
            <a:spAutoFit/>
          </a:bodyPr>
          <a:lstStyle/>
          <a:p>
            <a:pPr marL="12700">
              <a:lnSpc>
                <a:spcPct val="100000"/>
              </a:lnSpc>
            </a:pPr>
            <a:r>
              <a:rPr sz="1050" dirty="0">
                <a:solidFill>
                  <a:srgbClr val="808080"/>
                </a:solidFill>
                <a:latin typeface="Corbel"/>
                <a:cs typeface="Corbel"/>
              </a:rPr>
              <a:t>7</a:t>
            </a:r>
            <a:endParaRPr sz="1050">
              <a:latin typeface="Corbel"/>
              <a:cs typeface="Corbel"/>
            </a:endParaRPr>
          </a:p>
        </p:txBody>
      </p:sp>
      <p:sp>
        <p:nvSpPr>
          <p:cNvPr id="6" name="object 6"/>
          <p:cNvSpPr txBox="1"/>
          <p:nvPr/>
        </p:nvSpPr>
        <p:spPr>
          <a:xfrm>
            <a:off x="5156675" y="5140452"/>
            <a:ext cx="875030" cy="384175"/>
          </a:xfrm>
          <a:prstGeom prst="rect">
            <a:avLst/>
          </a:prstGeom>
        </p:spPr>
        <p:txBody>
          <a:bodyPr vert="vert270" wrap="square" lIns="0" tIns="0" rIns="0" bIns="0" rtlCol="0">
            <a:spAutoFit/>
          </a:bodyPr>
          <a:lstStyle/>
          <a:p>
            <a:pPr marL="86995">
              <a:lnSpc>
                <a:spcPct val="100000"/>
              </a:lnSpc>
            </a:pPr>
            <a:r>
              <a:rPr sz="1050" spc="-5" dirty="0">
                <a:solidFill>
                  <a:srgbClr val="808080"/>
                </a:solidFill>
                <a:latin typeface="Corbel"/>
                <a:cs typeface="Corbel"/>
              </a:rPr>
              <a:t>3</a:t>
            </a:r>
            <a:r>
              <a:rPr sz="1050" spc="5" dirty="0">
                <a:solidFill>
                  <a:srgbClr val="808080"/>
                </a:solidFill>
                <a:latin typeface="Corbel"/>
                <a:cs typeface="Corbel"/>
              </a:rPr>
              <a:t>.</a:t>
            </a:r>
            <a:r>
              <a:rPr sz="1050" dirty="0">
                <a:solidFill>
                  <a:srgbClr val="808080"/>
                </a:solidFill>
                <a:latin typeface="Corbel"/>
                <a:cs typeface="Corbel"/>
              </a:rPr>
              <a:t>6</a:t>
            </a:r>
            <a:endParaRPr sz="1050">
              <a:latin typeface="Corbel"/>
              <a:cs typeface="Corbel"/>
            </a:endParaRPr>
          </a:p>
          <a:p>
            <a:pPr marL="12700">
              <a:lnSpc>
                <a:spcPct val="100000"/>
              </a:lnSpc>
              <a:spcBef>
                <a:spcPts val="610"/>
              </a:spcBef>
            </a:pPr>
            <a:r>
              <a:rPr sz="1050" spc="-5" dirty="0">
                <a:solidFill>
                  <a:srgbClr val="808080"/>
                </a:solidFill>
                <a:latin typeface="Corbel"/>
                <a:cs typeface="Corbel"/>
              </a:rPr>
              <a:t>2.</a:t>
            </a:r>
            <a:endParaRPr sz="1050">
              <a:latin typeface="Corbel"/>
              <a:cs typeface="Corbel"/>
            </a:endParaRPr>
          </a:p>
          <a:p>
            <a:pPr marR="62865" algn="r">
              <a:lnSpc>
                <a:spcPct val="100000"/>
              </a:lnSpc>
              <a:spcBef>
                <a:spcPts val="610"/>
              </a:spcBef>
            </a:pPr>
            <a:r>
              <a:rPr sz="1050" dirty="0">
                <a:solidFill>
                  <a:srgbClr val="808080"/>
                </a:solidFill>
                <a:latin typeface="Corbel"/>
                <a:cs typeface="Corbel"/>
              </a:rPr>
              <a:t>4</a:t>
            </a:r>
            <a:r>
              <a:rPr sz="1050" spc="5" dirty="0">
                <a:solidFill>
                  <a:srgbClr val="808080"/>
                </a:solidFill>
                <a:latin typeface="Corbel"/>
                <a:cs typeface="Corbel"/>
              </a:rPr>
              <a:t>.</a:t>
            </a:r>
            <a:r>
              <a:rPr sz="1050" dirty="0">
                <a:solidFill>
                  <a:srgbClr val="808080"/>
                </a:solidFill>
                <a:latin typeface="Corbel"/>
                <a:cs typeface="Corbel"/>
              </a:rPr>
              <a:t>4</a:t>
            </a:r>
            <a:endParaRPr sz="1050">
              <a:latin typeface="Corbel"/>
              <a:cs typeface="Corbel"/>
            </a:endParaRPr>
          </a:p>
          <a:p>
            <a:pPr marR="5080" algn="r">
              <a:lnSpc>
                <a:spcPct val="100000"/>
              </a:lnSpc>
              <a:spcBef>
                <a:spcPts val="610"/>
              </a:spcBef>
            </a:pPr>
            <a:r>
              <a:rPr sz="1050" dirty="0">
                <a:solidFill>
                  <a:srgbClr val="808080"/>
                </a:solidFill>
                <a:latin typeface="Corbel"/>
                <a:cs typeface="Corbel"/>
              </a:rPr>
              <a:t>4</a:t>
            </a:r>
            <a:endParaRPr sz="1050">
              <a:latin typeface="Corbel"/>
              <a:cs typeface="Corbel"/>
            </a:endParaRPr>
          </a:p>
        </p:txBody>
      </p:sp>
      <p:sp>
        <p:nvSpPr>
          <p:cNvPr id="7" name="object 7"/>
          <p:cNvSpPr txBox="1"/>
          <p:nvPr/>
        </p:nvSpPr>
        <p:spPr>
          <a:xfrm>
            <a:off x="3762201" y="3896529"/>
            <a:ext cx="161290" cy="270510"/>
          </a:xfrm>
          <a:prstGeom prst="rect">
            <a:avLst/>
          </a:prstGeom>
        </p:spPr>
        <p:txBody>
          <a:bodyPr vert="vert270" wrap="square" lIns="0" tIns="0" rIns="0" bIns="0" rtlCol="0">
            <a:spAutoFit/>
          </a:bodyPr>
          <a:lstStyle/>
          <a:p>
            <a:pPr marL="12700">
              <a:lnSpc>
                <a:spcPct val="100000"/>
              </a:lnSpc>
            </a:pPr>
            <a:r>
              <a:rPr sz="1050" spc="-5" dirty="0">
                <a:solidFill>
                  <a:srgbClr val="808080"/>
                </a:solidFill>
                <a:latin typeface="Corbel"/>
                <a:cs typeface="Corbel"/>
              </a:rPr>
              <a:t>2</a:t>
            </a:r>
            <a:r>
              <a:rPr sz="1050" dirty="0">
                <a:solidFill>
                  <a:srgbClr val="808080"/>
                </a:solidFill>
                <a:latin typeface="Corbel"/>
                <a:cs typeface="Corbel"/>
              </a:rPr>
              <a:t>4</a:t>
            </a:r>
            <a:r>
              <a:rPr sz="1050" spc="5" dirty="0">
                <a:solidFill>
                  <a:srgbClr val="808080"/>
                </a:solidFill>
                <a:latin typeface="Corbel"/>
                <a:cs typeface="Corbel"/>
              </a:rPr>
              <a:t>.</a:t>
            </a:r>
            <a:r>
              <a:rPr sz="1050" dirty="0">
                <a:solidFill>
                  <a:srgbClr val="808080"/>
                </a:solidFill>
                <a:latin typeface="Corbel"/>
                <a:cs typeface="Corbel"/>
              </a:rPr>
              <a:t>2</a:t>
            </a:r>
            <a:endParaRPr sz="1050">
              <a:latin typeface="Corbel"/>
              <a:cs typeface="Corbel"/>
            </a:endParaRPr>
          </a:p>
        </p:txBody>
      </p:sp>
      <p:sp>
        <p:nvSpPr>
          <p:cNvPr id="8" name="object 8"/>
          <p:cNvSpPr txBox="1"/>
          <p:nvPr/>
        </p:nvSpPr>
        <p:spPr>
          <a:xfrm>
            <a:off x="7502771" y="4770139"/>
            <a:ext cx="399415" cy="313690"/>
          </a:xfrm>
          <a:prstGeom prst="rect">
            <a:avLst/>
          </a:prstGeom>
        </p:spPr>
        <p:txBody>
          <a:bodyPr vert="vert270" wrap="square" lIns="0" tIns="0" rIns="0" bIns="0" rtlCol="0">
            <a:spAutoFit/>
          </a:bodyPr>
          <a:lstStyle/>
          <a:p>
            <a:pPr marL="12700">
              <a:lnSpc>
                <a:spcPct val="100000"/>
              </a:lnSpc>
            </a:pPr>
            <a:r>
              <a:rPr sz="1050" dirty="0">
                <a:solidFill>
                  <a:srgbClr val="808080"/>
                </a:solidFill>
                <a:latin typeface="Corbel"/>
                <a:cs typeface="Corbel"/>
              </a:rPr>
              <a:t>9</a:t>
            </a:r>
            <a:r>
              <a:rPr sz="1050" spc="5" dirty="0">
                <a:solidFill>
                  <a:srgbClr val="808080"/>
                </a:solidFill>
                <a:latin typeface="Corbel"/>
                <a:cs typeface="Corbel"/>
              </a:rPr>
              <a:t>.</a:t>
            </a:r>
            <a:r>
              <a:rPr sz="1050" dirty="0">
                <a:solidFill>
                  <a:srgbClr val="808080"/>
                </a:solidFill>
                <a:latin typeface="Corbel"/>
                <a:cs typeface="Corbel"/>
              </a:rPr>
              <a:t>5</a:t>
            </a:r>
            <a:endParaRPr sz="1050">
              <a:latin typeface="Corbel"/>
              <a:cs typeface="Corbel"/>
            </a:endParaRPr>
          </a:p>
          <a:p>
            <a:pPr marL="170180">
              <a:lnSpc>
                <a:spcPct val="100000"/>
              </a:lnSpc>
              <a:spcBef>
                <a:spcPts val="610"/>
              </a:spcBef>
            </a:pPr>
            <a:r>
              <a:rPr sz="1050" dirty="0">
                <a:solidFill>
                  <a:srgbClr val="808080"/>
                </a:solidFill>
                <a:latin typeface="Corbel"/>
                <a:cs typeface="Corbel"/>
              </a:rPr>
              <a:t>12</a:t>
            </a:r>
            <a:endParaRPr sz="1050">
              <a:latin typeface="Corbel"/>
              <a:cs typeface="Corbel"/>
            </a:endParaRPr>
          </a:p>
        </p:txBody>
      </p:sp>
      <p:sp>
        <p:nvSpPr>
          <p:cNvPr id="9" name="object 9"/>
          <p:cNvSpPr txBox="1"/>
          <p:nvPr/>
        </p:nvSpPr>
        <p:spPr>
          <a:xfrm>
            <a:off x="4000107" y="4172858"/>
            <a:ext cx="161290" cy="61594"/>
          </a:xfrm>
          <a:prstGeom prst="rect">
            <a:avLst/>
          </a:prstGeom>
        </p:spPr>
        <p:txBody>
          <a:bodyPr vert="vert270" wrap="square" lIns="0" tIns="0" rIns="0" bIns="0" rtlCol="0">
            <a:spAutoFit/>
          </a:bodyPr>
          <a:lstStyle/>
          <a:p>
            <a:pPr marL="12700">
              <a:lnSpc>
                <a:spcPct val="100000"/>
              </a:lnSpc>
            </a:pPr>
            <a:r>
              <a:rPr sz="1050" dirty="0">
                <a:solidFill>
                  <a:srgbClr val="808080"/>
                </a:solidFill>
                <a:latin typeface="Corbel"/>
                <a:cs typeface="Corbel"/>
              </a:rPr>
              <a:t>.</a:t>
            </a:r>
            <a:endParaRPr sz="1050">
              <a:latin typeface="Corbel"/>
              <a:cs typeface="Corbel"/>
            </a:endParaRPr>
          </a:p>
        </p:txBody>
      </p:sp>
      <p:sp>
        <p:nvSpPr>
          <p:cNvPr id="10" name="object 10"/>
          <p:cNvSpPr txBox="1"/>
          <p:nvPr/>
        </p:nvSpPr>
        <p:spPr>
          <a:xfrm>
            <a:off x="6108297" y="4916963"/>
            <a:ext cx="161290" cy="203835"/>
          </a:xfrm>
          <a:prstGeom prst="rect">
            <a:avLst/>
          </a:prstGeom>
        </p:spPr>
        <p:txBody>
          <a:bodyPr vert="vert270" wrap="square" lIns="0" tIns="0" rIns="0" bIns="0" rtlCol="0">
            <a:spAutoFit/>
          </a:bodyPr>
          <a:lstStyle/>
          <a:p>
            <a:pPr marL="12700">
              <a:lnSpc>
                <a:spcPct val="100000"/>
              </a:lnSpc>
            </a:pPr>
            <a:r>
              <a:rPr sz="1050" dirty="0">
                <a:solidFill>
                  <a:srgbClr val="808080"/>
                </a:solidFill>
                <a:latin typeface="Corbel"/>
                <a:cs typeface="Corbel"/>
              </a:rPr>
              <a:t>8</a:t>
            </a:r>
            <a:r>
              <a:rPr sz="1050" spc="5" dirty="0">
                <a:solidFill>
                  <a:srgbClr val="808080"/>
                </a:solidFill>
                <a:latin typeface="Corbel"/>
                <a:cs typeface="Corbel"/>
              </a:rPr>
              <a:t>.</a:t>
            </a:r>
            <a:r>
              <a:rPr sz="1050" dirty="0">
                <a:solidFill>
                  <a:srgbClr val="808080"/>
                </a:solidFill>
                <a:latin typeface="Corbel"/>
                <a:cs typeface="Corbel"/>
              </a:rPr>
              <a:t>9</a:t>
            </a:r>
            <a:endParaRPr sz="1050">
              <a:latin typeface="Corbel"/>
              <a:cs typeface="Corbel"/>
            </a:endParaRPr>
          </a:p>
        </p:txBody>
      </p:sp>
      <p:sp>
        <p:nvSpPr>
          <p:cNvPr id="11" name="object 11"/>
          <p:cNvSpPr txBox="1"/>
          <p:nvPr/>
        </p:nvSpPr>
        <p:spPr>
          <a:xfrm>
            <a:off x="7978582" y="4194495"/>
            <a:ext cx="161290" cy="252729"/>
          </a:xfrm>
          <a:prstGeom prst="rect">
            <a:avLst/>
          </a:prstGeom>
        </p:spPr>
        <p:txBody>
          <a:bodyPr vert="vert270" wrap="square" lIns="0" tIns="0" rIns="0" bIns="0" rtlCol="0">
            <a:spAutoFit/>
          </a:bodyPr>
          <a:lstStyle/>
          <a:p>
            <a:pPr marL="12700">
              <a:lnSpc>
                <a:spcPct val="100000"/>
              </a:lnSpc>
            </a:pPr>
            <a:r>
              <a:rPr sz="1050" dirty="0">
                <a:solidFill>
                  <a:srgbClr val="808080"/>
                </a:solidFill>
                <a:latin typeface="Corbel"/>
                <a:cs typeface="Corbel"/>
              </a:rPr>
              <a:t>19</a:t>
            </a:r>
            <a:r>
              <a:rPr sz="1050" spc="5" dirty="0">
                <a:solidFill>
                  <a:srgbClr val="808080"/>
                </a:solidFill>
                <a:latin typeface="Corbel"/>
                <a:cs typeface="Corbel"/>
              </a:rPr>
              <a:t>.</a:t>
            </a:r>
            <a:r>
              <a:rPr sz="1050" dirty="0">
                <a:solidFill>
                  <a:srgbClr val="808080"/>
                </a:solidFill>
                <a:latin typeface="Corbel"/>
                <a:cs typeface="Corbel"/>
              </a:rPr>
              <a:t>7</a:t>
            </a:r>
            <a:endParaRPr sz="1050">
              <a:latin typeface="Corbel"/>
              <a:cs typeface="Corbel"/>
            </a:endParaRPr>
          </a:p>
        </p:txBody>
      </p:sp>
      <p:sp>
        <p:nvSpPr>
          <p:cNvPr id="12" name="object 12"/>
          <p:cNvSpPr txBox="1"/>
          <p:nvPr/>
        </p:nvSpPr>
        <p:spPr>
          <a:xfrm>
            <a:off x="1313623" y="5837252"/>
            <a:ext cx="1039494" cy="161290"/>
          </a:xfrm>
          <a:prstGeom prst="rect">
            <a:avLst/>
          </a:prstGeom>
        </p:spPr>
        <p:txBody>
          <a:bodyPr vert="horz" wrap="square" lIns="0" tIns="0" rIns="0" bIns="0" rtlCol="0">
            <a:spAutoFit/>
          </a:bodyPr>
          <a:lstStyle/>
          <a:p>
            <a:pPr marL="12700">
              <a:lnSpc>
                <a:spcPct val="100000"/>
              </a:lnSpc>
            </a:pPr>
            <a:r>
              <a:rPr sz="1050" spc="130" dirty="0">
                <a:solidFill>
                  <a:srgbClr val="595958"/>
                </a:solidFill>
                <a:latin typeface="Corbel"/>
                <a:cs typeface="Corbel"/>
              </a:rPr>
              <a:t>A</a:t>
            </a:r>
            <a:r>
              <a:rPr sz="1050" spc="120" dirty="0">
                <a:solidFill>
                  <a:srgbClr val="595958"/>
                </a:solidFill>
                <a:latin typeface="Corbel"/>
                <a:cs typeface="Corbel"/>
              </a:rPr>
              <a:t>L</a:t>
            </a:r>
            <a:r>
              <a:rPr sz="1050" spc="114" dirty="0">
                <a:solidFill>
                  <a:srgbClr val="595958"/>
                </a:solidFill>
                <a:latin typeface="Corbel"/>
                <a:cs typeface="Corbel"/>
              </a:rPr>
              <a:t>C</a:t>
            </a:r>
            <a:r>
              <a:rPr sz="1050" spc="120" dirty="0">
                <a:solidFill>
                  <a:srgbClr val="595958"/>
                </a:solidFill>
                <a:latin typeface="Corbel"/>
                <a:cs typeface="Corbel"/>
              </a:rPr>
              <a:t>OHO</a:t>
            </a:r>
            <a:r>
              <a:rPr sz="1050" spc="5" dirty="0">
                <a:solidFill>
                  <a:srgbClr val="595958"/>
                </a:solidFill>
                <a:latin typeface="Corbel"/>
                <a:cs typeface="Corbel"/>
              </a:rPr>
              <a:t>L</a:t>
            </a:r>
            <a:r>
              <a:rPr sz="1050" dirty="0">
                <a:solidFill>
                  <a:srgbClr val="595958"/>
                </a:solidFill>
                <a:latin typeface="Corbel"/>
                <a:cs typeface="Corbel"/>
              </a:rPr>
              <a:t> </a:t>
            </a:r>
            <a:r>
              <a:rPr sz="1050" spc="15" dirty="0">
                <a:solidFill>
                  <a:srgbClr val="595958"/>
                </a:solidFill>
                <a:latin typeface="Corbel"/>
                <a:cs typeface="Corbel"/>
              </a:rPr>
              <a:t> </a:t>
            </a:r>
            <a:r>
              <a:rPr sz="1050" spc="125" dirty="0">
                <a:solidFill>
                  <a:srgbClr val="595958"/>
                </a:solidFill>
                <a:latin typeface="Corbel"/>
                <a:cs typeface="Corbel"/>
              </a:rPr>
              <a:t>U</a:t>
            </a:r>
            <a:r>
              <a:rPr sz="1050" spc="120" dirty="0">
                <a:solidFill>
                  <a:srgbClr val="595958"/>
                </a:solidFill>
                <a:latin typeface="Corbel"/>
                <a:cs typeface="Corbel"/>
              </a:rPr>
              <a:t>S</a:t>
            </a:r>
            <a:r>
              <a:rPr sz="1050" spc="5" dirty="0">
                <a:solidFill>
                  <a:srgbClr val="595958"/>
                </a:solidFill>
                <a:latin typeface="Corbel"/>
                <a:cs typeface="Corbel"/>
              </a:rPr>
              <a:t>E</a:t>
            </a:r>
            <a:endParaRPr sz="1050">
              <a:latin typeface="Corbel"/>
              <a:cs typeface="Corbel"/>
            </a:endParaRPr>
          </a:p>
        </p:txBody>
      </p:sp>
      <p:sp>
        <p:nvSpPr>
          <p:cNvPr id="13" name="object 13"/>
          <p:cNvSpPr txBox="1"/>
          <p:nvPr/>
        </p:nvSpPr>
        <p:spPr>
          <a:xfrm>
            <a:off x="3101576" y="5837252"/>
            <a:ext cx="1216660" cy="161290"/>
          </a:xfrm>
          <a:prstGeom prst="rect">
            <a:avLst/>
          </a:prstGeom>
        </p:spPr>
        <p:txBody>
          <a:bodyPr vert="horz" wrap="square" lIns="0" tIns="0" rIns="0" bIns="0" rtlCol="0">
            <a:spAutoFit/>
          </a:bodyPr>
          <a:lstStyle/>
          <a:p>
            <a:pPr marL="12700">
              <a:lnSpc>
                <a:spcPct val="100000"/>
              </a:lnSpc>
            </a:pPr>
            <a:r>
              <a:rPr sz="1050" spc="130" dirty="0">
                <a:solidFill>
                  <a:srgbClr val="595958"/>
                </a:solidFill>
                <a:latin typeface="Corbel"/>
                <a:cs typeface="Corbel"/>
              </a:rPr>
              <a:t>A</a:t>
            </a:r>
            <a:r>
              <a:rPr sz="1050" spc="120" dirty="0">
                <a:solidFill>
                  <a:srgbClr val="595958"/>
                </a:solidFill>
                <a:latin typeface="Corbel"/>
                <a:cs typeface="Corbel"/>
              </a:rPr>
              <a:t>L</a:t>
            </a:r>
            <a:r>
              <a:rPr sz="1050" spc="114" dirty="0">
                <a:solidFill>
                  <a:srgbClr val="595958"/>
                </a:solidFill>
                <a:latin typeface="Corbel"/>
                <a:cs typeface="Corbel"/>
              </a:rPr>
              <a:t>C</a:t>
            </a:r>
            <a:r>
              <a:rPr sz="1050" spc="120" dirty="0">
                <a:solidFill>
                  <a:srgbClr val="595958"/>
                </a:solidFill>
                <a:latin typeface="Corbel"/>
                <a:cs typeface="Corbel"/>
              </a:rPr>
              <a:t>OHO</a:t>
            </a:r>
            <a:r>
              <a:rPr sz="1050" spc="5" dirty="0">
                <a:solidFill>
                  <a:srgbClr val="595958"/>
                </a:solidFill>
                <a:latin typeface="Corbel"/>
                <a:cs typeface="Corbel"/>
              </a:rPr>
              <a:t>L</a:t>
            </a:r>
            <a:r>
              <a:rPr sz="1050" dirty="0">
                <a:solidFill>
                  <a:srgbClr val="595958"/>
                </a:solidFill>
                <a:latin typeface="Corbel"/>
                <a:cs typeface="Corbel"/>
              </a:rPr>
              <a:t> </a:t>
            </a:r>
            <a:r>
              <a:rPr sz="1050" spc="15" dirty="0">
                <a:solidFill>
                  <a:srgbClr val="595958"/>
                </a:solidFill>
                <a:latin typeface="Corbel"/>
                <a:cs typeface="Corbel"/>
              </a:rPr>
              <a:t> </a:t>
            </a:r>
            <a:r>
              <a:rPr sz="1050" spc="125" dirty="0">
                <a:solidFill>
                  <a:srgbClr val="595958"/>
                </a:solidFill>
                <a:latin typeface="Corbel"/>
                <a:cs typeface="Corbel"/>
              </a:rPr>
              <a:t>BIN</a:t>
            </a:r>
            <a:r>
              <a:rPr sz="1050" spc="114" dirty="0">
                <a:solidFill>
                  <a:srgbClr val="595958"/>
                </a:solidFill>
                <a:latin typeface="Corbel"/>
                <a:cs typeface="Corbel"/>
              </a:rPr>
              <a:t>G</a:t>
            </a:r>
            <a:r>
              <a:rPr sz="1050" spc="5" dirty="0">
                <a:solidFill>
                  <a:srgbClr val="595958"/>
                </a:solidFill>
                <a:latin typeface="Corbel"/>
                <a:cs typeface="Corbel"/>
              </a:rPr>
              <a:t>E</a:t>
            </a:r>
            <a:r>
              <a:rPr sz="1050" spc="-100" dirty="0">
                <a:solidFill>
                  <a:srgbClr val="595958"/>
                </a:solidFill>
                <a:latin typeface="Corbel"/>
                <a:cs typeface="Corbel"/>
              </a:rPr>
              <a:t> </a:t>
            </a:r>
            <a:endParaRPr sz="1050">
              <a:latin typeface="Corbel"/>
              <a:cs typeface="Corbel"/>
            </a:endParaRPr>
          </a:p>
        </p:txBody>
      </p:sp>
      <p:sp>
        <p:nvSpPr>
          <p:cNvPr id="14" name="object 14"/>
          <p:cNvSpPr txBox="1"/>
          <p:nvPr/>
        </p:nvSpPr>
        <p:spPr>
          <a:xfrm>
            <a:off x="4787396" y="5837252"/>
            <a:ext cx="1570990" cy="161290"/>
          </a:xfrm>
          <a:prstGeom prst="rect">
            <a:avLst/>
          </a:prstGeom>
        </p:spPr>
        <p:txBody>
          <a:bodyPr vert="horz" wrap="square" lIns="0" tIns="0" rIns="0" bIns="0" rtlCol="0">
            <a:spAutoFit/>
          </a:bodyPr>
          <a:lstStyle/>
          <a:p>
            <a:pPr marL="12700">
              <a:lnSpc>
                <a:spcPct val="100000"/>
              </a:lnSpc>
            </a:pPr>
            <a:r>
              <a:rPr sz="1050" spc="130" dirty="0">
                <a:solidFill>
                  <a:srgbClr val="595958"/>
                </a:solidFill>
                <a:latin typeface="Corbel"/>
                <a:cs typeface="Corbel"/>
              </a:rPr>
              <a:t>A</a:t>
            </a:r>
            <a:r>
              <a:rPr sz="1050" spc="120" dirty="0">
                <a:solidFill>
                  <a:srgbClr val="595958"/>
                </a:solidFill>
                <a:latin typeface="Corbel"/>
                <a:cs typeface="Corbel"/>
              </a:rPr>
              <a:t>L</a:t>
            </a:r>
            <a:r>
              <a:rPr sz="1050" spc="114" dirty="0">
                <a:solidFill>
                  <a:srgbClr val="595958"/>
                </a:solidFill>
                <a:latin typeface="Corbel"/>
                <a:cs typeface="Corbel"/>
              </a:rPr>
              <a:t>C</a:t>
            </a:r>
            <a:r>
              <a:rPr sz="1050" spc="125" dirty="0">
                <a:solidFill>
                  <a:srgbClr val="595958"/>
                </a:solidFill>
                <a:latin typeface="Corbel"/>
                <a:cs typeface="Corbel"/>
              </a:rPr>
              <a:t>O</a:t>
            </a:r>
            <a:r>
              <a:rPr sz="1050" spc="120" dirty="0">
                <a:solidFill>
                  <a:srgbClr val="595958"/>
                </a:solidFill>
                <a:latin typeface="Corbel"/>
                <a:cs typeface="Corbel"/>
              </a:rPr>
              <a:t>HO</a:t>
            </a:r>
            <a:r>
              <a:rPr sz="1050" spc="5" dirty="0">
                <a:solidFill>
                  <a:srgbClr val="595958"/>
                </a:solidFill>
                <a:latin typeface="Corbel"/>
                <a:cs typeface="Corbel"/>
              </a:rPr>
              <a:t>L</a:t>
            </a:r>
            <a:r>
              <a:rPr sz="1050" dirty="0">
                <a:solidFill>
                  <a:srgbClr val="595958"/>
                </a:solidFill>
                <a:latin typeface="Corbel"/>
                <a:cs typeface="Corbel"/>
              </a:rPr>
              <a:t> </a:t>
            </a:r>
            <a:r>
              <a:rPr sz="1050" spc="15" dirty="0">
                <a:solidFill>
                  <a:srgbClr val="595958"/>
                </a:solidFill>
                <a:latin typeface="Corbel"/>
                <a:cs typeface="Corbel"/>
              </a:rPr>
              <a:t> </a:t>
            </a:r>
            <a:r>
              <a:rPr sz="1050" spc="120" dirty="0">
                <a:solidFill>
                  <a:srgbClr val="595958"/>
                </a:solidFill>
                <a:latin typeface="Corbel"/>
                <a:cs typeface="Corbel"/>
              </a:rPr>
              <a:t>HE</a:t>
            </a:r>
            <a:r>
              <a:rPr sz="1050" spc="130" dirty="0">
                <a:solidFill>
                  <a:srgbClr val="595958"/>
                </a:solidFill>
                <a:latin typeface="Corbel"/>
                <a:cs typeface="Corbel"/>
              </a:rPr>
              <a:t>A</a:t>
            </a:r>
            <a:r>
              <a:rPr sz="1050" spc="120" dirty="0">
                <a:solidFill>
                  <a:srgbClr val="595958"/>
                </a:solidFill>
                <a:latin typeface="Corbel"/>
                <a:cs typeface="Corbel"/>
              </a:rPr>
              <a:t>V</a:t>
            </a:r>
            <a:r>
              <a:rPr sz="1050" spc="5" dirty="0">
                <a:solidFill>
                  <a:srgbClr val="595958"/>
                </a:solidFill>
                <a:latin typeface="Corbel"/>
                <a:cs typeface="Corbel"/>
              </a:rPr>
              <a:t>Y</a:t>
            </a:r>
            <a:r>
              <a:rPr sz="1050" dirty="0">
                <a:solidFill>
                  <a:srgbClr val="595958"/>
                </a:solidFill>
                <a:latin typeface="Corbel"/>
                <a:cs typeface="Corbel"/>
              </a:rPr>
              <a:t> </a:t>
            </a:r>
            <a:r>
              <a:rPr sz="1050" spc="25" dirty="0">
                <a:solidFill>
                  <a:srgbClr val="595958"/>
                </a:solidFill>
                <a:latin typeface="Corbel"/>
                <a:cs typeface="Corbel"/>
              </a:rPr>
              <a:t> </a:t>
            </a:r>
            <a:r>
              <a:rPr sz="1050" spc="125" dirty="0">
                <a:solidFill>
                  <a:srgbClr val="595958"/>
                </a:solidFill>
                <a:latin typeface="Corbel"/>
                <a:cs typeface="Corbel"/>
              </a:rPr>
              <a:t>U</a:t>
            </a:r>
            <a:r>
              <a:rPr sz="1050" spc="120" dirty="0">
                <a:solidFill>
                  <a:srgbClr val="595958"/>
                </a:solidFill>
                <a:latin typeface="Corbel"/>
                <a:cs typeface="Corbel"/>
              </a:rPr>
              <a:t>S</a:t>
            </a:r>
            <a:r>
              <a:rPr sz="1050" spc="5" dirty="0">
                <a:solidFill>
                  <a:srgbClr val="595958"/>
                </a:solidFill>
                <a:latin typeface="Corbel"/>
                <a:cs typeface="Corbel"/>
              </a:rPr>
              <a:t>E</a:t>
            </a:r>
            <a:endParaRPr sz="1050">
              <a:latin typeface="Corbel"/>
              <a:cs typeface="Corbel"/>
            </a:endParaRPr>
          </a:p>
        </p:txBody>
      </p:sp>
      <p:sp>
        <p:nvSpPr>
          <p:cNvPr id="15" name="object 15"/>
          <p:cNvSpPr txBox="1"/>
          <p:nvPr/>
        </p:nvSpPr>
        <p:spPr>
          <a:xfrm>
            <a:off x="7061469" y="5837252"/>
            <a:ext cx="763270" cy="161290"/>
          </a:xfrm>
          <a:prstGeom prst="rect">
            <a:avLst/>
          </a:prstGeom>
        </p:spPr>
        <p:txBody>
          <a:bodyPr vert="horz" wrap="square" lIns="0" tIns="0" rIns="0" bIns="0" rtlCol="0">
            <a:spAutoFit/>
          </a:bodyPr>
          <a:lstStyle/>
          <a:p>
            <a:pPr marL="12700">
              <a:lnSpc>
                <a:spcPct val="100000"/>
              </a:lnSpc>
            </a:pPr>
            <a:r>
              <a:rPr sz="1050" spc="114" dirty="0">
                <a:solidFill>
                  <a:srgbClr val="595958"/>
                </a:solidFill>
                <a:latin typeface="Corbel"/>
                <a:cs typeface="Corbel"/>
              </a:rPr>
              <a:t>C</a:t>
            </a:r>
            <a:r>
              <a:rPr sz="1050" spc="130" dirty="0">
                <a:solidFill>
                  <a:srgbClr val="595958"/>
                </a:solidFill>
                <a:latin typeface="Corbel"/>
                <a:cs typeface="Corbel"/>
              </a:rPr>
              <a:t>A</a:t>
            </a:r>
            <a:r>
              <a:rPr sz="1050" spc="125" dirty="0">
                <a:solidFill>
                  <a:srgbClr val="595958"/>
                </a:solidFill>
                <a:latin typeface="Corbel"/>
                <a:cs typeface="Corbel"/>
              </a:rPr>
              <a:t>NN</a:t>
            </a:r>
            <a:r>
              <a:rPr sz="1050" spc="130" dirty="0">
                <a:solidFill>
                  <a:srgbClr val="595958"/>
                </a:solidFill>
                <a:latin typeface="Corbel"/>
                <a:cs typeface="Corbel"/>
              </a:rPr>
              <a:t>A</a:t>
            </a:r>
            <a:r>
              <a:rPr sz="1050" spc="120" dirty="0">
                <a:solidFill>
                  <a:srgbClr val="595958"/>
                </a:solidFill>
                <a:latin typeface="Corbel"/>
                <a:cs typeface="Corbel"/>
              </a:rPr>
              <a:t>BI</a:t>
            </a:r>
            <a:r>
              <a:rPr sz="1050" spc="5" dirty="0">
                <a:solidFill>
                  <a:srgbClr val="595958"/>
                </a:solidFill>
                <a:latin typeface="Corbel"/>
                <a:cs typeface="Corbel"/>
              </a:rPr>
              <a:t>S</a:t>
            </a:r>
            <a:endParaRPr sz="1050">
              <a:latin typeface="Corbel"/>
              <a:cs typeface="Corbel"/>
            </a:endParaRPr>
          </a:p>
        </p:txBody>
      </p:sp>
      <p:sp>
        <p:nvSpPr>
          <p:cNvPr id="16" name="object 16"/>
          <p:cNvSpPr txBox="1"/>
          <p:nvPr/>
        </p:nvSpPr>
        <p:spPr>
          <a:xfrm>
            <a:off x="719854" y="3312274"/>
            <a:ext cx="177800" cy="1109980"/>
          </a:xfrm>
          <a:prstGeom prst="rect">
            <a:avLst/>
          </a:prstGeom>
        </p:spPr>
        <p:txBody>
          <a:bodyPr vert="vert270" wrap="square" lIns="0" tIns="0" rIns="0" bIns="0" rtlCol="0">
            <a:spAutoFit/>
          </a:bodyPr>
          <a:lstStyle/>
          <a:p>
            <a:pPr marL="12700">
              <a:lnSpc>
                <a:spcPct val="100000"/>
              </a:lnSpc>
            </a:pPr>
            <a:r>
              <a:rPr sz="1200" spc="-5" dirty="0">
                <a:solidFill>
                  <a:srgbClr val="595958"/>
                </a:solidFill>
                <a:latin typeface="Corbel"/>
                <a:cs typeface="Corbel"/>
              </a:rPr>
              <a:t>POPUL</a:t>
            </a:r>
            <a:r>
              <a:rPr sz="1200" spc="5" dirty="0">
                <a:solidFill>
                  <a:srgbClr val="595958"/>
                </a:solidFill>
                <a:latin typeface="Corbel"/>
                <a:cs typeface="Corbel"/>
              </a:rPr>
              <a:t>ATI</a:t>
            </a:r>
            <a:r>
              <a:rPr sz="1200" spc="-5" dirty="0">
                <a:solidFill>
                  <a:srgbClr val="595958"/>
                </a:solidFill>
                <a:latin typeface="Corbel"/>
                <a:cs typeface="Corbel"/>
              </a:rPr>
              <a:t>O</a:t>
            </a:r>
            <a:r>
              <a:rPr sz="1200" dirty="0">
                <a:solidFill>
                  <a:srgbClr val="595958"/>
                </a:solidFill>
                <a:latin typeface="Corbel"/>
                <a:cs typeface="Corbel"/>
              </a:rPr>
              <a:t>N </a:t>
            </a:r>
            <a:r>
              <a:rPr sz="1200" spc="-35" dirty="0">
                <a:solidFill>
                  <a:srgbClr val="595958"/>
                </a:solidFill>
                <a:latin typeface="Corbel"/>
                <a:cs typeface="Corbel"/>
              </a:rPr>
              <a:t> </a:t>
            </a:r>
            <a:r>
              <a:rPr sz="1200" dirty="0">
                <a:solidFill>
                  <a:srgbClr val="595958"/>
                </a:solidFill>
                <a:latin typeface="Corbel"/>
                <a:cs typeface="Corbel"/>
              </a:rPr>
              <a:t>%</a:t>
            </a:r>
            <a:endParaRPr sz="1200">
              <a:latin typeface="Corbel"/>
              <a:cs typeface="Corbel"/>
            </a:endParaRPr>
          </a:p>
        </p:txBody>
      </p:sp>
      <p:sp>
        <p:nvSpPr>
          <p:cNvPr id="17" name="object 17"/>
          <p:cNvSpPr txBox="1"/>
          <p:nvPr/>
        </p:nvSpPr>
        <p:spPr>
          <a:xfrm>
            <a:off x="2060205" y="912269"/>
            <a:ext cx="4426585" cy="589915"/>
          </a:xfrm>
          <a:prstGeom prst="rect">
            <a:avLst/>
          </a:prstGeom>
        </p:spPr>
        <p:txBody>
          <a:bodyPr vert="horz" wrap="square" lIns="0" tIns="0" rIns="0" bIns="0" rtlCol="0">
            <a:spAutoFit/>
          </a:bodyPr>
          <a:lstStyle/>
          <a:p>
            <a:pPr marL="44450" marR="5080" indent="-32384">
              <a:lnSpc>
                <a:spcPct val="101499"/>
              </a:lnSpc>
            </a:pPr>
            <a:r>
              <a:rPr sz="2000" b="1" spc="-40" dirty="0">
                <a:solidFill>
                  <a:srgbClr val="595958"/>
                </a:solidFill>
                <a:latin typeface="Corbel"/>
                <a:cs typeface="Corbel"/>
              </a:rPr>
              <a:t>P</a:t>
            </a:r>
            <a:r>
              <a:rPr sz="2000" b="1" spc="120" dirty="0">
                <a:solidFill>
                  <a:srgbClr val="595958"/>
                </a:solidFill>
                <a:latin typeface="Corbel"/>
                <a:cs typeface="Corbel"/>
              </a:rPr>
              <a:t>A</a:t>
            </a:r>
            <a:r>
              <a:rPr sz="2000" b="1" spc="114" dirty="0">
                <a:solidFill>
                  <a:srgbClr val="595958"/>
                </a:solidFill>
                <a:latin typeface="Corbel"/>
                <a:cs typeface="Corbel"/>
              </a:rPr>
              <a:t>S</a:t>
            </a:r>
            <a:r>
              <a:rPr sz="2000" b="1" dirty="0">
                <a:solidFill>
                  <a:srgbClr val="595958"/>
                </a:solidFill>
                <a:latin typeface="Corbel"/>
                <a:cs typeface="Corbel"/>
              </a:rPr>
              <a:t>T </a:t>
            </a:r>
            <a:r>
              <a:rPr sz="2000" b="1" spc="-180" dirty="0">
                <a:solidFill>
                  <a:srgbClr val="595958"/>
                </a:solidFill>
                <a:latin typeface="Corbel"/>
                <a:cs typeface="Corbel"/>
              </a:rPr>
              <a:t> </a:t>
            </a:r>
            <a:r>
              <a:rPr sz="2000" b="1" spc="120" dirty="0">
                <a:solidFill>
                  <a:srgbClr val="595958"/>
                </a:solidFill>
                <a:latin typeface="Corbel"/>
                <a:cs typeface="Corbel"/>
              </a:rPr>
              <a:t>MO</a:t>
            </a:r>
            <a:r>
              <a:rPr sz="2000" b="1" spc="125" dirty="0">
                <a:solidFill>
                  <a:srgbClr val="595958"/>
                </a:solidFill>
                <a:latin typeface="Corbel"/>
                <a:cs typeface="Corbel"/>
              </a:rPr>
              <a:t>N</a:t>
            </a:r>
            <a:r>
              <a:rPr sz="2000" b="1" spc="114" dirty="0">
                <a:solidFill>
                  <a:srgbClr val="595958"/>
                </a:solidFill>
                <a:latin typeface="Corbel"/>
                <a:cs typeface="Corbel"/>
              </a:rPr>
              <a:t>T</a:t>
            </a:r>
            <a:r>
              <a:rPr sz="2000" b="1" dirty="0">
                <a:solidFill>
                  <a:srgbClr val="595958"/>
                </a:solidFill>
                <a:latin typeface="Corbel"/>
                <a:cs typeface="Corbel"/>
              </a:rPr>
              <a:t>H</a:t>
            </a:r>
            <a:r>
              <a:rPr sz="2000" b="1" spc="130" dirty="0">
                <a:solidFill>
                  <a:srgbClr val="595958"/>
                </a:solidFill>
                <a:latin typeface="Corbel"/>
                <a:cs typeface="Corbel"/>
              </a:rPr>
              <a:t> </a:t>
            </a:r>
            <a:r>
              <a:rPr sz="2000" b="1" spc="120" dirty="0">
                <a:solidFill>
                  <a:srgbClr val="595958"/>
                </a:solidFill>
                <a:latin typeface="Corbel"/>
                <a:cs typeface="Corbel"/>
              </a:rPr>
              <a:t>A</a:t>
            </a:r>
            <a:r>
              <a:rPr sz="2000" b="1" spc="50" dirty="0">
                <a:solidFill>
                  <a:srgbClr val="595958"/>
                </a:solidFill>
                <a:latin typeface="Corbel"/>
                <a:cs typeface="Corbel"/>
              </a:rPr>
              <a:t>L</a:t>
            </a:r>
            <a:r>
              <a:rPr sz="2000" b="1" spc="120" dirty="0">
                <a:solidFill>
                  <a:srgbClr val="595958"/>
                </a:solidFill>
                <a:latin typeface="Corbel"/>
                <a:cs typeface="Corbel"/>
              </a:rPr>
              <a:t>COH</a:t>
            </a:r>
            <a:r>
              <a:rPr sz="2000" b="1" spc="110" dirty="0">
                <a:solidFill>
                  <a:srgbClr val="595958"/>
                </a:solidFill>
                <a:latin typeface="Corbel"/>
                <a:cs typeface="Corbel"/>
              </a:rPr>
              <a:t>O</a:t>
            </a:r>
            <a:r>
              <a:rPr sz="2000" b="1" spc="120" dirty="0">
                <a:solidFill>
                  <a:srgbClr val="595958"/>
                </a:solidFill>
                <a:latin typeface="Corbel"/>
                <a:cs typeface="Corbel"/>
              </a:rPr>
              <a:t>L</a:t>
            </a:r>
            <a:r>
              <a:rPr sz="2000" b="1" spc="114" dirty="0">
                <a:solidFill>
                  <a:srgbClr val="595958"/>
                </a:solidFill>
                <a:latin typeface="Corbel"/>
                <a:cs typeface="Corbel"/>
              </a:rPr>
              <a:t>/D</a:t>
            </a:r>
            <a:r>
              <a:rPr sz="2000" b="1" spc="105" dirty="0">
                <a:solidFill>
                  <a:srgbClr val="595958"/>
                </a:solidFill>
                <a:latin typeface="Corbel"/>
                <a:cs typeface="Corbel"/>
              </a:rPr>
              <a:t>R</a:t>
            </a:r>
            <a:r>
              <a:rPr sz="2000" b="1" spc="120" dirty="0">
                <a:solidFill>
                  <a:srgbClr val="595958"/>
                </a:solidFill>
                <a:latin typeface="Corbel"/>
                <a:cs typeface="Corbel"/>
              </a:rPr>
              <a:t>U</a:t>
            </a:r>
            <a:r>
              <a:rPr sz="2000" b="1" dirty="0">
                <a:solidFill>
                  <a:srgbClr val="595958"/>
                </a:solidFill>
                <a:latin typeface="Corbel"/>
                <a:cs typeface="Corbel"/>
              </a:rPr>
              <a:t>G</a:t>
            </a:r>
            <a:r>
              <a:rPr sz="2000" b="1" spc="145" dirty="0">
                <a:solidFill>
                  <a:srgbClr val="595958"/>
                </a:solidFill>
                <a:latin typeface="Corbel"/>
                <a:cs typeface="Corbel"/>
              </a:rPr>
              <a:t> </a:t>
            </a:r>
            <a:r>
              <a:rPr sz="2000" b="1" spc="120" dirty="0">
                <a:solidFill>
                  <a:srgbClr val="595958"/>
                </a:solidFill>
                <a:latin typeface="Corbel"/>
                <a:cs typeface="Corbel"/>
              </a:rPr>
              <a:t>U</a:t>
            </a:r>
            <a:r>
              <a:rPr sz="2000" b="1" spc="114" dirty="0">
                <a:solidFill>
                  <a:srgbClr val="595958"/>
                </a:solidFill>
                <a:latin typeface="Corbel"/>
                <a:cs typeface="Corbel"/>
              </a:rPr>
              <a:t>SE </a:t>
            </a:r>
            <a:r>
              <a:rPr sz="2000" b="1" spc="120" dirty="0">
                <a:solidFill>
                  <a:srgbClr val="595958"/>
                </a:solidFill>
                <a:latin typeface="Corbel"/>
                <a:cs typeface="Corbel"/>
              </a:rPr>
              <a:t>B</a:t>
            </a:r>
            <a:r>
              <a:rPr sz="2000" b="1" dirty="0">
                <a:solidFill>
                  <a:srgbClr val="595958"/>
                </a:solidFill>
                <a:latin typeface="Corbel"/>
                <a:cs typeface="Corbel"/>
              </a:rPr>
              <a:t>Y </a:t>
            </a:r>
            <a:r>
              <a:rPr sz="2000" b="1" spc="-180" dirty="0">
                <a:solidFill>
                  <a:srgbClr val="595958"/>
                </a:solidFill>
                <a:latin typeface="Corbel"/>
                <a:cs typeface="Corbel"/>
              </a:rPr>
              <a:t> </a:t>
            </a:r>
            <a:r>
              <a:rPr sz="2000" b="1" spc="120" dirty="0">
                <a:solidFill>
                  <a:srgbClr val="595958"/>
                </a:solidFill>
                <a:latin typeface="Corbel"/>
                <a:cs typeface="Corbel"/>
              </a:rPr>
              <a:t>R</a:t>
            </a:r>
            <a:r>
              <a:rPr sz="2000" b="1" spc="95" dirty="0">
                <a:solidFill>
                  <a:srgbClr val="595958"/>
                </a:solidFill>
                <a:latin typeface="Corbel"/>
                <a:cs typeface="Corbel"/>
              </a:rPr>
              <a:t>A</a:t>
            </a:r>
            <a:r>
              <a:rPr sz="2000" b="1" spc="125" dirty="0">
                <a:solidFill>
                  <a:srgbClr val="595958"/>
                </a:solidFill>
                <a:latin typeface="Corbel"/>
                <a:cs typeface="Corbel"/>
              </a:rPr>
              <a:t>C</a:t>
            </a:r>
            <a:r>
              <a:rPr sz="2000" b="1" spc="120" dirty="0">
                <a:solidFill>
                  <a:srgbClr val="595958"/>
                </a:solidFill>
                <a:latin typeface="Corbel"/>
                <a:cs typeface="Corbel"/>
              </a:rPr>
              <a:t>E</a:t>
            </a:r>
            <a:r>
              <a:rPr sz="2000" b="1" spc="114" dirty="0">
                <a:solidFill>
                  <a:srgbClr val="595958"/>
                </a:solidFill>
                <a:latin typeface="Corbel"/>
                <a:cs typeface="Corbel"/>
              </a:rPr>
              <a:t>/</a:t>
            </a:r>
            <a:r>
              <a:rPr sz="2000" b="1" spc="120" dirty="0">
                <a:solidFill>
                  <a:srgbClr val="595958"/>
                </a:solidFill>
                <a:latin typeface="Corbel"/>
                <a:cs typeface="Corbel"/>
              </a:rPr>
              <a:t>E</a:t>
            </a:r>
            <a:r>
              <a:rPr sz="2000" b="1" spc="114" dirty="0">
                <a:solidFill>
                  <a:srgbClr val="595958"/>
                </a:solidFill>
                <a:latin typeface="Corbel"/>
                <a:cs typeface="Corbel"/>
              </a:rPr>
              <a:t>T</a:t>
            </a:r>
            <a:r>
              <a:rPr sz="2000" b="1" spc="120" dirty="0">
                <a:solidFill>
                  <a:srgbClr val="595958"/>
                </a:solidFill>
                <a:latin typeface="Corbel"/>
                <a:cs typeface="Corbel"/>
              </a:rPr>
              <a:t>H</a:t>
            </a:r>
            <a:r>
              <a:rPr sz="2000" b="1" spc="125" dirty="0">
                <a:solidFill>
                  <a:srgbClr val="595958"/>
                </a:solidFill>
                <a:latin typeface="Corbel"/>
                <a:cs typeface="Corbel"/>
              </a:rPr>
              <a:t>N</a:t>
            </a:r>
            <a:r>
              <a:rPr sz="2000" b="1" spc="114" dirty="0">
                <a:solidFill>
                  <a:srgbClr val="595958"/>
                </a:solidFill>
                <a:latin typeface="Corbel"/>
                <a:cs typeface="Corbel"/>
              </a:rPr>
              <a:t>I</a:t>
            </a:r>
            <a:r>
              <a:rPr sz="2000" b="1" spc="110" dirty="0">
                <a:solidFill>
                  <a:srgbClr val="595958"/>
                </a:solidFill>
                <a:latin typeface="Corbel"/>
                <a:cs typeface="Corbel"/>
              </a:rPr>
              <a:t>C</a:t>
            </a:r>
            <a:r>
              <a:rPr sz="2000" b="1" spc="114" dirty="0">
                <a:solidFill>
                  <a:srgbClr val="595958"/>
                </a:solidFill>
                <a:latin typeface="Corbel"/>
                <a:cs typeface="Corbel"/>
              </a:rPr>
              <a:t>IT</a:t>
            </a:r>
            <a:r>
              <a:rPr sz="2000" b="1" dirty="0">
                <a:solidFill>
                  <a:srgbClr val="595958"/>
                </a:solidFill>
                <a:latin typeface="Corbel"/>
                <a:cs typeface="Corbel"/>
              </a:rPr>
              <a:t>Y</a:t>
            </a:r>
            <a:r>
              <a:rPr sz="2000" b="1" spc="200" dirty="0">
                <a:solidFill>
                  <a:srgbClr val="595958"/>
                </a:solidFill>
                <a:latin typeface="Corbel"/>
                <a:cs typeface="Corbel"/>
              </a:rPr>
              <a:t> </a:t>
            </a:r>
            <a:r>
              <a:rPr sz="1800" b="1" spc="105" dirty="0">
                <a:solidFill>
                  <a:srgbClr val="595958"/>
                </a:solidFill>
                <a:latin typeface="Corbel"/>
                <a:cs typeface="Corbel"/>
              </a:rPr>
              <a:t>(</a:t>
            </a:r>
            <a:r>
              <a:rPr sz="1800" b="1" spc="100" dirty="0">
                <a:solidFill>
                  <a:srgbClr val="595958"/>
                </a:solidFill>
                <a:latin typeface="Corbel"/>
                <a:cs typeface="Corbel"/>
              </a:rPr>
              <a:t>N</a:t>
            </a:r>
            <a:r>
              <a:rPr sz="1800" b="1" spc="110" dirty="0">
                <a:solidFill>
                  <a:srgbClr val="595958"/>
                </a:solidFill>
                <a:latin typeface="Corbel"/>
                <a:cs typeface="Corbel"/>
              </a:rPr>
              <a:t>S</a:t>
            </a:r>
            <a:r>
              <a:rPr sz="1800" b="1" spc="100" dirty="0">
                <a:solidFill>
                  <a:srgbClr val="595958"/>
                </a:solidFill>
                <a:latin typeface="Corbel"/>
                <a:cs typeface="Corbel"/>
              </a:rPr>
              <a:t>D</a:t>
            </a:r>
            <a:r>
              <a:rPr sz="1800" b="1" spc="114" dirty="0">
                <a:solidFill>
                  <a:srgbClr val="595958"/>
                </a:solidFill>
                <a:latin typeface="Corbel"/>
                <a:cs typeface="Corbel"/>
              </a:rPr>
              <a:t>U</a:t>
            </a:r>
            <a:r>
              <a:rPr sz="1800" b="1" spc="120" dirty="0">
                <a:solidFill>
                  <a:srgbClr val="595958"/>
                </a:solidFill>
                <a:latin typeface="Corbel"/>
                <a:cs typeface="Corbel"/>
              </a:rPr>
              <a:t>H</a:t>
            </a:r>
            <a:r>
              <a:rPr sz="1800" b="1" spc="-10" dirty="0">
                <a:solidFill>
                  <a:srgbClr val="595958"/>
                </a:solidFill>
                <a:latin typeface="Corbel"/>
                <a:cs typeface="Corbel"/>
              </a:rPr>
              <a:t>,</a:t>
            </a:r>
            <a:r>
              <a:rPr sz="1800" b="1" dirty="0">
                <a:solidFill>
                  <a:srgbClr val="595958"/>
                </a:solidFill>
                <a:latin typeface="Corbel"/>
                <a:cs typeface="Corbel"/>
              </a:rPr>
              <a:t> </a:t>
            </a:r>
            <a:r>
              <a:rPr sz="1800" b="1" spc="-125" dirty="0">
                <a:solidFill>
                  <a:srgbClr val="595958"/>
                </a:solidFill>
                <a:latin typeface="Corbel"/>
                <a:cs typeface="Corbel"/>
              </a:rPr>
              <a:t> </a:t>
            </a:r>
            <a:r>
              <a:rPr sz="1800" b="1" spc="85" dirty="0">
                <a:solidFill>
                  <a:srgbClr val="595958"/>
                </a:solidFill>
                <a:latin typeface="Corbel"/>
                <a:cs typeface="Corbel"/>
              </a:rPr>
              <a:t>2</a:t>
            </a:r>
            <a:r>
              <a:rPr sz="1800" b="1" spc="100" dirty="0">
                <a:solidFill>
                  <a:srgbClr val="595958"/>
                </a:solidFill>
                <a:latin typeface="Corbel"/>
                <a:cs typeface="Corbel"/>
              </a:rPr>
              <a:t>01</a:t>
            </a:r>
            <a:r>
              <a:rPr sz="1800" b="1" spc="114" dirty="0">
                <a:solidFill>
                  <a:srgbClr val="595958"/>
                </a:solidFill>
                <a:latin typeface="Corbel"/>
                <a:cs typeface="Corbel"/>
              </a:rPr>
              <a:t>9</a:t>
            </a:r>
            <a:r>
              <a:rPr sz="1800" b="1" spc="-10" dirty="0">
                <a:solidFill>
                  <a:srgbClr val="595958"/>
                </a:solidFill>
                <a:latin typeface="Corbel"/>
                <a:cs typeface="Corbel"/>
              </a:rPr>
              <a:t>)</a:t>
            </a:r>
            <a:endParaRPr sz="1800">
              <a:latin typeface="Corbel"/>
              <a:cs typeface="Corbel"/>
            </a:endParaRPr>
          </a:p>
        </p:txBody>
      </p:sp>
      <p:sp>
        <p:nvSpPr>
          <p:cNvPr id="18" name="object 18"/>
          <p:cNvSpPr/>
          <p:nvPr/>
        </p:nvSpPr>
        <p:spPr>
          <a:xfrm>
            <a:off x="5545835" y="2069592"/>
            <a:ext cx="83820" cy="83820"/>
          </a:xfrm>
          <a:custGeom>
            <a:avLst/>
            <a:gdLst/>
            <a:ahLst/>
            <a:cxnLst/>
            <a:rect l="l" t="t" r="r" b="b"/>
            <a:pathLst>
              <a:path w="83820" h="83819">
                <a:moveTo>
                  <a:pt x="0" y="0"/>
                </a:moveTo>
                <a:lnTo>
                  <a:pt x="83820" y="0"/>
                </a:lnTo>
                <a:lnTo>
                  <a:pt x="83820" y="83820"/>
                </a:lnTo>
                <a:lnTo>
                  <a:pt x="0" y="83820"/>
                </a:lnTo>
                <a:lnTo>
                  <a:pt x="0" y="0"/>
                </a:lnTo>
                <a:close/>
              </a:path>
            </a:pathLst>
          </a:custGeom>
          <a:solidFill>
            <a:srgbClr val="3494BA"/>
          </a:solidFill>
        </p:spPr>
        <p:txBody>
          <a:bodyPr wrap="square" lIns="0" tIns="0" rIns="0" bIns="0" rtlCol="0"/>
          <a:lstStyle/>
          <a:p>
            <a:endParaRPr/>
          </a:p>
        </p:txBody>
      </p:sp>
      <p:sp>
        <p:nvSpPr>
          <p:cNvPr id="19" name="object 19"/>
          <p:cNvSpPr/>
          <p:nvPr/>
        </p:nvSpPr>
        <p:spPr>
          <a:xfrm>
            <a:off x="6742176" y="2069592"/>
            <a:ext cx="83820" cy="83820"/>
          </a:xfrm>
          <a:custGeom>
            <a:avLst/>
            <a:gdLst/>
            <a:ahLst/>
            <a:cxnLst/>
            <a:rect l="l" t="t" r="r" b="b"/>
            <a:pathLst>
              <a:path w="83820" h="83819">
                <a:moveTo>
                  <a:pt x="0" y="0"/>
                </a:moveTo>
                <a:lnTo>
                  <a:pt x="83820" y="0"/>
                </a:lnTo>
                <a:lnTo>
                  <a:pt x="83820" y="83820"/>
                </a:lnTo>
                <a:lnTo>
                  <a:pt x="0" y="83820"/>
                </a:lnTo>
                <a:lnTo>
                  <a:pt x="0" y="0"/>
                </a:lnTo>
                <a:close/>
              </a:path>
            </a:pathLst>
          </a:custGeom>
          <a:solidFill>
            <a:srgbClr val="58B6C0"/>
          </a:solidFill>
        </p:spPr>
        <p:txBody>
          <a:bodyPr wrap="square" lIns="0" tIns="0" rIns="0" bIns="0" rtlCol="0"/>
          <a:lstStyle/>
          <a:p>
            <a:endParaRPr/>
          </a:p>
        </p:txBody>
      </p:sp>
      <p:sp>
        <p:nvSpPr>
          <p:cNvPr id="20" name="object 20"/>
          <p:cNvSpPr/>
          <p:nvPr/>
        </p:nvSpPr>
        <p:spPr>
          <a:xfrm>
            <a:off x="5545835" y="2537460"/>
            <a:ext cx="83820" cy="83820"/>
          </a:xfrm>
          <a:custGeom>
            <a:avLst/>
            <a:gdLst/>
            <a:ahLst/>
            <a:cxnLst/>
            <a:rect l="l" t="t" r="r" b="b"/>
            <a:pathLst>
              <a:path w="83820" h="83819">
                <a:moveTo>
                  <a:pt x="0" y="0"/>
                </a:moveTo>
                <a:lnTo>
                  <a:pt x="83820" y="0"/>
                </a:lnTo>
                <a:lnTo>
                  <a:pt x="83820" y="83820"/>
                </a:lnTo>
                <a:lnTo>
                  <a:pt x="0" y="83820"/>
                </a:lnTo>
                <a:lnTo>
                  <a:pt x="0" y="0"/>
                </a:lnTo>
                <a:close/>
              </a:path>
            </a:pathLst>
          </a:custGeom>
          <a:solidFill>
            <a:srgbClr val="75BDA7"/>
          </a:solidFill>
        </p:spPr>
        <p:txBody>
          <a:bodyPr wrap="square" lIns="0" tIns="0" rIns="0" bIns="0" rtlCol="0"/>
          <a:lstStyle/>
          <a:p>
            <a:endParaRPr/>
          </a:p>
        </p:txBody>
      </p:sp>
      <p:sp>
        <p:nvSpPr>
          <p:cNvPr id="21" name="object 21"/>
          <p:cNvSpPr/>
          <p:nvPr/>
        </p:nvSpPr>
        <p:spPr>
          <a:xfrm>
            <a:off x="6742176" y="2537460"/>
            <a:ext cx="83820" cy="83820"/>
          </a:xfrm>
          <a:custGeom>
            <a:avLst/>
            <a:gdLst/>
            <a:ahLst/>
            <a:cxnLst/>
            <a:rect l="l" t="t" r="r" b="b"/>
            <a:pathLst>
              <a:path w="83820" h="83819">
                <a:moveTo>
                  <a:pt x="0" y="0"/>
                </a:moveTo>
                <a:lnTo>
                  <a:pt x="83820" y="0"/>
                </a:lnTo>
                <a:lnTo>
                  <a:pt x="83820" y="83820"/>
                </a:lnTo>
                <a:lnTo>
                  <a:pt x="0" y="83820"/>
                </a:lnTo>
                <a:lnTo>
                  <a:pt x="0" y="0"/>
                </a:lnTo>
                <a:close/>
              </a:path>
            </a:pathLst>
          </a:custGeom>
          <a:solidFill>
            <a:srgbClr val="7A8C8E"/>
          </a:solidFill>
        </p:spPr>
        <p:txBody>
          <a:bodyPr wrap="square" lIns="0" tIns="0" rIns="0" bIns="0" rtlCol="0"/>
          <a:lstStyle/>
          <a:p>
            <a:endParaRPr/>
          </a:p>
        </p:txBody>
      </p:sp>
      <p:sp>
        <p:nvSpPr>
          <p:cNvPr id="22" name="object 22"/>
          <p:cNvSpPr/>
          <p:nvPr/>
        </p:nvSpPr>
        <p:spPr>
          <a:xfrm>
            <a:off x="5545835" y="3005327"/>
            <a:ext cx="83820" cy="83820"/>
          </a:xfrm>
          <a:custGeom>
            <a:avLst/>
            <a:gdLst/>
            <a:ahLst/>
            <a:cxnLst/>
            <a:rect l="l" t="t" r="r" b="b"/>
            <a:pathLst>
              <a:path w="83820" h="83819">
                <a:moveTo>
                  <a:pt x="0" y="0"/>
                </a:moveTo>
                <a:lnTo>
                  <a:pt x="83820" y="0"/>
                </a:lnTo>
                <a:lnTo>
                  <a:pt x="83820" y="83820"/>
                </a:lnTo>
                <a:lnTo>
                  <a:pt x="0" y="83820"/>
                </a:lnTo>
                <a:lnTo>
                  <a:pt x="0" y="0"/>
                </a:lnTo>
                <a:close/>
              </a:path>
            </a:pathLst>
          </a:custGeom>
          <a:solidFill>
            <a:srgbClr val="84ACB6"/>
          </a:solidFill>
        </p:spPr>
        <p:txBody>
          <a:bodyPr wrap="square" lIns="0" tIns="0" rIns="0" bIns="0" rtlCol="0"/>
          <a:lstStyle/>
          <a:p>
            <a:endParaRPr/>
          </a:p>
        </p:txBody>
      </p:sp>
      <p:sp>
        <p:nvSpPr>
          <p:cNvPr id="23" name="object 23"/>
          <p:cNvSpPr/>
          <p:nvPr/>
        </p:nvSpPr>
        <p:spPr>
          <a:xfrm>
            <a:off x="6742176" y="3005327"/>
            <a:ext cx="83820" cy="83820"/>
          </a:xfrm>
          <a:custGeom>
            <a:avLst/>
            <a:gdLst/>
            <a:ahLst/>
            <a:cxnLst/>
            <a:rect l="l" t="t" r="r" b="b"/>
            <a:pathLst>
              <a:path w="83820" h="83819">
                <a:moveTo>
                  <a:pt x="0" y="0"/>
                </a:moveTo>
                <a:lnTo>
                  <a:pt x="83820" y="0"/>
                </a:lnTo>
                <a:lnTo>
                  <a:pt x="83820" y="83820"/>
                </a:lnTo>
                <a:lnTo>
                  <a:pt x="0" y="83820"/>
                </a:lnTo>
                <a:lnTo>
                  <a:pt x="0" y="0"/>
                </a:lnTo>
                <a:close/>
              </a:path>
            </a:pathLst>
          </a:custGeom>
          <a:solidFill>
            <a:srgbClr val="2683C6"/>
          </a:solidFill>
        </p:spPr>
        <p:txBody>
          <a:bodyPr wrap="square" lIns="0" tIns="0" rIns="0" bIns="0" rtlCol="0"/>
          <a:lstStyle/>
          <a:p>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56</a:t>
            </a:fld>
            <a:endParaRPr spc="10" dirty="0"/>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8" name="object 2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9" name="object 29"/>
          <p:cNvSpPr txBox="1"/>
          <p:nvPr/>
        </p:nvSpPr>
        <p:spPr>
          <a:xfrm>
            <a:off x="7183595"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
        <p:nvSpPr>
          <p:cNvPr id="25" name="object 25"/>
          <p:cNvSpPr txBox="1"/>
          <p:nvPr/>
        </p:nvSpPr>
        <p:spPr>
          <a:xfrm>
            <a:off x="643533" y="6326604"/>
            <a:ext cx="4130040"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a:t>
            </a:r>
            <a:r>
              <a:rPr sz="1400" spc="5" dirty="0">
                <a:latin typeface="Corbel"/>
                <a:cs typeface="Corbel"/>
              </a:rPr>
              <a:t>u</a:t>
            </a:r>
            <a:r>
              <a:rPr sz="1400" spc="-5" dirty="0">
                <a:latin typeface="Corbel"/>
                <a:cs typeface="Corbel"/>
              </a:rPr>
              <a:t>sh</a:t>
            </a:r>
            <a:r>
              <a:rPr sz="1400" dirty="0">
                <a:latin typeface="Corbel"/>
                <a:cs typeface="Corbel"/>
              </a:rPr>
              <a:t>-</a:t>
            </a:r>
            <a:r>
              <a:rPr sz="1400" spc="-5" dirty="0">
                <a:latin typeface="Corbel"/>
                <a:cs typeface="Corbel"/>
              </a:rPr>
              <a:t>Bas</a:t>
            </a:r>
            <a:r>
              <a:rPr sz="1400" spc="-25" dirty="0">
                <a:latin typeface="Corbel"/>
                <a:cs typeface="Corbel"/>
              </a:rPr>
              <a:t>k</a:t>
            </a:r>
            <a:r>
              <a:rPr sz="1400" spc="-5" dirty="0">
                <a:latin typeface="Corbel"/>
                <a:cs typeface="Corbel"/>
              </a:rPr>
              <a:t>e</a:t>
            </a:r>
            <a:r>
              <a:rPr sz="1400" dirty="0">
                <a:latin typeface="Corbel"/>
                <a:cs typeface="Corbel"/>
              </a:rPr>
              <a:t>tt</a:t>
            </a:r>
            <a:r>
              <a:rPr sz="1400" spc="-5" dirty="0">
                <a:latin typeface="Corbel"/>
                <a:cs typeface="Corbel"/>
              </a:rPr>
              <a:t>e</a:t>
            </a:r>
            <a:r>
              <a:rPr sz="1400" dirty="0">
                <a:latin typeface="Corbel"/>
                <a:cs typeface="Corbel"/>
              </a:rPr>
              <a:t>,</a:t>
            </a:r>
            <a:r>
              <a:rPr sz="1400" spc="-15" dirty="0">
                <a:latin typeface="Corbel"/>
                <a:cs typeface="Corbel"/>
              </a:rPr>
              <a:t> </a:t>
            </a:r>
            <a:r>
              <a:rPr sz="1400" spc="-25" dirty="0">
                <a:latin typeface="Corbel"/>
                <a:cs typeface="Corbel"/>
              </a:rPr>
              <a:t>2</a:t>
            </a:r>
            <a:r>
              <a:rPr sz="1400" spc="-5" dirty="0">
                <a:latin typeface="Corbel"/>
                <a:cs typeface="Corbel"/>
              </a:rPr>
              <a:t>00</a:t>
            </a:r>
            <a:r>
              <a:rPr sz="1400" spc="-10" dirty="0">
                <a:latin typeface="Corbel"/>
                <a:cs typeface="Corbel"/>
              </a:rPr>
              <a:t>4</a:t>
            </a:r>
            <a:r>
              <a:rPr sz="1400" dirty="0">
                <a:latin typeface="Corbel"/>
                <a:cs typeface="Corbel"/>
              </a:rPr>
              <a:t>;</a:t>
            </a:r>
            <a:r>
              <a:rPr sz="1400" spc="-45" dirty="0">
                <a:latin typeface="Corbel"/>
                <a:cs typeface="Corbel"/>
              </a:rPr>
              <a:t> </a:t>
            </a:r>
            <a:r>
              <a:rPr sz="1400" spc="5" dirty="0">
                <a:latin typeface="Corbel"/>
                <a:cs typeface="Corbel"/>
              </a:rPr>
              <a:t>S</a:t>
            </a:r>
            <a:r>
              <a:rPr sz="1400" spc="-5" dirty="0">
                <a:latin typeface="Corbel"/>
                <a:cs typeface="Corbel"/>
              </a:rPr>
              <a:t>AMH</a:t>
            </a:r>
            <a:r>
              <a:rPr sz="1400" spc="5" dirty="0">
                <a:latin typeface="Corbel"/>
                <a:cs typeface="Corbel"/>
              </a:rPr>
              <a:t>S</a:t>
            </a:r>
            <a:r>
              <a:rPr sz="1400" spc="-5" dirty="0">
                <a:latin typeface="Corbel"/>
                <a:cs typeface="Corbel"/>
              </a:rPr>
              <a:t>A</a:t>
            </a:r>
            <a:r>
              <a:rPr sz="1400" dirty="0">
                <a:latin typeface="Corbel"/>
                <a:cs typeface="Corbel"/>
              </a:rPr>
              <a:t>,</a:t>
            </a:r>
            <a:r>
              <a:rPr sz="1400" spc="-5"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endParaRPr sz="1400">
              <a:latin typeface="Corbel"/>
              <a:cs typeface="Corbel"/>
            </a:endParaRPr>
          </a:p>
        </p:txBody>
      </p:sp>
      <p:graphicFrame>
        <p:nvGraphicFramePr>
          <p:cNvPr id="24" name="object 24"/>
          <p:cNvGraphicFramePr>
            <a:graphicFrameLocks noGrp="1"/>
          </p:cNvGraphicFramePr>
          <p:nvPr/>
        </p:nvGraphicFramePr>
        <p:xfrm>
          <a:off x="900493" y="1993201"/>
          <a:ext cx="7481288" cy="4320532"/>
        </p:xfrm>
        <a:graphic>
          <a:graphicData uri="http://schemas.openxmlformats.org/drawingml/2006/table">
            <a:tbl>
              <a:tblPr firstRow="1" bandRow="1">
                <a:tableStyleId>{2D5ABB26-0587-4C30-8999-92F81FD0307C}</a:tableStyleId>
              </a:tblPr>
              <a:tblGrid>
                <a:gridCol w="278891">
                  <a:extLst>
                    <a:ext uri="{9D8B030D-6E8A-4147-A177-3AD203B41FA5}">
                      <a16:colId xmlns:a16="http://schemas.microsoft.com/office/drawing/2014/main" val="20000"/>
                    </a:ext>
                  </a:extLst>
                </a:gridCol>
                <a:gridCol w="124968">
                  <a:extLst>
                    <a:ext uri="{9D8B030D-6E8A-4147-A177-3AD203B41FA5}">
                      <a16:colId xmlns:a16="http://schemas.microsoft.com/office/drawing/2014/main" val="20001"/>
                    </a:ext>
                  </a:extLst>
                </a:gridCol>
                <a:gridCol w="112775">
                  <a:extLst>
                    <a:ext uri="{9D8B030D-6E8A-4147-A177-3AD203B41FA5}">
                      <a16:colId xmlns:a16="http://schemas.microsoft.com/office/drawing/2014/main" val="20002"/>
                    </a:ext>
                  </a:extLst>
                </a:gridCol>
                <a:gridCol w="124968">
                  <a:extLst>
                    <a:ext uri="{9D8B030D-6E8A-4147-A177-3AD203B41FA5}">
                      <a16:colId xmlns:a16="http://schemas.microsoft.com/office/drawing/2014/main" val="20003"/>
                    </a:ext>
                  </a:extLst>
                </a:gridCol>
                <a:gridCol w="112776">
                  <a:extLst>
                    <a:ext uri="{9D8B030D-6E8A-4147-A177-3AD203B41FA5}">
                      <a16:colId xmlns:a16="http://schemas.microsoft.com/office/drawing/2014/main" val="20004"/>
                    </a:ext>
                  </a:extLst>
                </a:gridCol>
                <a:gridCol w="124968">
                  <a:extLst>
                    <a:ext uri="{9D8B030D-6E8A-4147-A177-3AD203B41FA5}">
                      <a16:colId xmlns:a16="http://schemas.microsoft.com/office/drawing/2014/main" val="20005"/>
                    </a:ext>
                  </a:extLst>
                </a:gridCol>
                <a:gridCol w="112775">
                  <a:extLst>
                    <a:ext uri="{9D8B030D-6E8A-4147-A177-3AD203B41FA5}">
                      <a16:colId xmlns:a16="http://schemas.microsoft.com/office/drawing/2014/main" val="20006"/>
                    </a:ext>
                  </a:extLst>
                </a:gridCol>
                <a:gridCol w="124968">
                  <a:extLst>
                    <a:ext uri="{9D8B030D-6E8A-4147-A177-3AD203B41FA5}">
                      <a16:colId xmlns:a16="http://schemas.microsoft.com/office/drawing/2014/main" val="20007"/>
                    </a:ext>
                  </a:extLst>
                </a:gridCol>
                <a:gridCol w="112775">
                  <a:extLst>
                    <a:ext uri="{9D8B030D-6E8A-4147-A177-3AD203B41FA5}">
                      <a16:colId xmlns:a16="http://schemas.microsoft.com/office/drawing/2014/main" val="20008"/>
                    </a:ext>
                  </a:extLst>
                </a:gridCol>
                <a:gridCol w="124968">
                  <a:extLst>
                    <a:ext uri="{9D8B030D-6E8A-4147-A177-3AD203B41FA5}">
                      <a16:colId xmlns:a16="http://schemas.microsoft.com/office/drawing/2014/main" val="20009"/>
                    </a:ext>
                  </a:extLst>
                </a:gridCol>
                <a:gridCol w="112775">
                  <a:extLst>
                    <a:ext uri="{9D8B030D-6E8A-4147-A177-3AD203B41FA5}">
                      <a16:colId xmlns:a16="http://schemas.microsoft.com/office/drawing/2014/main" val="20010"/>
                    </a:ext>
                  </a:extLst>
                </a:gridCol>
                <a:gridCol w="124968">
                  <a:extLst>
                    <a:ext uri="{9D8B030D-6E8A-4147-A177-3AD203B41FA5}">
                      <a16:colId xmlns:a16="http://schemas.microsoft.com/office/drawing/2014/main" val="20011"/>
                    </a:ext>
                  </a:extLst>
                </a:gridCol>
                <a:gridCol w="277368">
                  <a:extLst>
                    <a:ext uri="{9D8B030D-6E8A-4147-A177-3AD203B41FA5}">
                      <a16:colId xmlns:a16="http://schemas.microsoft.com/office/drawing/2014/main" val="20012"/>
                    </a:ext>
                  </a:extLst>
                </a:gridCol>
                <a:gridCol w="278891">
                  <a:extLst>
                    <a:ext uri="{9D8B030D-6E8A-4147-A177-3AD203B41FA5}">
                      <a16:colId xmlns:a16="http://schemas.microsoft.com/office/drawing/2014/main" val="20013"/>
                    </a:ext>
                  </a:extLst>
                </a:gridCol>
                <a:gridCol w="124968">
                  <a:extLst>
                    <a:ext uri="{9D8B030D-6E8A-4147-A177-3AD203B41FA5}">
                      <a16:colId xmlns:a16="http://schemas.microsoft.com/office/drawing/2014/main" val="20014"/>
                    </a:ext>
                  </a:extLst>
                </a:gridCol>
                <a:gridCol w="112775">
                  <a:extLst>
                    <a:ext uri="{9D8B030D-6E8A-4147-A177-3AD203B41FA5}">
                      <a16:colId xmlns:a16="http://schemas.microsoft.com/office/drawing/2014/main" val="20015"/>
                    </a:ext>
                  </a:extLst>
                </a:gridCol>
                <a:gridCol w="124967">
                  <a:extLst>
                    <a:ext uri="{9D8B030D-6E8A-4147-A177-3AD203B41FA5}">
                      <a16:colId xmlns:a16="http://schemas.microsoft.com/office/drawing/2014/main" val="20016"/>
                    </a:ext>
                  </a:extLst>
                </a:gridCol>
                <a:gridCol w="112776">
                  <a:extLst>
                    <a:ext uri="{9D8B030D-6E8A-4147-A177-3AD203B41FA5}">
                      <a16:colId xmlns:a16="http://schemas.microsoft.com/office/drawing/2014/main" val="20017"/>
                    </a:ext>
                  </a:extLst>
                </a:gridCol>
                <a:gridCol w="124967">
                  <a:extLst>
                    <a:ext uri="{9D8B030D-6E8A-4147-A177-3AD203B41FA5}">
                      <a16:colId xmlns:a16="http://schemas.microsoft.com/office/drawing/2014/main" val="20018"/>
                    </a:ext>
                  </a:extLst>
                </a:gridCol>
                <a:gridCol w="112775">
                  <a:extLst>
                    <a:ext uri="{9D8B030D-6E8A-4147-A177-3AD203B41FA5}">
                      <a16:colId xmlns:a16="http://schemas.microsoft.com/office/drawing/2014/main" val="20019"/>
                    </a:ext>
                  </a:extLst>
                </a:gridCol>
                <a:gridCol w="124967">
                  <a:extLst>
                    <a:ext uri="{9D8B030D-6E8A-4147-A177-3AD203B41FA5}">
                      <a16:colId xmlns:a16="http://schemas.microsoft.com/office/drawing/2014/main" val="20020"/>
                    </a:ext>
                  </a:extLst>
                </a:gridCol>
                <a:gridCol w="112776">
                  <a:extLst>
                    <a:ext uri="{9D8B030D-6E8A-4147-A177-3AD203B41FA5}">
                      <a16:colId xmlns:a16="http://schemas.microsoft.com/office/drawing/2014/main" val="20021"/>
                    </a:ext>
                  </a:extLst>
                </a:gridCol>
                <a:gridCol w="124967">
                  <a:extLst>
                    <a:ext uri="{9D8B030D-6E8A-4147-A177-3AD203B41FA5}">
                      <a16:colId xmlns:a16="http://schemas.microsoft.com/office/drawing/2014/main" val="20022"/>
                    </a:ext>
                  </a:extLst>
                </a:gridCol>
                <a:gridCol w="112775">
                  <a:extLst>
                    <a:ext uri="{9D8B030D-6E8A-4147-A177-3AD203B41FA5}">
                      <a16:colId xmlns:a16="http://schemas.microsoft.com/office/drawing/2014/main" val="20023"/>
                    </a:ext>
                  </a:extLst>
                </a:gridCol>
                <a:gridCol w="124967">
                  <a:extLst>
                    <a:ext uri="{9D8B030D-6E8A-4147-A177-3AD203B41FA5}">
                      <a16:colId xmlns:a16="http://schemas.microsoft.com/office/drawing/2014/main" val="20024"/>
                    </a:ext>
                  </a:extLst>
                </a:gridCol>
                <a:gridCol w="278892">
                  <a:extLst>
                    <a:ext uri="{9D8B030D-6E8A-4147-A177-3AD203B41FA5}">
                      <a16:colId xmlns:a16="http://schemas.microsoft.com/office/drawing/2014/main" val="20025"/>
                    </a:ext>
                  </a:extLst>
                </a:gridCol>
                <a:gridCol w="277368">
                  <a:extLst>
                    <a:ext uri="{9D8B030D-6E8A-4147-A177-3AD203B41FA5}">
                      <a16:colId xmlns:a16="http://schemas.microsoft.com/office/drawing/2014/main" val="20026"/>
                    </a:ext>
                  </a:extLst>
                </a:gridCol>
                <a:gridCol w="124967">
                  <a:extLst>
                    <a:ext uri="{9D8B030D-6E8A-4147-A177-3AD203B41FA5}">
                      <a16:colId xmlns:a16="http://schemas.microsoft.com/office/drawing/2014/main" val="20027"/>
                    </a:ext>
                  </a:extLst>
                </a:gridCol>
                <a:gridCol w="112775">
                  <a:extLst>
                    <a:ext uri="{9D8B030D-6E8A-4147-A177-3AD203B41FA5}">
                      <a16:colId xmlns:a16="http://schemas.microsoft.com/office/drawing/2014/main" val="20028"/>
                    </a:ext>
                  </a:extLst>
                </a:gridCol>
                <a:gridCol w="124967">
                  <a:extLst>
                    <a:ext uri="{9D8B030D-6E8A-4147-A177-3AD203B41FA5}">
                      <a16:colId xmlns:a16="http://schemas.microsoft.com/office/drawing/2014/main" val="20029"/>
                    </a:ext>
                  </a:extLst>
                </a:gridCol>
                <a:gridCol w="112776">
                  <a:extLst>
                    <a:ext uri="{9D8B030D-6E8A-4147-A177-3AD203B41FA5}">
                      <a16:colId xmlns:a16="http://schemas.microsoft.com/office/drawing/2014/main" val="20030"/>
                    </a:ext>
                  </a:extLst>
                </a:gridCol>
                <a:gridCol w="124967">
                  <a:extLst>
                    <a:ext uri="{9D8B030D-6E8A-4147-A177-3AD203B41FA5}">
                      <a16:colId xmlns:a16="http://schemas.microsoft.com/office/drawing/2014/main" val="20031"/>
                    </a:ext>
                  </a:extLst>
                </a:gridCol>
                <a:gridCol w="112775">
                  <a:extLst>
                    <a:ext uri="{9D8B030D-6E8A-4147-A177-3AD203B41FA5}">
                      <a16:colId xmlns:a16="http://schemas.microsoft.com/office/drawing/2014/main" val="20032"/>
                    </a:ext>
                  </a:extLst>
                </a:gridCol>
                <a:gridCol w="124967">
                  <a:extLst>
                    <a:ext uri="{9D8B030D-6E8A-4147-A177-3AD203B41FA5}">
                      <a16:colId xmlns:a16="http://schemas.microsoft.com/office/drawing/2014/main" val="20033"/>
                    </a:ext>
                  </a:extLst>
                </a:gridCol>
                <a:gridCol w="112776">
                  <a:extLst>
                    <a:ext uri="{9D8B030D-6E8A-4147-A177-3AD203B41FA5}">
                      <a16:colId xmlns:a16="http://schemas.microsoft.com/office/drawing/2014/main" val="20034"/>
                    </a:ext>
                  </a:extLst>
                </a:gridCol>
                <a:gridCol w="124967">
                  <a:extLst>
                    <a:ext uri="{9D8B030D-6E8A-4147-A177-3AD203B41FA5}">
                      <a16:colId xmlns:a16="http://schemas.microsoft.com/office/drawing/2014/main" val="20035"/>
                    </a:ext>
                  </a:extLst>
                </a:gridCol>
                <a:gridCol w="112775">
                  <a:extLst>
                    <a:ext uri="{9D8B030D-6E8A-4147-A177-3AD203B41FA5}">
                      <a16:colId xmlns:a16="http://schemas.microsoft.com/office/drawing/2014/main" val="20036"/>
                    </a:ext>
                  </a:extLst>
                </a:gridCol>
                <a:gridCol w="126491">
                  <a:extLst>
                    <a:ext uri="{9D8B030D-6E8A-4147-A177-3AD203B41FA5}">
                      <a16:colId xmlns:a16="http://schemas.microsoft.com/office/drawing/2014/main" val="20037"/>
                    </a:ext>
                  </a:extLst>
                </a:gridCol>
                <a:gridCol w="277368">
                  <a:extLst>
                    <a:ext uri="{9D8B030D-6E8A-4147-A177-3AD203B41FA5}">
                      <a16:colId xmlns:a16="http://schemas.microsoft.com/office/drawing/2014/main" val="20038"/>
                    </a:ext>
                  </a:extLst>
                </a:gridCol>
                <a:gridCol w="277368">
                  <a:extLst>
                    <a:ext uri="{9D8B030D-6E8A-4147-A177-3AD203B41FA5}">
                      <a16:colId xmlns:a16="http://schemas.microsoft.com/office/drawing/2014/main" val="20039"/>
                    </a:ext>
                  </a:extLst>
                </a:gridCol>
                <a:gridCol w="124968">
                  <a:extLst>
                    <a:ext uri="{9D8B030D-6E8A-4147-A177-3AD203B41FA5}">
                      <a16:colId xmlns:a16="http://schemas.microsoft.com/office/drawing/2014/main" val="20040"/>
                    </a:ext>
                  </a:extLst>
                </a:gridCol>
                <a:gridCol w="112775">
                  <a:extLst>
                    <a:ext uri="{9D8B030D-6E8A-4147-A177-3AD203B41FA5}">
                      <a16:colId xmlns:a16="http://schemas.microsoft.com/office/drawing/2014/main" val="20041"/>
                    </a:ext>
                  </a:extLst>
                </a:gridCol>
                <a:gridCol w="124968">
                  <a:extLst>
                    <a:ext uri="{9D8B030D-6E8A-4147-A177-3AD203B41FA5}">
                      <a16:colId xmlns:a16="http://schemas.microsoft.com/office/drawing/2014/main" val="20042"/>
                    </a:ext>
                  </a:extLst>
                </a:gridCol>
                <a:gridCol w="112775">
                  <a:extLst>
                    <a:ext uri="{9D8B030D-6E8A-4147-A177-3AD203B41FA5}">
                      <a16:colId xmlns:a16="http://schemas.microsoft.com/office/drawing/2014/main" val="20043"/>
                    </a:ext>
                  </a:extLst>
                </a:gridCol>
                <a:gridCol w="126492">
                  <a:extLst>
                    <a:ext uri="{9D8B030D-6E8A-4147-A177-3AD203B41FA5}">
                      <a16:colId xmlns:a16="http://schemas.microsoft.com/office/drawing/2014/main" val="20044"/>
                    </a:ext>
                  </a:extLst>
                </a:gridCol>
                <a:gridCol w="111251">
                  <a:extLst>
                    <a:ext uri="{9D8B030D-6E8A-4147-A177-3AD203B41FA5}">
                      <a16:colId xmlns:a16="http://schemas.microsoft.com/office/drawing/2014/main" val="20045"/>
                    </a:ext>
                  </a:extLst>
                </a:gridCol>
                <a:gridCol w="126492">
                  <a:extLst>
                    <a:ext uri="{9D8B030D-6E8A-4147-A177-3AD203B41FA5}">
                      <a16:colId xmlns:a16="http://schemas.microsoft.com/office/drawing/2014/main" val="20046"/>
                    </a:ext>
                  </a:extLst>
                </a:gridCol>
                <a:gridCol w="112775">
                  <a:extLst>
                    <a:ext uri="{9D8B030D-6E8A-4147-A177-3AD203B41FA5}">
                      <a16:colId xmlns:a16="http://schemas.microsoft.com/office/drawing/2014/main" val="20047"/>
                    </a:ext>
                  </a:extLst>
                </a:gridCol>
                <a:gridCol w="124968">
                  <a:extLst>
                    <a:ext uri="{9D8B030D-6E8A-4147-A177-3AD203B41FA5}">
                      <a16:colId xmlns:a16="http://schemas.microsoft.com/office/drawing/2014/main" val="20048"/>
                    </a:ext>
                  </a:extLst>
                </a:gridCol>
                <a:gridCol w="112775">
                  <a:extLst>
                    <a:ext uri="{9D8B030D-6E8A-4147-A177-3AD203B41FA5}">
                      <a16:colId xmlns:a16="http://schemas.microsoft.com/office/drawing/2014/main" val="20049"/>
                    </a:ext>
                  </a:extLst>
                </a:gridCol>
                <a:gridCol w="124968">
                  <a:extLst>
                    <a:ext uri="{9D8B030D-6E8A-4147-A177-3AD203B41FA5}">
                      <a16:colId xmlns:a16="http://schemas.microsoft.com/office/drawing/2014/main" val="20050"/>
                    </a:ext>
                  </a:extLst>
                </a:gridCol>
                <a:gridCol w="277368">
                  <a:extLst>
                    <a:ext uri="{9D8B030D-6E8A-4147-A177-3AD203B41FA5}">
                      <a16:colId xmlns:a16="http://schemas.microsoft.com/office/drawing/2014/main" val="20051"/>
                    </a:ext>
                  </a:extLst>
                </a:gridCol>
              </a:tblGrid>
              <a:tr h="242315">
                <a:tc gridSpan="13">
                  <a:txBody>
                    <a:bodyPr/>
                    <a:lstStyle/>
                    <a:p>
                      <a:pPr marL="73025">
                        <a:lnSpc>
                          <a:spcPct val="100000"/>
                        </a:lnSpc>
                      </a:pPr>
                      <a:r>
                        <a:rPr sz="1050" dirty="0">
                          <a:solidFill>
                            <a:srgbClr val="808080"/>
                          </a:solidFill>
                          <a:latin typeface="Corbel"/>
                          <a:cs typeface="Corbel"/>
                        </a:rPr>
                        <a:t>56.</a:t>
                      </a:r>
                      <a:endParaRPr sz="1050">
                        <a:latin typeface="Corbel"/>
                        <a:cs typeface="Corbel"/>
                      </a:endParaRPr>
                    </a:p>
                  </a:txBody>
                  <a:tcPr marL="0" marR="0" marT="0" marB="0" vert="vert270">
                    <a:lnL w="9525">
                      <a:solidFill>
                        <a:srgbClr val="DADADA"/>
                      </a:solidFill>
                      <a:prstDash val="solid"/>
                    </a:lnL>
                    <a:lnR w="9525">
                      <a:solidFill>
                        <a:srgbClr val="DADADA"/>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6" gridSpan="13">
                  <a:txBody>
                    <a:bodyPr/>
                    <a:lstStyle/>
                    <a:p>
                      <a:pPr marL="24130">
                        <a:lnSpc>
                          <a:spcPct val="100000"/>
                        </a:lnSpc>
                      </a:pPr>
                      <a:r>
                        <a:rPr sz="1050" spc="-5" dirty="0">
                          <a:solidFill>
                            <a:srgbClr val="808080"/>
                          </a:solidFill>
                          <a:latin typeface="Corbel"/>
                          <a:cs typeface="Corbel"/>
                        </a:rPr>
                        <a:t>25</a:t>
                      </a:r>
                      <a:endParaRPr sz="1050">
                        <a:latin typeface="Corbel"/>
                        <a:cs typeface="Corbel"/>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3"/>
                        </a:spcBef>
                      </a:pPr>
                      <a:endParaRPr sz="1400">
                        <a:latin typeface="Times New Roman"/>
                        <a:cs typeface="Times New Roman"/>
                      </a:endParaRPr>
                    </a:p>
                    <a:p>
                      <a:pPr>
                        <a:lnSpc>
                          <a:spcPct val="100000"/>
                        </a:lnSpc>
                      </a:pPr>
                      <a:r>
                        <a:rPr sz="1050" dirty="0">
                          <a:solidFill>
                            <a:srgbClr val="808080"/>
                          </a:solidFill>
                          <a:latin typeface="Corbel"/>
                          <a:cs typeface="Corbel"/>
                        </a:rPr>
                        <a:t>9</a:t>
                      </a:r>
                      <a:endParaRPr sz="1050">
                        <a:latin typeface="Corbel"/>
                        <a:cs typeface="Corbel"/>
                      </a:endParaRPr>
                    </a:p>
                    <a:p>
                      <a:pPr marL="73660">
                        <a:lnSpc>
                          <a:spcPct val="100000"/>
                        </a:lnSpc>
                        <a:spcBef>
                          <a:spcPts val="610"/>
                        </a:spcBef>
                      </a:pPr>
                      <a:r>
                        <a:rPr sz="1050" spc="-5" dirty="0">
                          <a:solidFill>
                            <a:srgbClr val="808080"/>
                          </a:solidFill>
                          <a:latin typeface="Corbel"/>
                          <a:cs typeface="Corbel"/>
                        </a:rPr>
                        <a:t>2</a:t>
                      </a:r>
                      <a:r>
                        <a:rPr sz="1050" dirty="0">
                          <a:solidFill>
                            <a:srgbClr val="808080"/>
                          </a:solidFill>
                          <a:latin typeface="Corbel"/>
                          <a:cs typeface="Corbel"/>
                        </a:rPr>
                        <a:t>5</a:t>
                      </a:r>
                      <a:r>
                        <a:rPr sz="1050" spc="5" dirty="0">
                          <a:solidFill>
                            <a:srgbClr val="808080"/>
                          </a:solidFill>
                          <a:latin typeface="Corbel"/>
                          <a:cs typeface="Corbel"/>
                        </a:rPr>
                        <a:t>.</a:t>
                      </a:r>
                      <a:r>
                        <a:rPr sz="1050" dirty="0">
                          <a:solidFill>
                            <a:srgbClr val="808080"/>
                          </a:solidFill>
                          <a:latin typeface="Corbel"/>
                          <a:cs typeface="Corbel"/>
                        </a:rPr>
                        <a:t>8</a:t>
                      </a:r>
                      <a:endParaRPr sz="1050">
                        <a:latin typeface="Corbel"/>
                        <a:cs typeface="Corbel"/>
                      </a:endParaRPr>
                    </a:p>
                  </a:txBody>
                  <a:tcPr marL="0" marR="0" marT="0" marB="0" vert="vert270">
                    <a:lnL w="9525">
                      <a:solidFill>
                        <a:srgbClr val="DADADA"/>
                      </a:solidFill>
                      <a:prstDash val="solid"/>
                    </a:lnL>
                    <a:lnR w="9525">
                      <a:solidFill>
                        <a:srgbClr val="DADADA"/>
                      </a:solidFill>
                      <a:prstDash val="solid"/>
                    </a:lnR>
                  </a:tcPr>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6" hMerge="1">
                  <a:txBody>
                    <a:bodyPr/>
                    <a:lstStyle/>
                    <a:p>
                      <a:endParaRPr/>
                    </a:p>
                  </a:txBody>
                  <a:tcPr marL="0" marR="0" marT="0" marB="0"/>
                </a:tc>
                <a:tc rowSpan="15" gridSpan="13">
                  <a:txBody>
                    <a:bodyPr/>
                    <a:lstStyle/>
                    <a:p>
                      <a:pPr marL="1014094">
                        <a:lnSpc>
                          <a:spcPct val="100000"/>
                        </a:lnSpc>
                      </a:pPr>
                      <a:r>
                        <a:rPr sz="1200" spc="-5" dirty="0">
                          <a:solidFill>
                            <a:srgbClr val="595958"/>
                          </a:solidFill>
                          <a:latin typeface="Corbel"/>
                          <a:cs typeface="Corbel"/>
                        </a:rPr>
                        <a:t>whi</a:t>
                      </a:r>
                      <a:r>
                        <a:rPr sz="1200" dirty="0">
                          <a:solidFill>
                            <a:srgbClr val="595958"/>
                          </a:solidFill>
                          <a:latin typeface="Corbel"/>
                          <a:cs typeface="Corbel"/>
                        </a:rPr>
                        <a:t>te</a:t>
                      </a:r>
                      <a:endParaRPr sz="1200">
                        <a:latin typeface="Corbel"/>
                        <a:cs typeface="Corbel"/>
                      </a:endParaRPr>
                    </a:p>
                    <a:p>
                      <a:pPr marL="1014094" marR="459105">
                        <a:lnSpc>
                          <a:spcPct val="255700"/>
                        </a:lnSpc>
                      </a:pPr>
                      <a:r>
                        <a:rPr sz="1200" spc="-10" dirty="0">
                          <a:solidFill>
                            <a:srgbClr val="595958"/>
                          </a:solidFill>
                          <a:latin typeface="Corbel"/>
                          <a:cs typeface="Corbel"/>
                        </a:rPr>
                        <a:t>A</a:t>
                      </a:r>
                      <a:r>
                        <a:rPr sz="1200" spc="5" dirty="0">
                          <a:solidFill>
                            <a:srgbClr val="595958"/>
                          </a:solidFill>
                          <a:latin typeface="Corbel"/>
                          <a:cs typeface="Corbel"/>
                        </a:rPr>
                        <a:t>s</a:t>
                      </a:r>
                      <a:r>
                        <a:rPr sz="1200" spc="-5" dirty="0">
                          <a:solidFill>
                            <a:srgbClr val="595958"/>
                          </a:solidFill>
                          <a:latin typeface="Corbel"/>
                          <a:cs typeface="Corbel"/>
                        </a:rPr>
                        <a:t>i</a:t>
                      </a:r>
                      <a:r>
                        <a:rPr sz="1200" dirty="0">
                          <a:solidFill>
                            <a:srgbClr val="595958"/>
                          </a:solidFill>
                          <a:latin typeface="Corbel"/>
                          <a:cs typeface="Corbel"/>
                        </a:rPr>
                        <a:t>an </a:t>
                      </a:r>
                      <a:r>
                        <a:rPr sz="1200" spc="-10" dirty="0">
                          <a:solidFill>
                            <a:srgbClr val="595958"/>
                          </a:solidFill>
                          <a:latin typeface="Corbel"/>
                          <a:cs typeface="Corbel"/>
                        </a:rPr>
                        <a:t>A</a:t>
                      </a:r>
                      <a:r>
                        <a:rPr sz="1200" spc="5" dirty="0">
                          <a:solidFill>
                            <a:srgbClr val="595958"/>
                          </a:solidFill>
                          <a:latin typeface="Corbel"/>
                          <a:cs typeface="Corbel"/>
                        </a:rPr>
                        <a:t>I</a:t>
                      </a:r>
                      <a:r>
                        <a:rPr sz="1200" spc="-10" dirty="0">
                          <a:solidFill>
                            <a:srgbClr val="595958"/>
                          </a:solidFill>
                          <a:latin typeface="Corbel"/>
                          <a:cs typeface="Corbel"/>
                        </a:rPr>
                        <a:t>/</a:t>
                      </a:r>
                      <a:r>
                        <a:rPr sz="1200" spc="5" dirty="0">
                          <a:solidFill>
                            <a:srgbClr val="595958"/>
                          </a:solidFill>
                          <a:latin typeface="Corbel"/>
                          <a:cs typeface="Corbel"/>
                        </a:rPr>
                        <a:t>A</a:t>
                      </a:r>
                      <a:r>
                        <a:rPr sz="1200" dirty="0">
                          <a:solidFill>
                            <a:srgbClr val="595958"/>
                          </a:solidFill>
                          <a:latin typeface="Corbel"/>
                          <a:cs typeface="Corbel"/>
                        </a:rPr>
                        <a:t>N</a:t>
                      </a:r>
                      <a:endParaRPr sz="1200">
                        <a:latin typeface="Corbel"/>
                        <a:cs typeface="Corbel"/>
                      </a:endParaRPr>
                    </a:p>
                  </a:txBody>
                  <a:tcPr marL="0" marR="0" marT="0" marB="0">
                    <a:lnL w="9525">
                      <a:solidFill>
                        <a:srgbClr val="DADADA"/>
                      </a:solidFill>
                      <a:prstDash val="solid"/>
                    </a:lnL>
                    <a:lnR w="9525">
                      <a:solidFill>
                        <a:srgbClr val="DADADA"/>
                      </a:solidFill>
                      <a:prstDash val="solid"/>
                    </a:lnR>
                  </a:tcPr>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5" hMerge="1">
                  <a:txBody>
                    <a:bodyPr/>
                    <a:lstStyle/>
                    <a:p>
                      <a:endParaRPr/>
                    </a:p>
                  </a:txBody>
                  <a:tcPr marL="0" marR="0" marT="0" marB="0"/>
                </a:tc>
                <a:tc rowSpan="11" gridSpan="13">
                  <a:txBody>
                    <a:bodyPr/>
                    <a:lstStyle/>
                    <a:p>
                      <a:pPr marL="341630">
                        <a:lnSpc>
                          <a:spcPct val="100000"/>
                        </a:lnSpc>
                      </a:pPr>
                      <a:r>
                        <a:rPr sz="1200" spc="-10" dirty="0">
                          <a:solidFill>
                            <a:srgbClr val="595958"/>
                          </a:solidFill>
                          <a:latin typeface="Corbel"/>
                          <a:cs typeface="Corbel"/>
                        </a:rPr>
                        <a:t>b</a:t>
                      </a:r>
                      <a:r>
                        <a:rPr sz="1200" spc="5" dirty="0">
                          <a:solidFill>
                            <a:srgbClr val="595958"/>
                          </a:solidFill>
                          <a:latin typeface="Corbel"/>
                          <a:cs typeface="Corbel"/>
                        </a:rPr>
                        <a:t>l</a:t>
                      </a:r>
                      <a:r>
                        <a:rPr sz="1200" spc="-15" dirty="0">
                          <a:solidFill>
                            <a:srgbClr val="595958"/>
                          </a:solidFill>
                          <a:latin typeface="Corbel"/>
                          <a:cs typeface="Corbel"/>
                        </a:rPr>
                        <a:t>a</a:t>
                      </a:r>
                      <a:r>
                        <a:rPr sz="1200" dirty="0">
                          <a:solidFill>
                            <a:srgbClr val="595958"/>
                          </a:solidFill>
                          <a:latin typeface="Corbel"/>
                          <a:cs typeface="Corbel"/>
                        </a:rPr>
                        <a:t>ck</a:t>
                      </a:r>
                      <a:r>
                        <a:rPr sz="1200" spc="-10" dirty="0">
                          <a:solidFill>
                            <a:srgbClr val="595958"/>
                          </a:solidFill>
                          <a:latin typeface="Corbel"/>
                          <a:cs typeface="Corbel"/>
                        </a:rPr>
                        <a:t>/A</a:t>
                      </a:r>
                      <a:r>
                        <a:rPr sz="1200" dirty="0">
                          <a:solidFill>
                            <a:srgbClr val="595958"/>
                          </a:solidFill>
                          <a:latin typeface="Corbel"/>
                          <a:cs typeface="Corbel"/>
                        </a:rPr>
                        <a:t>f </a:t>
                      </a:r>
                      <a:r>
                        <a:rPr sz="1200" spc="5" dirty="0">
                          <a:solidFill>
                            <a:srgbClr val="595958"/>
                          </a:solidFill>
                          <a:latin typeface="Corbel"/>
                          <a:cs typeface="Corbel"/>
                        </a:rPr>
                        <a:t>A</a:t>
                      </a:r>
                      <a:r>
                        <a:rPr sz="1200" dirty="0">
                          <a:solidFill>
                            <a:srgbClr val="595958"/>
                          </a:solidFill>
                          <a:latin typeface="Corbel"/>
                          <a:cs typeface="Corbel"/>
                        </a:rPr>
                        <a:t>m</a:t>
                      </a:r>
                      <a:endParaRPr sz="1200">
                        <a:latin typeface="Corbel"/>
                        <a:cs typeface="Corbel"/>
                      </a:endParaRPr>
                    </a:p>
                    <a:p>
                      <a:pPr marL="341630" marR="786130">
                        <a:lnSpc>
                          <a:spcPct val="255700"/>
                        </a:lnSpc>
                      </a:pPr>
                      <a:r>
                        <a:rPr sz="1200" dirty="0">
                          <a:solidFill>
                            <a:srgbClr val="595958"/>
                          </a:solidFill>
                          <a:latin typeface="Corbel"/>
                          <a:cs typeface="Corbel"/>
                        </a:rPr>
                        <a:t>H</a:t>
                      </a:r>
                      <a:r>
                        <a:rPr sz="1200" spc="-5" dirty="0">
                          <a:solidFill>
                            <a:srgbClr val="595958"/>
                          </a:solidFill>
                          <a:latin typeface="Corbel"/>
                          <a:cs typeface="Corbel"/>
                        </a:rPr>
                        <a:t>i</a:t>
                      </a:r>
                      <a:r>
                        <a:rPr sz="1200" spc="-10" dirty="0">
                          <a:solidFill>
                            <a:srgbClr val="595958"/>
                          </a:solidFill>
                          <a:latin typeface="Corbel"/>
                          <a:cs typeface="Corbel"/>
                        </a:rPr>
                        <a:t>s</a:t>
                      </a:r>
                      <a:r>
                        <a:rPr sz="1200" spc="-5" dirty="0">
                          <a:solidFill>
                            <a:srgbClr val="595958"/>
                          </a:solidFill>
                          <a:latin typeface="Corbel"/>
                          <a:cs typeface="Corbel"/>
                        </a:rPr>
                        <a:t>p</a:t>
                      </a:r>
                      <a:r>
                        <a:rPr sz="1200" spc="-10" dirty="0">
                          <a:solidFill>
                            <a:srgbClr val="595958"/>
                          </a:solidFill>
                          <a:latin typeface="Corbel"/>
                          <a:cs typeface="Corbel"/>
                        </a:rPr>
                        <a:t>/</a:t>
                      </a:r>
                      <a:r>
                        <a:rPr sz="1200" spc="-5" dirty="0">
                          <a:solidFill>
                            <a:srgbClr val="595958"/>
                          </a:solidFill>
                          <a:latin typeface="Corbel"/>
                          <a:cs typeface="Corbel"/>
                        </a:rPr>
                        <a:t>L</a:t>
                      </a:r>
                      <a:r>
                        <a:rPr sz="1200" dirty="0">
                          <a:solidFill>
                            <a:srgbClr val="595958"/>
                          </a:solidFill>
                          <a:latin typeface="Corbel"/>
                          <a:cs typeface="Corbel"/>
                        </a:rPr>
                        <a:t>at</a:t>
                      </a:r>
                      <a:r>
                        <a:rPr sz="1200" spc="-5" dirty="0">
                          <a:solidFill>
                            <a:srgbClr val="595958"/>
                          </a:solidFill>
                          <a:latin typeface="Corbel"/>
                          <a:cs typeface="Corbel"/>
                        </a:rPr>
                        <a:t>i</a:t>
                      </a:r>
                      <a:r>
                        <a:rPr sz="1200" dirty="0">
                          <a:solidFill>
                            <a:srgbClr val="595958"/>
                          </a:solidFill>
                          <a:latin typeface="Corbel"/>
                          <a:cs typeface="Corbel"/>
                        </a:rPr>
                        <a:t>no </a:t>
                      </a:r>
                      <a:r>
                        <a:rPr sz="1200" spc="-5" dirty="0">
                          <a:solidFill>
                            <a:srgbClr val="595958"/>
                          </a:solidFill>
                          <a:latin typeface="Corbel"/>
                          <a:cs typeface="Corbel"/>
                        </a:rPr>
                        <a:t>2</a:t>
                      </a:r>
                      <a:r>
                        <a:rPr sz="1200" dirty="0">
                          <a:solidFill>
                            <a:srgbClr val="595958"/>
                          </a:solidFill>
                          <a:latin typeface="Corbel"/>
                          <a:cs typeface="Corbel"/>
                        </a:rPr>
                        <a:t>+</a:t>
                      </a:r>
                      <a:r>
                        <a:rPr sz="1200" spc="-5" dirty="0">
                          <a:solidFill>
                            <a:srgbClr val="595958"/>
                          </a:solidFill>
                          <a:latin typeface="Corbel"/>
                          <a:cs typeface="Corbel"/>
                        </a:rPr>
                        <a:t> </a:t>
                      </a:r>
                      <a:r>
                        <a:rPr sz="1200" spc="-10" dirty="0">
                          <a:solidFill>
                            <a:srgbClr val="595958"/>
                          </a:solidFill>
                          <a:latin typeface="Corbel"/>
                          <a:cs typeface="Corbel"/>
                        </a:rPr>
                        <a:t>r</a:t>
                      </a:r>
                      <a:r>
                        <a:rPr sz="1200" dirty="0">
                          <a:solidFill>
                            <a:srgbClr val="595958"/>
                          </a:solidFill>
                          <a:latin typeface="Corbel"/>
                          <a:cs typeface="Corbel"/>
                        </a:rPr>
                        <a:t>aces</a:t>
                      </a:r>
                      <a:endParaRPr sz="1200">
                        <a:latin typeface="Corbel"/>
                        <a:cs typeface="Corbel"/>
                      </a:endParaRPr>
                    </a:p>
                  </a:txBody>
                  <a:tcPr marL="0" marR="0" marT="0" marB="0">
                    <a:lnL w="9525">
                      <a:solidFill>
                        <a:srgbClr val="DADADA"/>
                      </a:solidFill>
                      <a:prstDash val="solid"/>
                    </a:lnL>
                    <a:lnR w="9525">
                      <a:solidFill>
                        <a:srgbClr val="DADADA"/>
                      </a:solidFill>
                      <a:prstDash val="solid"/>
                    </a:lnR>
                  </a:tcPr>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tc rowSpan="11" hMerge="1">
                  <a:txBody>
                    <a:bodyPr/>
                    <a:lstStyle/>
                    <a:p>
                      <a:endParaRPr/>
                    </a:p>
                  </a:txBody>
                  <a:tcPr marL="0" marR="0" marT="0" marB="0"/>
                </a:tc>
                <a:extLst>
                  <a:ext uri="{0D108BD9-81ED-4DB2-BD59-A6C34878D82A}">
                    <a16:rowId xmlns:a16="http://schemas.microsoft.com/office/drawing/2014/main" val="10000"/>
                  </a:ext>
                </a:extLst>
              </a:tr>
              <a:tr h="411480">
                <a:tc rowSpan="20">
                  <a:txBody>
                    <a:bodyPr/>
                    <a:lstStyle/>
                    <a:p>
                      <a:endParaRPr sz="1200">
                        <a:latin typeface="Corbel"/>
                        <a:cs typeface="Corbel"/>
                      </a:endParaRPr>
                    </a:p>
                  </a:txBody>
                  <a:tcPr marL="0" marR="0" marT="0" marB="0">
                    <a:lnL w="9525">
                      <a:solidFill>
                        <a:srgbClr val="DADADA"/>
                      </a:solidFill>
                      <a:prstDash val="solid"/>
                    </a:lnL>
                    <a:lnB w="9525">
                      <a:solidFill>
                        <a:srgbClr val="DADADA"/>
                      </a:solidFill>
                      <a:prstDash val="solid"/>
                    </a:lnB>
                  </a:tcPr>
                </a:tc>
                <a:tc rowSpan="20">
                  <a:txBody>
                    <a:bodyPr/>
                    <a:lstStyle/>
                    <a:p>
                      <a:endParaRPr sz="1200">
                        <a:latin typeface="Corbel"/>
                        <a:cs typeface="Corbel"/>
                      </a:endParaRPr>
                    </a:p>
                  </a:txBody>
                  <a:tcPr marL="0" marR="0" marT="0" marB="0">
                    <a:lnB w="9525">
                      <a:solidFill>
                        <a:srgbClr val="DADADA"/>
                      </a:solidFill>
                      <a:prstDash val="solid"/>
                    </a:lnB>
                    <a:solidFill>
                      <a:srgbClr val="3494BA"/>
                    </a:solidFill>
                  </a:tcPr>
                </a:tc>
                <a:tc gridSpan="11">
                  <a:txBody>
                    <a:bodyPr/>
                    <a:lstStyle/>
                    <a:p>
                      <a:pPr marL="73025">
                        <a:lnSpc>
                          <a:spcPct val="100000"/>
                        </a:lnSpc>
                      </a:pPr>
                      <a:r>
                        <a:rPr sz="1050" dirty="0">
                          <a:solidFill>
                            <a:srgbClr val="808080"/>
                          </a:solidFill>
                          <a:latin typeface="Corbel"/>
                          <a:cs typeface="Corbel"/>
                        </a:rPr>
                        <a:t>49</a:t>
                      </a:r>
                      <a:r>
                        <a:rPr sz="1050" spc="5" dirty="0">
                          <a:solidFill>
                            <a:srgbClr val="808080"/>
                          </a:solidFill>
                          <a:latin typeface="Corbel"/>
                          <a:cs typeface="Corbel"/>
                        </a:rPr>
                        <a:t>.</a:t>
                      </a:r>
                      <a:r>
                        <a:rPr sz="1050" dirty="0">
                          <a:solidFill>
                            <a:srgbClr val="808080"/>
                          </a:solidFill>
                          <a:latin typeface="Corbel"/>
                          <a:cs typeface="Corbel"/>
                        </a:rPr>
                        <a:t>5</a:t>
                      </a:r>
                      <a:endParaRPr sz="1050">
                        <a:latin typeface="Corbel"/>
                        <a:cs typeface="Corbel"/>
                      </a:endParaRPr>
                    </a:p>
                  </a:txBody>
                  <a:tcPr marL="0" marR="0" marT="0" marB="0" vert="vert270">
                    <a:lnR w="9525">
                      <a:solidFill>
                        <a:srgbClr val="DADADA"/>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13" vMerge="1">
                  <a:txBody>
                    <a:bodyPr/>
                    <a:lstStyle/>
                    <a:p>
                      <a:endParaRPr/>
                    </a:p>
                  </a:txBody>
                  <a:tcPr marL="0" marR="0" marT="0" marB="0" vert="vert27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1"/>
                  </a:ext>
                </a:extLst>
              </a:tr>
              <a:tr h="420624">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gridSpan="9">
                  <a:txBody>
                    <a:bodyPr/>
                    <a:lstStyle/>
                    <a:p>
                      <a:pPr marL="78105">
                        <a:lnSpc>
                          <a:spcPct val="100000"/>
                        </a:lnSpc>
                      </a:pPr>
                      <a:r>
                        <a:rPr sz="1050" dirty="0">
                          <a:solidFill>
                            <a:srgbClr val="808080"/>
                          </a:solidFill>
                          <a:latin typeface="Corbel"/>
                          <a:cs typeface="Corbel"/>
                        </a:rPr>
                        <a:t>4</a:t>
                      </a:r>
                      <a:r>
                        <a:rPr sz="1050" spc="-5" dirty="0">
                          <a:solidFill>
                            <a:srgbClr val="808080"/>
                          </a:solidFill>
                          <a:latin typeface="Corbel"/>
                          <a:cs typeface="Corbel"/>
                        </a:rPr>
                        <a:t>2</a:t>
                      </a:r>
                      <a:r>
                        <a:rPr sz="1050" spc="5" dirty="0">
                          <a:solidFill>
                            <a:srgbClr val="808080"/>
                          </a:solidFill>
                          <a:latin typeface="Corbel"/>
                          <a:cs typeface="Corbel"/>
                        </a:rPr>
                        <a:t>.</a:t>
                      </a:r>
                      <a:r>
                        <a:rPr sz="1050" dirty="0">
                          <a:solidFill>
                            <a:srgbClr val="808080"/>
                          </a:solidFill>
                          <a:latin typeface="Corbel"/>
                          <a:cs typeface="Corbel"/>
                        </a:rPr>
                        <a:t>8</a:t>
                      </a:r>
                      <a:endParaRPr sz="1050">
                        <a:latin typeface="Corbel"/>
                        <a:cs typeface="Corbel"/>
                      </a:endParaRPr>
                    </a:p>
                    <a:p>
                      <a:pPr>
                        <a:lnSpc>
                          <a:spcPct val="100000"/>
                        </a:lnSpc>
                      </a:pPr>
                      <a:endParaRPr sz="1000">
                        <a:latin typeface="Times New Roman"/>
                        <a:cs typeface="Times New Roman"/>
                      </a:endParaRPr>
                    </a:p>
                    <a:p>
                      <a:pPr>
                        <a:lnSpc>
                          <a:spcPct val="100000"/>
                        </a:lnSpc>
                        <a:spcBef>
                          <a:spcPts val="14"/>
                        </a:spcBef>
                      </a:pPr>
                      <a:endParaRPr sz="1150">
                        <a:latin typeface="Times New Roman"/>
                        <a:cs typeface="Times New Roman"/>
                      </a:endParaRPr>
                    </a:p>
                    <a:p>
                      <a:pPr marL="71755">
                        <a:lnSpc>
                          <a:spcPct val="100000"/>
                        </a:lnSpc>
                      </a:pPr>
                      <a:r>
                        <a:rPr sz="1050" dirty="0">
                          <a:solidFill>
                            <a:srgbClr val="808080"/>
                          </a:solidFill>
                          <a:latin typeface="Corbel"/>
                          <a:cs typeface="Corbel"/>
                        </a:rPr>
                        <a:t>4</a:t>
                      </a:r>
                      <a:r>
                        <a:rPr sz="1050" spc="-5" dirty="0">
                          <a:solidFill>
                            <a:srgbClr val="808080"/>
                          </a:solidFill>
                          <a:latin typeface="Corbel"/>
                          <a:cs typeface="Corbel"/>
                        </a:rPr>
                        <a:t>2</a:t>
                      </a:r>
                      <a:r>
                        <a:rPr sz="1050" spc="5" dirty="0">
                          <a:solidFill>
                            <a:srgbClr val="808080"/>
                          </a:solidFill>
                          <a:latin typeface="Corbel"/>
                          <a:cs typeface="Corbel"/>
                        </a:rPr>
                        <a:t>.</a:t>
                      </a:r>
                      <a:r>
                        <a:rPr sz="1050" dirty="0">
                          <a:solidFill>
                            <a:srgbClr val="808080"/>
                          </a:solidFill>
                          <a:latin typeface="Corbel"/>
                          <a:cs typeface="Corbel"/>
                        </a:rPr>
                        <a:t>7</a:t>
                      </a:r>
                      <a:endParaRPr sz="1050">
                        <a:latin typeface="Corbel"/>
                        <a:cs typeface="Corbel"/>
                      </a:endParaRPr>
                    </a:p>
                  </a:txBody>
                  <a:tcPr marL="0" marR="0" marT="0" marB="0" vert="vert27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19">
                  <a:txBody>
                    <a:bodyPr/>
                    <a:lstStyle/>
                    <a:p>
                      <a:endParaRPr sz="1050">
                        <a:latin typeface="Corbel"/>
                        <a:cs typeface="Corbel"/>
                      </a:endParaRPr>
                    </a:p>
                  </a:txBody>
                  <a:tcPr marL="0" marR="0" marT="0" marB="0">
                    <a:lnB w="9525">
                      <a:solidFill>
                        <a:srgbClr val="DADADA"/>
                      </a:solidFill>
                      <a:prstDash val="solid"/>
                    </a:lnB>
                    <a:solidFill>
                      <a:srgbClr val="2683C6"/>
                    </a:solidFill>
                  </a:tcPr>
                </a:tc>
                <a:tc rowSpan="19">
                  <a:txBody>
                    <a:bodyPr/>
                    <a:lstStyle/>
                    <a:p>
                      <a:endParaRPr sz="1050">
                        <a:latin typeface="Corbel"/>
                        <a:cs typeface="Corbel"/>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vert="vert27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2"/>
                  </a:ext>
                </a:extLst>
              </a:tr>
              <a:tr h="321563">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rowSpan="18">
                  <a:txBody>
                    <a:bodyPr/>
                    <a:lstStyle/>
                    <a:p>
                      <a:endParaRPr sz="1050">
                        <a:latin typeface="Corbel"/>
                        <a:cs typeface="Corbel"/>
                      </a:endParaRPr>
                    </a:p>
                  </a:txBody>
                  <a:tcPr marL="0" marR="0" marT="0" marB="0">
                    <a:lnB w="9525">
                      <a:solidFill>
                        <a:srgbClr val="DADADA"/>
                      </a:solidFill>
                      <a:prstDash val="solid"/>
                    </a:lnB>
                  </a:tcPr>
                </a:tc>
                <a:tc rowSpan="18">
                  <a:txBody>
                    <a:bodyPr/>
                    <a:lstStyle/>
                    <a:p>
                      <a:endParaRPr sz="1050">
                        <a:latin typeface="Corbel"/>
                        <a:cs typeface="Corbel"/>
                      </a:endParaRPr>
                    </a:p>
                  </a:txBody>
                  <a:tcPr marL="0" marR="0" marT="0" marB="0">
                    <a:lnB w="9525">
                      <a:solidFill>
                        <a:srgbClr val="DADADA"/>
                      </a:solidFill>
                      <a:prstDash val="solid"/>
                    </a:lnB>
                    <a:solidFill>
                      <a:srgbClr val="58B6C0"/>
                    </a:solidFill>
                  </a:tcPr>
                </a:tc>
                <a:tc gridSpan="3">
                  <a:txBody>
                    <a:bodyPr/>
                    <a:lstStyle/>
                    <a:p>
                      <a:pPr marL="74930">
                        <a:lnSpc>
                          <a:spcPct val="100000"/>
                        </a:lnSpc>
                      </a:pPr>
                      <a:r>
                        <a:rPr sz="1050" spc="-5" dirty="0">
                          <a:solidFill>
                            <a:srgbClr val="808080"/>
                          </a:solidFill>
                          <a:latin typeface="Corbel"/>
                          <a:cs typeface="Corbel"/>
                        </a:rPr>
                        <a:t>37</a:t>
                      </a:r>
                      <a:r>
                        <a:rPr sz="1050" spc="5" dirty="0">
                          <a:solidFill>
                            <a:srgbClr val="808080"/>
                          </a:solidFill>
                          <a:latin typeface="Corbel"/>
                          <a:cs typeface="Corbel"/>
                        </a:rPr>
                        <a:t>.</a:t>
                      </a:r>
                      <a:r>
                        <a:rPr sz="1050" dirty="0">
                          <a:solidFill>
                            <a:srgbClr val="808080"/>
                          </a:solidFill>
                          <a:latin typeface="Corbel"/>
                          <a:cs typeface="Corbel"/>
                        </a:rPr>
                        <a:t>6</a:t>
                      </a:r>
                      <a:endParaRPr sz="1050">
                        <a:latin typeface="Corbel"/>
                        <a:cs typeface="Corbel"/>
                      </a:endParaRPr>
                    </a:p>
                  </a:txBody>
                  <a:tcPr marL="0" marR="0" marT="0" marB="0" vert="vert270"/>
                </a:tc>
                <a:tc hMerge="1">
                  <a:txBody>
                    <a:bodyPr/>
                    <a:lstStyle/>
                    <a:p>
                      <a:endParaRPr/>
                    </a:p>
                  </a:txBody>
                  <a:tcPr marL="0" marR="0" marT="0" marB="0"/>
                </a:tc>
                <a:tc hMerge="1">
                  <a:txBody>
                    <a:bodyPr/>
                    <a:lstStyle/>
                    <a:p>
                      <a:endParaRPr/>
                    </a:p>
                  </a:txBody>
                  <a:tcPr marL="0" marR="0" marT="0" marB="0"/>
                </a:tc>
                <a:tc rowSpan="18">
                  <a:txBody>
                    <a:bodyPr/>
                    <a:lstStyle/>
                    <a:p>
                      <a:endParaRPr sz="1050">
                        <a:latin typeface="Corbel"/>
                        <a:cs typeface="Corbel"/>
                      </a:endParaRPr>
                    </a:p>
                  </a:txBody>
                  <a:tcPr marL="0" marR="0" marT="0" marB="0">
                    <a:lnB w="9525">
                      <a:solidFill>
                        <a:srgbClr val="DADADA"/>
                      </a:solidFill>
                      <a:prstDash val="solid"/>
                    </a:lnB>
                    <a:solidFill>
                      <a:srgbClr val="7A8C8E"/>
                    </a:solidFill>
                  </a:tcPr>
                </a:tc>
                <a:tc rowSpan="2" gridSpan="3">
                  <a:txBody>
                    <a:bodyPr/>
                    <a:lstStyle/>
                    <a:p>
                      <a:pPr marL="75565">
                        <a:lnSpc>
                          <a:spcPct val="100000"/>
                        </a:lnSpc>
                      </a:pPr>
                      <a:r>
                        <a:rPr sz="1050" spc="-5" dirty="0">
                          <a:solidFill>
                            <a:srgbClr val="808080"/>
                          </a:solidFill>
                          <a:latin typeface="Corbel"/>
                          <a:cs typeface="Corbel"/>
                        </a:rPr>
                        <a:t>32</a:t>
                      </a:r>
                      <a:r>
                        <a:rPr sz="1050" spc="5" dirty="0">
                          <a:solidFill>
                            <a:srgbClr val="808080"/>
                          </a:solidFill>
                          <a:latin typeface="Corbel"/>
                          <a:cs typeface="Corbel"/>
                        </a:rPr>
                        <a:t>.</a:t>
                      </a:r>
                      <a:r>
                        <a:rPr sz="1050" dirty="0">
                          <a:solidFill>
                            <a:srgbClr val="808080"/>
                          </a:solidFill>
                          <a:latin typeface="Corbel"/>
                          <a:cs typeface="Corbel"/>
                        </a:rPr>
                        <a:t>1</a:t>
                      </a:r>
                      <a:endParaRPr sz="1050">
                        <a:latin typeface="Corbel"/>
                        <a:cs typeface="Corbel"/>
                      </a:endParaRPr>
                    </a:p>
                  </a:txBody>
                  <a:tcPr marL="0" marR="0" marT="0" marB="0" vert="vert27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vert="vert27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3"/>
                  </a:ext>
                </a:extLst>
              </a:tr>
              <a:tr h="342900">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rowSpan="17">
                  <a:txBody>
                    <a:bodyPr/>
                    <a:lstStyle/>
                    <a:p>
                      <a:endParaRPr sz="1050">
                        <a:latin typeface="Corbel"/>
                        <a:cs typeface="Corbel"/>
                      </a:endParaRPr>
                    </a:p>
                  </a:txBody>
                  <a:tcPr marL="0" marR="0" marT="0" marB="0">
                    <a:lnB w="9525">
                      <a:solidFill>
                        <a:srgbClr val="DADADA"/>
                      </a:solidFill>
                      <a:prstDash val="solid"/>
                    </a:lnB>
                  </a:tcPr>
                </a:tc>
                <a:tc rowSpan="17">
                  <a:txBody>
                    <a:bodyPr/>
                    <a:lstStyle/>
                    <a:p>
                      <a:endParaRPr sz="1050">
                        <a:latin typeface="Corbel"/>
                        <a:cs typeface="Corbel"/>
                      </a:endParaRPr>
                    </a:p>
                  </a:txBody>
                  <a:tcPr marL="0" marR="0" marT="0" marB="0">
                    <a:lnB w="9525">
                      <a:solidFill>
                        <a:srgbClr val="DADADA"/>
                      </a:solidFill>
                      <a:prstDash val="solid"/>
                    </a:lnB>
                    <a:solidFill>
                      <a:srgbClr val="75BDA7"/>
                    </a:solidFill>
                  </a:tcPr>
                </a:tc>
                <a:tc rowSpan="17">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gridSpan="3" vMerge="1">
                  <a:txBody>
                    <a:bodyPr/>
                    <a:lstStyle/>
                    <a:p>
                      <a:endParaRPr/>
                    </a:p>
                  </a:txBody>
                  <a:tcPr marL="0" marR="0" marT="0" marB="0" vert="vert27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vert="vert27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4"/>
                  </a:ext>
                </a:extLst>
              </a:tr>
              <a:tr h="391667">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rowSpan="16">
                  <a:txBody>
                    <a:bodyPr/>
                    <a:lstStyle/>
                    <a:p>
                      <a:endParaRPr sz="1050">
                        <a:latin typeface="Corbel"/>
                        <a:cs typeface="Corbel"/>
                      </a:endParaRPr>
                    </a:p>
                  </a:txBody>
                  <a:tcPr marL="0" marR="0" marT="0" marB="0">
                    <a:lnB w="9525">
                      <a:solidFill>
                        <a:srgbClr val="DADADA"/>
                      </a:solidFill>
                      <a:prstDash val="solid"/>
                    </a:lnB>
                  </a:tcPr>
                </a:tc>
                <a:tc rowSpan="16">
                  <a:txBody>
                    <a:bodyPr/>
                    <a:lstStyle/>
                    <a:p>
                      <a:endParaRPr sz="1050">
                        <a:latin typeface="Corbel"/>
                        <a:cs typeface="Corbel"/>
                      </a:endParaRPr>
                    </a:p>
                  </a:txBody>
                  <a:tcPr marL="0" marR="0" marT="0" marB="0">
                    <a:lnB w="9525">
                      <a:solidFill>
                        <a:srgbClr val="DADADA"/>
                      </a:solidFill>
                      <a:prstDash val="solid"/>
                    </a:lnB>
                    <a:solidFill>
                      <a:srgbClr val="84ACB6"/>
                    </a:solidFill>
                  </a:tcPr>
                </a:tc>
                <a:tc rowSpan="16">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vert="vert27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5"/>
                  </a:ext>
                </a:extLst>
              </a:tr>
              <a:tr h="50292">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1">
                  <a:txBody>
                    <a:bodyPr/>
                    <a:lstStyle/>
                    <a:p>
                      <a:endParaRPr sz="1050">
                        <a:latin typeface="Corbel"/>
                        <a:cs typeface="Corbel"/>
                      </a:endParaRPr>
                    </a:p>
                  </a:txBody>
                  <a:tcPr marL="0" marR="0" marT="0" marB="0">
                    <a:lnL w="9525">
                      <a:solidFill>
                        <a:srgbClr val="DADADA"/>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15">
                  <a:txBody>
                    <a:bodyPr/>
                    <a:lstStyle/>
                    <a:p>
                      <a:endParaRPr sz="1050">
                        <a:latin typeface="Corbel"/>
                        <a:cs typeface="Corbel"/>
                      </a:endParaRPr>
                    </a:p>
                  </a:txBody>
                  <a:tcPr marL="0" marR="0" marT="0" marB="0">
                    <a:lnB w="9525">
                      <a:solidFill>
                        <a:srgbClr val="DADADA"/>
                      </a:solidFill>
                      <a:prstDash val="solid"/>
                    </a:lnB>
                    <a:solidFill>
                      <a:srgbClr val="2683C6"/>
                    </a:solidFill>
                  </a:tcPr>
                </a:tc>
                <a:tc rowSpan="15">
                  <a:txBody>
                    <a:bodyPr/>
                    <a:lstStyle/>
                    <a:p>
                      <a:endParaRPr sz="1050">
                        <a:latin typeface="Corbel"/>
                        <a:cs typeface="Corbel"/>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6"/>
                  </a:ext>
                </a:extLst>
              </a:tr>
              <a:tr h="50292">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rowSpan="14">
                  <a:txBody>
                    <a:bodyPr/>
                    <a:lstStyle/>
                    <a:p>
                      <a:endParaRPr sz="1050">
                        <a:latin typeface="Corbel"/>
                        <a:cs typeface="Corbel"/>
                      </a:endParaRPr>
                    </a:p>
                  </a:txBody>
                  <a:tcPr marL="0" marR="0" marT="0" marB="0">
                    <a:lnL w="9525">
                      <a:solidFill>
                        <a:srgbClr val="DADADA"/>
                      </a:solidFill>
                      <a:prstDash val="solid"/>
                    </a:lnL>
                    <a:lnB w="9525">
                      <a:solidFill>
                        <a:srgbClr val="DADADA"/>
                      </a:solidFill>
                      <a:prstDash val="solid"/>
                    </a:lnB>
                  </a:tcPr>
                </a:tc>
                <a:tc rowSpan="14">
                  <a:txBody>
                    <a:bodyPr/>
                    <a:lstStyle/>
                    <a:p>
                      <a:endParaRPr sz="1050">
                        <a:latin typeface="Corbel"/>
                        <a:cs typeface="Corbel"/>
                      </a:endParaRPr>
                    </a:p>
                  </a:txBody>
                  <a:tcPr marL="0" marR="0" marT="0" marB="0">
                    <a:lnB w="9525">
                      <a:solidFill>
                        <a:srgbClr val="DADADA"/>
                      </a:solidFill>
                      <a:prstDash val="solid"/>
                    </a:lnB>
                    <a:solidFill>
                      <a:srgbClr val="3494BA"/>
                    </a:solidFill>
                  </a:tcPr>
                </a:tc>
                <a:tc gridSpan="9">
                  <a:txBody>
                    <a:bodyPr/>
                    <a:lstStyle/>
                    <a:p>
                      <a:endParaRPr sz="1050">
                        <a:latin typeface="Corbel"/>
                        <a:cs typeface="Corbe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7"/>
                  </a:ext>
                </a:extLst>
              </a:tr>
              <a:tr h="92963">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gridSpan="5">
                  <a:txBody>
                    <a:bodyPr/>
                    <a:lstStyle/>
                    <a:p>
                      <a:pPr algn="r">
                        <a:lnSpc>
                          <a:spcPct val="100000"/>
                        </a:lnSpc>
                      </a:pPr>
                      <a:r>
                        <a:rPr sz="1050" spc="-5" dirty="0">
                          <a:solidFill>
                            <a:srgbClr val="808080"/>
                          </a:solidFill>
                          <a:latin typeface="Corbel"/>
                          <a:cs typeface="Corbel"/>
                        </a:rPr>
                        <a:t>22.</a:t>
                      </a:r>
                      <a:endParaRPr sz="1050">
                        <a:latin typeface="Corbel"/>
                        <a:cs typeface="Corbel"/>
                      </a:endParaRPr>
                    </a:p>
                  </a:txBody>
                  <a:tcPr marL="0" marR="0" marT="0" marB="0" vert="vert27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13">
                  <a:txBody>
                    <a:bodyPr/>
                    <a:lstStyle/>
                    <a:p>
                      <a:endParaRPr sz="1050">
                        <a:latin typeface="Corbel"/>
                        <a:cs typeface="Corbel"/>
                      </a:endParaRPr>
                    </a:p>
                  </a:txBody>
                  <a:tcPr marL="0" marR="0" marT="0" marB="0">
                    <a:lnB w="9525">
                      <a:solidFill>
                        <a:srgbClr val="DADADA"/>
                      </a:solidFill>
                      <a:prstDash val="solid"/>
                    </a:lnB>
                    <a:solidFill>
                      <a:srgbClr val="7A8C8E"/>
                    </a:solidFill>
                  </a:tcPr>
                </a:tc>
                <a:tc rowSpan="2" gridSpan="3">
                  <a:txBody>
                    <a:bodyPr/>
                    <a:lstStyle/>
                    <a:p>
                      <a:pPr marL="74295">
                        <a:lnSpc>
                          <a:spcPct val="100000"/>
                        </a:lnSpc>
                      </a:pPr>
                      <a:r>
                        <a:rPr sz="1050" spc="-5" dirty="0">
                          <a:solidFill>
                            <a:srgbClr val="808080"/>
                          </a:solidFill>
                          <a:latin typeface="Corbel"/>
                          <a:cs typeface="Corbel"/>
                        </a:rPr>
                        <a:t>20</a:t>
                      </a:r>
                      <a:endParaRPr sz="1050">
                        <a:latin typeface="Corbel"/>
                        <a:cs typeface="Corbel"/>
                      </a:endParaRPr>
                    </a:p>
                  </a:txBody>
                  <a:tcPr marL="0" marR="0" marT="0" marB="0" vert="vert27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8"/>
                  </a:ext>
                </a:extLst>
              </a:tr>
              <a:tr h="112775">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rowSpan="12">
                  <a:txBody>
                    <a:bodyPr/>
                    <a:lstStyle/>
                    <a:p>
                      <a:endParaRPr sz="1050">
                        <a:latin typeface="Corbel"/>
                        <a:cs typeface="Corbel"/>
                      </a:endParaRPr>
                    </a:p>
                  </a:txBody>
                  <a:tcPr marL="0" marR="0" marT="0" marB="0">
                    <a:lnB w="9525">
                      <a:solidFill>
                        <a:srgbClr val="DADADA"/>
                      </a:solidFill>
                      <a:prstDash val="solid"/>
                    </a:lnB>
                  </a:tcPr>
                </a:tc>
                <a:tc rowSpan="12">
                  <a:txBody>
                    <a:bodyPr/>
                    <a:lstStyle/>
                    <a:p>
                      <a:endParaRPr sz="1050">
                        <a:latin typeface="Corbel"/>
                        <a:cs typeface="Corbel"/>
                      </a:endParaRPr>
                    </a:p>
                  </a:txBody>
                  <a:tcPr marL="0" marR="0" marT="0" marB="0">
                    <a:lnB w="9525">
                      <a:solidFill>
                        <a:srgbClr val="DADADA"/>
                      </a:solidFill>
                      <a:prstDash val="solid"/>
                    </a:lnB>
                    <a:solidFill>
                      <a:srgbClr val="58B6C0"/>
                    </a:solidFill>
                  </a:tcPr>
                </a:tc>
                <a:tc rowSpan="3" gridSpan="3">
                  <a:txBody>
                    <a:bodyPr/>
                    <a:lstStyle/>
                    <a:p>
                      <a:pPr marL="74930">
                        <a:lnSpc>
                          <a:spcPct val="100000"/>
                        </a:lnSpc>
                      </a:pPr>
                      <a:r>
                        <a:rPr sz="1050" dirty="0">
                          <a:solidFill>
                            <a:srgbClr val="808080"/>
                          </a:solidFill>
                          <a:latin typeface="Corbel"/>
                          <a:cs typeface="Corbel"/>
                        </a:rPr>
                        <a:t>1</a:t>
                      </a:r>
                      <a:r>
                        <a:rPr sz="1050" spc="-5" dirty="0">
                          <a:solidFill>
                            <a:srgbClr val="808080"/>
                          </a:solidFill>
                          <a:latin typeface="Corbel"/>
                          <a:cs typeface="Corbel"/>
                        </a:rPr>
                        <a:t>3</a:t>
                      </a:r>
                      <a:r>
                        <a:rPr sz="1050" spc="5" dirty="0">
                          <a:solidFill>
                            <a:srgbClr val="808080"/>
                          </a:solidFill>
                          <a:latin typeface="Corbel"/>
                          <a:cs typeface="Corbel"/>
                        </a:rPr>
                        <a:t>.</a:t>
                      </a:r>
                      <a:r>
                        <a:rPr sz="1050" dirty="0">
                          <a:solidFill>
                            <a:srgbClr val="808080"/>
                          </a:solidFill>
                          <a:latin typeface="Corbel"/>
                          <a:cs typeface="Corbel"/>
                        </a:rPr>
                        <a:t>4</a:t>
                      </a:r>
                      <a:endParaRPr sz="1050">
                        <a:latin typeface="Corbel"/>
                        <a:cs typeface="Corbel"/>
                      </a:endParaRPr>
                    </a:p>
                  </a:txBody>
                  <a:tcPr marL="0" marR="0" marT="0" marB="0" vert="vert270"/>
                </a:tc>
                <a:tc rowSpan="3" hMerge="1">
                  <a:txBody>
                    <a:bodyPr/>
                    <a:lstStyle/>
                    <a:p>
                      <a:endParaRPr/>
                    </a:p>
                  </a:txBody>
                  <a:tcPr marL="0" marR="0" marT="0" marB="0"/>
                </a:tc>
                <a:tc rowSpan="3" h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7A8C8E"/>
                    </a:solidFill>
                  </a:tcPr>
                </a:tc>
                <a:tc gridSpan="3" vMerge="1">
                  <a:txBody>
                    <a:bodyPr/>
                    <a:lstStyle/>
                    <a:p>
                      <a:endParaRPr/>
                    </a:p>
                  </a:txBody>
                  <a:tcPr marL="0" marR="0" marT="0" marB="0" vert="vert27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9"/>
                  </a:ext>
                </a:extLst>
              </a:tr>
              <a:tr h="74675">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gridSpan="3" vMerge="1">
                  <a:txBody>
                    <a:bodyPr/>
                    <a:lstStyle/>
                    <a:p>
                      <a:endParaRPr/>
                    </a:p>
                  </a:txBody>
                  <a:tcPr marL="0" marR="0" marT="0" marB="0" vert="vert27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7A8C8E"/>
                    </a:solidFill>
                  </a:tcPr>
                </a:tc>
                <a:tc rowSpan="11">
                  <a:txBody>
                    <a:bodyPr/>
                    <a:lstStyle/>
                    <a:p>
                      <a:endParaRPr sz="1050">
                        <a:latin typeface="Corbel"/>
                        <a:cs typeface="Corbel"/>
                      </a:endParaRPr>
                    </a:p>
                  </a:txBody>
                  <a:tcPr marL="0" marR="0" marT="0" marB="0">
                    <a:lnB w="9525">
                      <a:solidFill>
                        <a:srgbClr val="DADADA"/>
                      </a:solidFill>
                      <a:prstDash val="solid"/>
                    </a:lnB>
                  </a:tcPr>
                </a:tc>
                <a:tc rowSpan="11">
                  <a:txBody>
                    <a:bodyPr/>
                    <a:lstStyle/>
                    <a:p>
                      <a:endParaRPr sz="1050">
                        <a:latin typeface="Corbel"/>
                        <a:cs typeface="Corbel"/>
                      </a:endParaRPr>
                    </a:p>
                  </a:txBody>
                  <a:tcPr marL="0" marR="0" marT="0" marB="0">
                    <a:lnB w="9525">
                      <a:solidFill>
                        <a:srgbClr val="DADADA"/>
                      </a:solidFill>
                      <a:prstDash val="solid"/>
                    </a:lnB>
                    <a:solidFill>
                      <a:srgbClr val="84ACB6"/>
                    </a:solidFill>
                  </a:tcPr>
                </a:tc>
                <a:tc rowSpan="11">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0"/>
                  </a:ext>
                </a:extLst>
              </a:tr>
              <a:tr h="373380">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gridSpan="3" vMerge="1">
                  <a:txBody>
                    <a:bodyPr/>
                    <a:lstStyle/>
                    <a:p>
                      <a:endParaRPr/>
                    </a:p>
                  </a:txBody>
                  <a:tcPr marL="0" marR="0" marT="0" marB="0" vert="vert27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11">
                  <a:txBody>
                    <a:bodyPr/>
                    <a:lstStyle/>
                    <a:p>
                      <a:pPr marL="74295">
                        <a:lnSpc>
                          <a:spcPct val="100000"/>
                        </a:lnSpc>
                      </a:pPr>
                      <a:r>
                        <a:rPr sz="1050" dirty="0">
                          <a:solidFill>
                            <a:srgbClr val="808080"/>
                          </a:solidFill>
                          <a:latin typeface="Corbel"/>
                          <a:cs typeface="Corbel"/>
                        </a:rPr>
                        <a:t>1</a:t>
                      </a:r>
                      <a:r>
                        <a:rPr sz="1050" spc="-5" dirty="0">
                          <a:solidFill>
                            <a:srgbClr val="808080"/>
                          </a:solidFill>
                          <a:latin typeface="Corbel"/>
                          <a:cs typeface="Corbel"/>
                        </a:rPr>
                        <a:t>3</a:t>
                      </a:r>
                      <a:r>
                        <a:rPr sz="1050" spc="5" dirty="0">
                          <a:solidFill>
                            <a:srgbClr val="808080"/>
                          </a:solidFill>
                          <a:latin typeface="Corbel"/>
                          <a:cs typeface="Corbel"/>
                        </a:rPr>
                        <a:t>.</a:t>
                      </a:r>
                      <a:r>
                        <a:rPr sz="1050" dirty="0">
                          <a:solidFill>
                            <a:srgbClr val="808080"/>
                          </a:solidFill>
                          <a:latin typeface="Corbel"/>
                          <a:cs typeface="Corbel"/>
                        </a:rPr>
                        <a:t>7</a:t>
                      </a:r>
                      <a:endParaRPr sz="1050">
                        <a:latin typeface="Corbel"/>
                        <a:cs typeface="Corbel"/>
                      </a:endParaRPr>
                    </a:p>
                  </a:txBody>
                  <a:tcPr marL="0" marR="0" marT="0" marB="0" vert="vert270">
                    <a:lnL w="9525">
                      <a:solidFill>
                        <a:srgbClr val="DADADA"/>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10">
                  <a:txBody>
                    <a:bodyPr/>
                    <a:lstStyle/>
                    <a:p>
                      <a:endParaRPr sz="1050">
                        <a:latin typeface="Corbel"/>
                        <a:cs typeface="Corbel"/>
                      </a:endParaRPr>
                    </a:p>
                  </a:txBody>
                  <a:tcPr marL="0" marR="0" marT="0" marB="0">
                    <a:lnB w="9525">
                      <a:solidFill>
                        <a:srgbClr val="DADADA"/>
                      </a:solidFill>
                      <a:prstDash val="solid"/>
                    </a:lnB>
                    <a:solidFill>
                      <a:srgbClr val="2683C6"/>
                    </a:solidFill>
                  </a:tcPr>
                </a:tc>
                <a:tc rowSpan="10">
                  <a:txBody>
                    <a:bodyPr/>
                    <a:lstStyle/>
                    <a:p>
                      <a:endParaRPr sz="1050">
                        <a:latin typeface="Corbel"/>
                        <a:cs typeface="Corbel"/>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11"/>
                  </a:ext>
                </a:extLst>
              </a:tr>
              <a:tr h="86868">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rowSpan="9">
                  <a:txBody>
                    <a:bodyPr/>
                    <a:lstStyle/>
                    <a:p>
                      <a:endParaRPr sz="1050">
                        <a:latin typeface="Corbel"/>
                        <a:cs typeface="Corbel"/>
                      </a:endParaRPr>
                    </a:p>
                  </a:txBody>
                  <a:tcPr marL="0" marR="0" marT="0" marB="0">
                    <a:lnB w="9525">
                      <a:solidFill>
                        <a:srgbClr val="DADADA"/>
                      </a:solidFill>
                      <a:prstDash val="solid"/>
                    </a:lnB>
                  </a:tcPr>
                </a:tc>
                <a:tc rowSpan="9">
                  <a:txBody>
                    <a:bodyPr/>
                    <a:lstStyle/>
                    <a:p>
                      <a:endParaRPr sz="1050">
                        <a:latin typeface="Corbel"/>
                        <a:cs typeface="Corbel"/>
                      </a:endParaRPr>
                    </a:p>
                  </a:txBody>
                  <a:tcPr marL="0" marR="0" marT="0" marB="0">
                    <a:lnB w="9525">
                      <a:solidFill>
                        <a:srgbClr val="DADADA"/>
                      </a:solidFill>
                      <a:prstDash val="solid"/>
                    </a:lnB>
                    <a:solidFill>
                      <a:srgbClr val="75BDA7"/>
                    </a:solidFill>
                  </a:tcPr>
                </a:tc>
                <a:tc rowSpan="9">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endParaRPr sz="1050">
                        <a:latin typeface="Corbel"/>
                        <a:cs typeface="Corbel"/>
                      </a:endParaRPr>
                    </a:p>
                  </a:txBody>
                  <a:tcPr marL="0" marR="0" marT="0" marB="0">
                    <a:lnL w="9525">
                      <a:solidFill>
                        <a:srgbClr val="DADADA"/>
                      </a:solidFill>
                      <a:prstDash val="solid"/>
                    </a:lnL>
                  </a:tcPr>
                </a:tc>
                <a:tc hMerge="1">
                  <a:txBody>
                    <a:bodyPr/>
                    <a:lstStyle/>
                    <a:p>
                      <a:endParaRPr/>
                    </a:p>
                  </a:txBody>
                  <a:tcPr marL="0" marR="0" marT="0" marB="0"/>
                </a:tc>
                <a:tc hMerge="1">
                  <a:txBody>
                    <a:bodyPr/>
                    <a:lstStyle/>
                    <a:p>
                      <a:endParaRPr/>
                    </a:p>
                  </a:txBody>
                  <a:tcPr marL="0" marR="0" marT="0" marB="0"/>
                </a:tc>
                <a:tc rowSpan="9">
                  <a:txBody>
                    <a:bodyPr/>
                    <a:lstStyle/>
                    <a:p>
                      <a:endParaRPr sz="1050">
                        <a:latin typeface="Corbel"/>
                        <a:cs typeface="Corbel"/>
                      </a:endParaRPr>
                    </a:p>
                  </a:txBody>
                  <a:tcPr marL="0" marR="0" marT="0" marB="0">
                    <a:lnB w="9525">
                      <a:solidFill>
                        <a:srgbClr val="DADADA"/>
                      </a:solidFill>
                      <a:prstDash val="solid"/>
                    </a:lnB>
                    <a:solidFill>
                      <a:srgbClr val="58B6C0"/>
                    </a:solidFill>
                  </a:tcPr>
                </a:tc>
                <a:tc gridSpan="7">
                  <a:txBody>
                    <a:bodyPr/>
                    <a:lstStyle/>
                    <a:p>
                      <a:endParaRPr sz="1050">
                        <a:latin typeface="Corbel"/>
                        <a:cs typeface="Corbe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12"/>
                  </a:ext>
                </a:extLst>
              </a:tr>
              <a:tr h="155448">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rowSpan="8">
                  <a:txBody>
                    <a:bodyPr/>
                    <a:lstStyle/>
                    <a:p>
                      <a:endParaRPr sz="1050">
                        <a:latin typeface="Corbel"/>
                        <a:cs typeface="Corbel"/>
                      </a:endParaRPr>
                    </a:p>
                  </a:txBody>
                  <a:tcPr marL="0" marR="0" marT="0" marB="0">
                    <a:lnL w="9525">
                      <a:solidFill>
                        <a:srgbClr val="DADADA"/>
                      </a:solidFill>
                      <a:prstDash val="solid"/>
                    </a:lnL>
                    <a:lnB w="9525">
                      <a:solidFill>
                        <a:srgbClr val="DADADA"/>
                      </a:solidFill>
                      <a:prstDash val="solid"/>
                    </a:lnB>
                  </a:tcPr>
                </a:tc>
                <a:tc rowSpan="8">
                  <a:txBody>
                    <a:bodyPr/>
                    <a:lstStyle/>
                    <a:p>
                      <a:endParaRPr sz="1050">
                        <a:latin typeface="Corbel"/>
                        <a:cs typeface="Corbel"/>
                      </a:endParaRPr>
                    </a:p>
                  </a:txBody>
                  <a:tcPr marL="0" marR="0" marT="0" marB="0">
                    <a:lnB w="9525">
                      <a:solidFill>
                        <a:srgbClr val="DADADA"/>
                      </a:solidFill>
                      <a:prstDash val="solid"/>
                    </a:lnB>
                    <a:solidFill>
                      <a:srgbClr val="3494BA"/>
                    </a:solidFill>
                  </a:tcPr>
                </a:tc>
                <a:tc rowSpan="8">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gridSpan="5">
                  <a:txBody>
                    <a:bodyPr/>
                    <a:lstStyle/>
                    <a:p>
                      <a:endParaRPr sz="1050">
                        <a:latin typeface="Corbel"/>
                        <a:cs typeface="Corbe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8">
                  <a:txBody>
                    <a:bodyPr/>
                    <a:lstStyle/>
                    <a:p>
                      <a:endParaRPr sz="1050">
                        <a:latin typeface="Corbel"/>
                        <a:cs typeface="Corbel"/>
                      </a:endParaRPr>
                    </a:p>
                  </a:txBody>
                  <a:tcPr marL="0" marR="0" marT="0" marB="0">
                    <a:lnB w="9525">
                      <a:solidFill>
                        <a:srgbClr val="DADADA"/>
                      </a:solidFill>
                      <a:prstDash val="solid"/>
                    </a:lnB>
                    <a:solidFill>
                      <a:srgbClr val="84ACB6"/>
                    </a:solidFill>
                  </a:tcPr>
                </a:tc>
                <a:tc rowSpan="8">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13"/>
                  </a:ext>
                </a:extLst>
              </a:tr>
              <a:tr h="38100">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3" vMerge="1">
                  <a:txBody>
                    <a:bodyPr/>
                    <a:lstStyle/>
                    <a:p>
                      <a:endParaRPr/>
                    </a:p>
                  </a:txBody>
                  <a:tcPr marL="0" marR="0" marT="0" marB="0">
                    <a:lnL w="9525">
                      <a:solidFill>
                        <a:srgbClr val="DADADA"/>
                      </a:solidFill>
                      <a:prstDash val="solid"/>
                    </a:lnL>
                    <a:lnR w="9525">
                      <a:solidFill>
                        <a:srgbClr val="DADADA"/>
                      </a:solidFill>
                      <a:prstDash val="solid"/>
                    </a:lnR>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rowSpan="4" gridSpan="3">
                  <a:txBody>
                    <a:bodyPr/>
                    <a:lstStyle/>
                    <a:p>
                      <a:pPr marL="74930">
                        <a:lnSpc>
                          <a:spcPct val="100000"/>
                        </a:lnSpc>
                      </a:pPr>
                      <a:r>
                        <a:rPr sz="1050" dirty="0">
                          <a:solidFill>
                            <a:srgbClr val="808080"/>
                          </a:solidFill>
                          <a:latin typeface="Corbel"/>
                          <a:cs typeface="Corbel"/>
                        </a:rPr>
                        <a:t>4</a:t>
                      </a:r>
                      <a:r>
                        <a:rPr sz="1050" spc="5" dirty="0">
                          <a:solidFill>
                            <a:srgbClr val="808080"/>
                          </a:solidFill>
                          <a:latin typeface="Corbel"/>
                          <a:cs typeface="Corbel"/>
                        </a:rPr>
                        <a:t>.</a:t>
                      </a:r>
                      <a:r>
                        <a:rPr sz="1050" dirty="0">
                          <a:solidFill>
                            <a:srgbClr val="808080"/>
                          </a:solidFill>
                          <a:latin typeface="Corbel"/>
                          <a:cs typeface="Corbel"/>
                        </a:rPr>
                        <a:t>4</a:t>
                      </a:r>
                      <a:endParaRPr sz="1050">
                        <a:latin typeface="Corbel"/>
                        <a:cs typeface="Corbel"/>
                      </a:endParaRPr>
                    </a:p>
                  </a:txBody>
                  <a:tcPr marL="0" marR="0" marT="0" marB="0" vert="vert270"/>
                </a:tc>
                <a:tc rowSpan="4" hMerge="1">
                  <a:txBody>
                    <a:bodyPr/>
                    <a:lstStyle/>
                    <a:p>
                      <a:endParaRPr/>
                    </a:p>
                  </a:txBody>
                  <a:tcPr marL="0" marR="0" marT="0" marB="0"/>
                </a:tc>
                <a:tc rowSpan="4" hMerge="1">
                  <a:txBody>
                    <a:bodyPr/>
                    <a:lstStyle/>
                    <a:p>
                      <a:endParaRPr/>
                    </a:p>
                  </a:txBody>
                  <a:tcPr marL="0" marR="0" marT="0" marB="0"/>
                </a:tc>
                <a:tc rowSpan="7">
                  <a:txBody>
                    <a:bodyPr/>
                    <a:lstStyle/>
                    <a:p>
                      <a:endParaRPr sz="1050">
                        <a:latin typeface="Corbel"/>
                        <a:cs typeface="Corbel"/>
                      </a:endParaRPr>
                    </a:p>
                  </a:txBody>
                  <a:tcPr marL="0" marR="0" marT="0" marB="0">
                    <a:lnB w="9525">
                      <a:solidFill>
                        <a:srgbClr val="DADADA"/>
                      </a:solidFill>
                      <a:prstDash val="solid"/>
                    </a:lnB>
                    <a:solidFill>
                      <a:srgbClr val="7A8C8E"/>
                    </a:solidFill>
                  </a:tcPr>
                </a:tc>
                <a:tc rowSpan="7">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14"/>
                  </a:ext>
                </a:extLst>
              </a:tr>
              <a:tr h="123443">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gridSpan="11">
                  <a:txBody>
                    <a:bodyPr/>
                    <a:lstStyle/>
                    <a:p>
                      <a:pPr>
                        <a:lnSpc>
                          <a:spcPct val="100000"/>
                        </a:lnSpc>
                      </a:pPr>
                      <a:r>
                        <a:rPr sz="1050" dirty="0">
                          <a:solidFill>
                            <a:srgbClr val="808080"/>
                          </a:solidFill>
                          <a:latin typeface="Corbel"/>
                          <a:cs typeface="Corbel"/>
                        </a:rPr>
                        <a:t>5.</a:t>
                      </a:r>
                      <a:endParaRPr sz="1050">
                        <a:latin typeface="Corbel"/>
                        <a:cs typeface="Corbel"/>
                      </a:endParaRPr>
                    </a:p>
                  </a:txBody>
                  <a:tcPr marL="0" marR="0" marT="0" marB="0" vert="vert270">
                    <a:lnL w="9525">
                      <a:solidFill>
                        <a:srgbClr val="DADADA"/>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6">
                  <a:txBody>
                    <a:bodyPr/>
                    <a:lstStyle/>
                    <a:p>
                      <a:endParaRPr sz="1050">
                        <a:latin typeface="Corbel"/>
                        <a:cs typeface="Corbel"/>
                      </a:endParaRPr>
                    </a:p>
                  </a:txBody>
                  <a:tcPr marL="0" marR="0" marT="0" marB="0">
                    <a:lnB w="9525">
                      <a:solidFill>
                        <a:srgbClr val="DADADA"/>
                      </a:solidFill>
                      <a:prstDash val="solid"/>
                    </a:lnB>
                    <a:solidFill>
                      <a:srgbClr val="2683C6"/>
                    </a:solidFill>
                  </a:tcPr>
                </a:tc>
                <a:tc rowSpan="6">
                  <a:txBody>
                    <a:bodyPr/>
                    <a:lstStyle/>
                    <a:p>
                      <a:endParaRPr sz="1050">
                        <a:latin typeface="Corbel"/>
                        <a:cs typeface="Corbel"/>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gridSpan="3" vMerge="1">
                  <a:txBody>
                    <a:bodyPr/>
                    <a:lstStyle/>
                    <a:p>
                      <a:endParaRPr/>
                    </a:p>
                  </a:txBody>
                  <a:tcPr marL="0" marR="0" marT="0" marB="0" vert="vert27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15"/>
                  </a:ext>
                </a:extLst>
              </a:tr>
              <a:tr h="94487">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rowSpan="5">
                  <a:txBody>
                    <a:bodyPr/>
                    <a:lstStyle/>
                    <a:p>
                      <a:endParaRPr sz="1050">
                        <a:latin typeface="Corbel"/>
                        <a:cs typeface="Corbel"/>
                      </a:endParaRPr>
                    </a:p>
                  </a:txBody>
                  <a:tcPr marL="0" marR="0" marT="0" marB="0">
                    <a:lnL w="9525">
                      <a:solidFill>
                        <a:srgbClr val="DADADA"/>
                      </a:solidFill>
                      <a:prstDash val="solid"/>
                    </a:lnL>
                    <a:lnB w="9525">
                      <a:solidFill>
                        <a:srgbClr val="DADADA"/>
                      </a:solidFill>
                      <a:prstDash val="solid"/>
                    </a:lnB>
                  </a:tcPr>
                </a:tc>
                <a:tc rowSpan="5">
                  <a:txBody>
                    <a:bodyPr/>
                    <a:lstStyle/>
                    <a:p>
                      <a:endParaRPr sz="1050">
                        <a:latin typeface="Corbel"/>
                        <a:cs typeface="Corbel"/>
                      </a:endParaRPr>
                    </a:p>
                  </a:txBody>
                  <a:tcPr marL="0" marR="0" marT="0" marB="0">
                    <a:lnB w="9525">
                      <a:solidFill>
                        <a:srgbClr val="DADADA"/>
                      </a:solidFill>
                      <a:prstDash val="solid"/>
                    </a:lnB>
                    <a:solidFill>
                      <a:srgbClr val="3494BA"/>
                    </a:solidFill>
                  </a:tcPr>
                </a:tc>
                <a:tc gridSpan="9">
                  <a:txBody>
                    <a:bodyPr/>
                    <a:lstStyle/>
                    <a:p>
                      <a:pPr>
                        <a:lnSpc>
                          <a:spcPct val="100000"/>
                        </a:lnSpc>
                      </a:pPr>
                      <a:r>
                        <a:rPr sz="1050" dirty="0">
                          <a:solidFill>
                            <a:srgbClr val="808080"/>
                          </a:solidFill>
                          <a:latin typeface="Corbel"/>
                          <a:cs typeface="Corbel"/>
                        </a:rPr>
                        <a:t>4</a:t>
                      </a:r>
                      <a:endParaRPr sz="1050">
                        <a:latin typeface="Corbel"/>
                        <a:cs typeface="Corbel"/>
                      </a:endParaRPr>
                    </a:p>
                  </a:txBody>
                  <a:tcPr marL="0" marR="0" marT="0" marB="0" vert="vert27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gridSpan="3" vMerge="1">
                  <a:txBody>
                    <a:bodyPr/>
                    <a:lstStyle/>
                    <a:p>
                      <a:endParaRPr/>
                    </a:p>
                  </a:txBody>
                  <a:tcPr marL="0" marR="0" marT="0" marB="0" vert="vert27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16"/>
                  </a:ext>
                </a:extLst>
              </a:tr>
              <a:tr h="62483">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gridSpan="7">
                  <a:txBody>
                    <a:bodyPr/>
                    <a:lstStyle/>
                    <a:p>
                      <a:endParaRPr sz="1050">
                        <a:latin typeface="Corbel"/>
                        <a:cs typeface="Corbe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4">
                  <a:txBody>
                    <a:bodyPr/>
                    <a:lstStyle/>
                    <a:p>
                      <a:endParaRPr sz="1050">
                        <a:latin typeface="Corbel"/>
                        <a:cs typeface="Corbel"/>
                      </a:endParaRPr>
                    </a:p>
                  </a:txBody>
                  <a:tcPr marL="0" marR="0" marT="0" marB="0">
                    <a:lnB w="9525">
                      <a:solidFill>
                        <a:srgbClr val="DADADA"/>
                      </a:solidFill>
                      <a:prstDash val="solid"/>
                    </a:lnB>
                    <a:solidFill>
                      <a:srgbClr val="84ACB6"/>
                    </a:solidFill>
                  </a:tcPr>
                </a:tc>
                <a:tc rowSpan="4">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gridSpan="3" vMerge="1">
                  <a:txBody>
                    <a:bodyPr/>
                    <a:lstStyle/>
                    <a:p>
                      <a:endParaRPr/>
                    </a:p>
                  </a:txBody>
                  <a:tcPr marL="0" marR="0" marT="0" marB="0" vert="vert27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17"/>
                  </a:ext>
                </a:extLst>
              </a:tr>
              <a:tr h="48768">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gridSpan="5">
                  <a:txBody>
                    <a:bodyPr/>
                    <a:lstStyle/>
                    <a:p>
                      <a:endParaRPr sz="1050">
                        <a:latin typeface="Corbel"/>
                        <a:cs typeface="Corbe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3">
                  <a:txBody>
                    <a:bodyPr/>
                    <a:lstStyle/>
                    <a:p>
                      <a:endParaRPr sz="1050">
                        <a:latin typeface="Corbel"/>
                        <a:cs typeface="Corbel"/>
                      </a:endParaRPr>
                    </a:p>
                  </a:txBody>
                  <a:tcPr marL="0" marR="0" marT="0" marB="0">
                    <a:lnB w="9525">
                      <a:solidFill>
                        <a:srgbClr val="DADADA"/>
                      </a:solidFill>
                      <a:prstDash val="solid"/>
                    </a:lnB>
                    <a:solidFill>
                      <a:srgbClr val="7A8C8E"/>
                    </a:solidFill>
                  </a:tcPr>
                </a:tc>
                <a:tc rowSpan="3">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rowSpan="3">
                  <a:txBody>
                    <a:bodyPr/>
                    <a:lstStyle/>
                    <a:p>
                      <a:endParaRPr sz="1050">
                        <a:latin typeface="Corbel"/>
                        <a:cs typeface="Corbel"/>
                      </a:endParaRPr>
                    </a:p>
                  </a:txBody>
                  <a:tcPr marL="0" marR="0" marT="0" marB="0">
                    <a:lnB w="9525">
                      <a:solidFill>
                        <a:srgbClr val="DADADA"/>
                      </a:solidFill>
                      <a:prstDash val="solid"/>
                    </a:lnB>
                  </a:tcPr>
                </a:tc>
                <a:tc rowSpan="3">
                  <a:txBody>
                    <a:bodyPr/>
                    <a:lstStyle/>
                    <a:p>
                      <a:endParaRPr sz="1050">
                        <a:latin typeface="Corbel"/>
                        <a:cs typeface="Corbel"/>
                      </a:endParaRPr>
                    </a:p>
                  </a:txBody>
                  <a:tcPr marL="0" marR="0" marT="0" marB="0">
                    <a:lnB w="9525">
                      <a:solidFill>
                        <a:srgbClr val="DADADA"/>
                      </a:solidFill>
                      <a:prstDash val="solid"/>
                    </a:lnB>
                    <a:solidFill>
                      <a:srgbClr val="75BDA7"/>
                    </a:solidFill>
                  </a:tcPr>
                </a:tc>
                <a:tc rowSpan="3">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18"/>
                  </a:ext>
                </a:extLst>
              </a:tr>
              <a:tr h="74675">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rowSpan="2">
                  <a:txBody>
                    <a:bodyPr/>
                    <a:lstStyle/>
                    <a:p>
                      <a:endParaRPr sz="1050">
                        <a:latin typeface="Corbel"/>
                        <a:cs typeface="Corbel"/>
                      </a:endParaRPr>
                    </a:p>
                  </a:txBody>
                  <a:tcPr marL="0" marR="0" marT="0" marB="0">
                    <a:lnB w="9525">
                      <a:solidFill>
                        <a:srgbClr val="DADADA"/>
                      </a:solidFill>
                      <a:prstDash val="solid"/>
                    </a:lnB>
                  </a:tcPr>
                </a:tc>
                <a:tc rowSpan="2">
                  <a:txBody>
                    <a:bodyPr/>
                    <a:lstStyle/>
                    <a:p>
                      <a:endParaRPr sz="1050">
                        <a:latin typeface="Corbel"/>
                        <a:cs typeface="Corbel"/>
                      </a:endParaRPr>
                    </a:p>
                  </a:txBody>
                  <a:tcPr marL="0" marR="0" marT="0" marB="0">
                    <a:lnB w="9525">
                      <a:solidFill>
                        <a:srgbClr val="DADADA"/>
                      </a:solidFill>
                      <a:prstDash val="solid"/>
                    </a:lnB>
                    <a:solidFill>
                      <a:srgbClr val="58B6C0"/>
                    </a:solidFill>
                  </a:tcPr>
                </a:tc>
                <a:tc gridSpan="3">
                  <a:txBody>
                    <a:bodyPr/>
                    <a:lstStyle/>
                    <a:p>
                      <a:endParaRPr sz="1050">
                        <a:latin typeface="Corbel"/>
                        <a:cs typeface="Corbel"/>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19"/>
                  </a:ext>
                </a:extLst>
              </a:tr>
              <a:tr h="149351">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a:txBody>
                    <a:bodyPr/>
                    <a:lstStyle/>
                    <a:p>
                      <a:endParaRPr sz="1050">
                        <a:latin typeface="Corbel"/>
                        <a:cs typeface="Corbel"/>
                      </a:endParaRPr>
                    </a:p>
                  </a:txBody>
                  <a:tcPr marL="0" marR="0" marT="0" marB="0">
                    <a:lnB w="9525">
                      <a:solidFill>
                        <a:srgbClr val="DADADA"/>
                      </a:solidFill>
                      <a:prstDash val="solid"/>
                    </a:lnB>
                  </a:tcPr>
                </a:tc>
                <a:tc>
                  <a:txBody>
                    <a:bodyPr/>
                    <a:lstStyle/>
                    <a:p>
                      <a:endParaRPr sz="1050">
                        <a:latin typeface="Corbel"/>
                        <a:cs typeface="Corbel"/>
                      </a:endParaRPr>
                    </a:p>
                  </a:txBody>
                  <a:tcPr marL="0" marR="0" marT="0" marB="0">
                    <a:lnB w="9525">
                      <a:solidFill>
                        <a:srgbClr val="DADADA"/>
                      </a:solidFill>
                      <a:prstDash val="solid"/>
                    </a:lnB>
                    <a:solidFill>
                      <a:srgbClr val="75BDA7"/>
                    </a:solidFill>
                  </a:tcPr>
                </a:tc>
                <a:tc>
                  <a:txBody>
                    <a:bodyPr/>
                    <a:lstStyle/>
                    <a:p>
                      <a:endParaRPr sz="1050">
                        <a:latin typeface="Corbel"/>
                        <a:cs typeface="Corbel"/>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tc vMerge="1">
                  <a:txBody>
                    <a:bodyPr/>
                    <a:lstStyle/>
                    <a:p>
                      <a:endParaRPr/>
                    </a:p>
                  </a:txBody>
                  <a:tcPr marL="0" marR="0" marT="0" marB="0">
                    <a:lnL w="9525">
                      <a:solidFill>
                        <a:srgbClr val="DADADA"/>
                      </a:solidFill>
                      <a:prstDash val="solid"/>
                    </a:lnL>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3494BA"/>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58B6C0"/>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5BDA7"/>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7A8C8E"/>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84ACB6"/>
                    </a:solidFill>
                  </a:tcPr>
                </a:tc>
                <a:tc vMerge="1">
                  <a:txBody>
                    <a:bodyPr/>
                    <a:lstStyle/>
                    <a:p>
                      <a:endParaRPr/>
                    </a:p>
                  </a:txBody>
                  <a:tcPr marL="0" marR="0" marT="0" marB="0">
                    <a:lnB w="9525">
                      <a:solidFill>
                        <a:srgbClr val="DADADA"/>
                      </a:solidFill>
                      <a:prstDash val="solid"/>
                    </a:lnB>
                  </a:tcPr>
                </a:tc>
                <a:tc vMerge="1">
                  <a:txBody>
                    <a:bodyPr/>
                    <a:lstStyle/>
                    <a:p>
                      <a:endParaRPr/>
                    </a:p>
                  </a:txBody>
                  <a:tcPr marL="0" marR="0" marT="0" marB="0">
                    <a:lnB w="9525">
                      <a:solidFill>
                        <a:srgbClr val="DADADA"/>
                      </a:solidFill>
                      <a:prstDash val="solid"/>
                    </a:lnB>
                    <a:solidFill>
                      <a:srgbClr val="2683C6"/>
                    </a:solidFill>
                  </a:tcPr>
                </a:tc>
                <a:tc vMerge="1">
                  <a:txBody>
                    <a:bodyPr/>
                    <a:lstStyle/>
                    <a:p>
                      <a:endParaRPr/>
                    </a:p>
                  </a:txBody>
                  <a:tcPr marL="0" marR="0" marT="0" marB="0">
                    <a:lnR w="9525">
                      <a:solidFill>
                        <a:srgbClr val="DADADA"/>
                      </a:solidFill>
                      <a:prstDash val="solid"/>
                    </a:lnR>
                    <a:lnB w="9525">
                      <a:solidFill>
                        <a:srgbClr val="DADADA"/>
                      </a:solidFill>
                      <a:prstDash val="solid"/>
                    </a:lnB>
                  </a:tcPr>
                </a:tc>
                <a:extLst>
                  <a:ext uri="{0D108BD9-81ED-4DB2-BD59-A6C34878D82A}">
                    <a16:rowId xmlns:a16="http://schemas.microsoft.com/office/drawing/2014/main" val="10020"/>
                  </a:ext>
                </a:extLst>
              </a:tr>
            </a:tbl>
          </a:graphicData>
        </a:graphic>
      </p:graphicFrame>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5623" y="1997011"/>
            <a:ext cx="4175760" cy="464820"/>
          </a:xfrm>
          <a:custGeom>
            <a:avLst/>
            <a:gdLst/>
            <a:ahLst/>
            <a:cxnLst/>
            <a:rect l="l" t="t" r="r" b="b"/>
            <a:pathLst>
              <a:path w="4175760" h="464819">
                <a:moveTo>
                  <a:pt x="0" y="0"/>
                </a:moveTo>
                <a:lnTo>
                  <a:pt x="4175760" y="0"/>
                </a:lnTo>
                <a:lnTo>
                  <a:pt x="4175760" y="464820"/>
                </a:lnTo>
                <a:lnTo>
                  <a:pt x="0" y="464820"/>
                </a:lnTo>
                <a:lnTo>
                  <a:pt x="0" y="0"/>
                </a:lnTo>
                <a:close/>
              </a:path>
            </a:pathLst>
          </a:custGeom>
          <a:solidFill>
            <a:srgbClr val="FFFF00"/>
          </a:solidFill>
        </p:spPr>
        <p:txBody>
          <a:bodyPr wrap="square" lIns="0" tIns="0" rIns="0" bIns="0" rtlCol="0"/>
          <a:lstStyle/>
          <a:p>
            <a:endParaRPr/>
          </a:p>
        </p:txBody>
      </p:sp>
      <p:sp>
        <p:nvSpPr>
          <p:cNvPr id="3" name="object 3"/>
          <p:cNvSpPr/>
          <p:nvPr/>
        </p:nvSpPr>
        <p:spPr>
          <a:xfrm>
            <a:off x="1305623" y="2510599"/>
            <a:ext cx="3627120" cy="464820"/>
          </a:xfrm>
          <a:custGeom>
            <a:avLst/>
            <a:gdLst/>
            <a:ahLst/>
            <a:cxnLst/>
            <a:rect l="l" t="t" r="r" b="b"/>
            <a:pathLst>
              <a:path w="3627120" h="464819">
                <a:moveTo>
                  <a:pt x="0" y="0"/>
                </a:moveTo>
                <a:lnTo>
                  <a:pt x="3627120" y="0"/>
                </a:lnTo>
                <a:lnTo>
                  <a:pt x="3627120" y="464820"/>
                </a:lnTo>
                <a:lnTo>
                  <a:pt x="0" y="464820"/>
                </a:lnTo>
                <a:lnTo>
                  <a:pt x="0" y="0"/>
                </a:lnTo>
                <a:close/>
              </a:path>
            </a:pathLst>
          </a:custGeom>
          <a:solidFill>
            <a:srgbClr val="FFFF00"/>
          </a:solidFill>
        </p:spPr>
        <p:txBody>
          <a:bodyPr wrap="square" lIns="0" tIns="0" rIns="0" bIns="0" rtlCol="0"/>
          <a:lstStyle/>
          <a:p>
            <a:endParaRPr/>
          </a:p>
        </p:txBody>
      </p:sp>
      <p:sp>
        <p:nvSpPr>
          <p:cNvPr id="4" name="object 4"/>
          <p:cNvSpPr/>
          <p:nvPr/>
        </p:nvSpPr>
        <p:spPr>
          <a:xfrm>
            <a:off x="1305623" y="3024187"/>
            <a:ext cx="4735195" cy="464820"/>
          </a:xfrm>
          <a:custGeom>
            <a:avLst/>
            <a:gdLst/>
            <a:ahLst/>
            <a:cxnLst/>
            <a:rect l="l" t="t" r="r" b="b"/>
            <a:pathLst>
              <a:path w="4735195" h="464820">
                <a:moveTo>
                  <a:pt x="0" y="0"/>
                </a:moveTo>
                <a:lnTo>
                  <a:pt x="4735068" y="0"/>
                </a:lnTo>
                <a:lnTo>
                  <a:pt x="4735068" y="464820"/>
                </a:lnTo>
                <a:lnTo>
                  <a:pt x="0" y="464820"/>
                </a:lnTo>
                <a:lnTo>
                  <a:pt x="0" y="0"/>
                </a:lnTo>
                <a:close/>
              </a:path>
            </a:pathLst>
          </a:custGeom>
          <a:solidFill>
            <a:srgbClr val="FFFF00"/>
          </a:solidFill>
        </p:spPr>
        <p:txBody>
          <a:bodyPr wrap="square" lIns="0" tIns="0" rIns="0" bIns="0" rtlCol="0"/>
          <a:lstStyle/>
          <a:p>
            <a:endParaRPr/>
          </a:p>
        </p:txBody>
      </p:sp>
      <p:sp>
        <p:nvSpPr>
          <p:cNvPr id="5" name="object 5"/>
          <p:cNvSpPr/>
          <p:nvPr/>
        </p:nvSpPr>
        <p:spPr>
          <a:xfrm>
            <a:off x="1305623" y="3536251"/>
            <a:ext cx="3253740" cy="464820"/>
          </a:xfrm>
          <a:custGeom>
            <a:avLst/>
            <a:gdLst/>
            <a:ahLst/>
            <a:cxnLst/>
            <a:rect l="l" t="t" r="r" b="b"/>
            <a:pathLst>
              <a:path w="3253740" h="464820">
                <a:moveTo>
                  <a:pt x="0" y="0"/>
                </a:moveTo>
                <a:lnTo>
                  <a:pt x="3253740" y="0"/>
                </a:lnTo>
                <a:lnTo>
                  <a:pt x="3253740" y="464819"/>
                </a:lnTo>
                <a:lnTo>
                  <a:pt x="0" y="464819"/>
                </a:lnTo>
                <a:lnTo>
                  <a:pt x="0" y="0"/>
                </a:lnTo>
                <a:close/>
              </a:path>
            </a:pathLst>
          </a:custGeom>
          <a:solidFill>
            <a:srgbClr val="FFFF00"/>
          </a:solidFill>
        </p:spPr>
        <p:txBody>
          <a:bodyPr wrap="square" lIns="0" tIns="0" rIns="0" bIns="0" rtlCol="0"/>
          <a:lstStyle/>
          <a:p>
            <a:endParaRPr/>
          </a:p>
        </p:txBody>
      </p:sp>
      <p:sp>
        <p:nvSpPr>
          <p:cNvPr id="6" name="object 6"/>
          <p:cNvSpPr/>
          <p:nvPr/>
        </p:nvSpPr>
        <p:spPr>
          <a:xfrm>
            <a:off x="1305623" y="4049839"/>
            <a:ext cx="2085339" cy="464820"/>
          </a:xfrm>
          <a:custGeom>
            <a:avLst/>
            <a:gdLst/>
            <a:ahLst/>
            <a:cxnLst/>
            <a:rect l="l" t="t" r="r" b="b"/>
            <a:pathLst>
              <a:path w="2085339" h="464820">
                <a:moveTo>
                  <a:pt x="0" y="0"/>
                </a:moveTo>
                <a:lnTo>
                  <a:pt x="2084832" y="0"/>
                </a:lnTo>
                <a:lnTo>
                  <a:pt x="2084832" y="464819"/>
                </a:lnTo>
                <a:lnTo>
                  <a:pt x="0" y="464819"/>
                </a:lnTo>
                <a:lnTo>
                  <a:pt x="0" y="0"/>
                </a:lnTo>
                <a:close/>
              </a:path>
            </a:pathLst>
          </a:custGeom>
          <a:solidFill>
            <a:srgbClr val="FFFF00"/>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373511" rIns="0" bIns="0" rtlCol="0">
            <a:spAutoFit/>
          </a:bodyPr>
          <a:lstStyle/>
          <a:p>
            <a:pPr marL="314325">
              <a:lnSpc>
                <a:spcPct val="100000"/>
              </a:lnSpc>
            </a:pPr>
            <a:r>
              <a:rPr u="heavy" spc="-10" dirty="0">
                <a:solidFill>
                  <a:srgbClr val="000000"/>
                </a:solidFill>
              </a:rPr>
              <a:t>IN</a:t>
            </a:r>
            <a:r>
              <a:rPr u="heavy" spc="-5" dirty="0">
                <a:solidFill>
                  <a:srgbClr val="000000"/>
                </a:solidFill>
              </a:rPr>
              <a:t>FLUE</a:t>
            </a:r>
            <a:r>
              <a:rPr u="heavy" spc="5" dirty="0">
                <a:solidFill>
                  <a:srgbClr val="000000"/>
                </a:solidFill>
              </a:rPr>
              <a:t>N</a:t>
            </a:r>
            <a:r>
              <a:rPr u="heavy" dirty="0">
                <a:solidFill>
                  <a:srgbClr val="000000"/>
                </a:solidFill>
              </a:rPr>
              <a:t>C</a:t>
            </a:r>
            <a:r>
              <a:rPr u="heavy" spc="-5" dirty="0">
                <a:solidFill>
                  <a:srgbClr val="000000"/>
                </a:solidFill>
              </a:rPr>
              <a:t>ES</a:t>
            </a:r>
            <a:r>
              <a:rPr u="heavy" spc="30" dirty="0">
                <a:solidFill>
                  <a:srgbClr val="000000"/>
                </a:solidFill>
              </a:rPr>
              <a:t> </a:t>
            </a:r>
            <a:r>
              <a:rPr u="heavy" dirty="0">
                <a:solidFill>
                  <a:srgbClr val="000000"/>
                </a:solidFill>
              </a:rPr>
              <a:t>&amp;</a:t>
            </a:r>
            <a:r>
              <a:rPr u="heavy" spc="10" dirty="0">
                <a:solidFill>
                  <a:srgbClr val="000000"/>
                </a:solidFill>
              </a:rPr>
              <a:t> </a:t>
            </a:r>
            <a:r>
              <a:rPr u="heavy" spc="-5" dirty="0">
                <a:solidFill>
                  <a:srgbClr val="000000"/>
                </a:solidFill>
              </a:rPr>
              <a:t>EFFE</a:t>
            </a:r>
            <a:r>
              <a:rPr u="heavy" dirty="0">
                <a:solidFill>
                  <a:srgbClr val="000000"/>
                </a:solidFill>
              </a:rPr>
              <a:t>C</a:t>
            </a:r>
            <a:r>
              <a:rPr u="heavy" spc="5" dirty="0">
                <a:solidFill>
                  <a:srgbClr val="000000"/>
                </a:solidFill>
              </a:rPr>
              <a:t>T</a:t>
            </a:r>
            <a:r>
              <a:rPr u="heavy" spc="-20" dirty="0">
                <a:solidFill>
                  <a:srgbClr val="000000"/>
                </a:solidFill>
              </a:rPr>
              <a:t>S</a:t>
            </a:r>
          </a:p>
        </p:txBody>
      </p:sp>
      <p:sp>
        <p:nvSpPr>
          <p:cNvPr id="8" name="object 8"/>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pc="5" dirty="0">
                <a:solidFill>
                  <a:srgbClr val="0070C0"/>
                </a:solidFill>
                <a:latin typeface="Wingdings"/>
                <a:cs typeface="Wingdings"/>
              </a:rPr>
              <a:t></a:t>
            </a:r>
            <a:r>
              <a:rPr dirty="0"/>
              <a:t>Ec</a:t>
            </a:r>
            <a:r>
              <a:rPr spc="-5" dirty="0"/>
              <a:t>o</a:t>
            </a:r>
            <a:r>
              <a:rPr dirty="0"/>
              <a:t>l</a:t>
            </a:r>
            <a:r>
              <a:rPr spc="-5" dirty="0"/>
              <a:t>o</a:t>
            </a:r>
            <a:r>
              <a:rPr spc="-20" dirty="0"/>
              <a:t>g</a:t>
            </a:r>
            <a:r>
              <a:rPr dirty="0"/>
              <a:t>ic</a:t>
            </a:r>
            <a:r>
              <a:rPr spc="-25" dirty="0"/>
              <a:t>a</a:t>
            </a:r>
            <a:r>
              <a:rPr spc="-10" dirty="0"/>
              <a:t>l</a:t>
            </a:r>
            <a:r>
              <a:rPr spc="-75"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spc="-5" dirty="0"/>
              <a:t>F</a:t>
            </a:r>
            <a:r>
              <a:rPr spc="-10" dirty="0"/>
              <a:t>a</a:t>
            </a:r>
            <a:r>
              <a:rPr spc="-30" dirty="0"/>
              <a:t>m</a:t>
            </a:r>
            <a:r>
              <a:rPr dirty="0"/>
              <a:t>ily</a:t>
            </a:r>
            <a:r>
              <a:rPr spc="-50" dirty="0"/>
              <a:t> </a:t>
            </a:r>
            <a:r>
              <a:rPr dirty="0"/>
              <a:t>Sy</a:t>
            </a:r>
            <a:r>
              <a:rPr spc="-5" dirty="0"/>
              <a:t>s</a:t>
            </a:r>
            <a:r>
              <a:rPr dirty="0"/>
              <a:t>t</a:t>
            </a:r>
            <a:r>
              <a:rPr spc="-25" dirty="0"/>
              <a:t>em</a:t>
            </a:r>
            <a:r>
              <a:rPr dirty="0"/>
              <a:t>s</a:t>
            </a:r>
            <a:r>
              <a:rPr spc="-220" dirty="0"/>
              <a:t> </a:t>
            </a:r>
            <a:r>
              <a:rPr dirty="0"/>
              <a:t>T</a:t>
            </a:r>
            <a:r>
              <a:rPr spc="-25" dirty="0"/>
              <a:t>he</a:t>
            </a:r>
            <a:r>
              <a:rPr spc="-5" dirty="0"/>
              <a:t>o</a:t>
            </a:r>
            <a:r>
              <a:rPr spc="-10" dirty="0"/>
              <a:t>r</a:t>
            </a:r>
            <a:r>
              <a:rPr dirty="0"/>
              <a:t>y</a:t>
            </a:r>
          </a:p>
          <a:p>
            <a:pPr marL="12700">
              <a:lnSpc>
                <a:spcPct val="100000"/>
              </a:lnSpc>
              <a:spcBef>
                <a:spcPts val="445"/>
              </a:spcBef>
            </a:pPr>
            <a:r>
              <a:rPr spc="5" dirty="0">
                <a:solidFill>
                  <a:srgbClr val="0070C0"/>
                </a:solidFill>
                <a:latin typeface="Wingdings"/>
                <a:cs typeface="Wingdings"/>
              </a:rPr>
              <a:t></a:t>
            </a:r>
            <a:r>
              <a:rPr dirty="0"/>
              <a:t>A</a:t>
            </a:r>
            <a:r>
              <a:rPr spc="-45" dirty="0"/>
              <a:t>c</a:t>
            </a:r>
            <a:r>
              <a:rPr dirty="0"/>
              <a:t>c</a:t>
            </a:r>
            <a:r>
              <a:rPr spc="-20" dirty="0"/>
              <a:t>e</a:t>
            </a:r>
            <a:r>
              <a:rPr spc="-5" dirty="0"/>
              <a:t>ss</a:t>
            </a:r>
            <a:r>
              <a:rPr dirty="0"/>
              <a:t>/P</a:t>
            </a:r>
            <a:r>
              <a:rPr spc="-5" dirty="0"/>
              <a:t>h</a:t>
            </a:r>
            <a:r>
              <a:rPr dirty="0"/>
              <a:t>y</a:t>
            </a:r>
            <a:r>
              <a:rPr spc="-5" dirty="0"/>
              <a:t>s</a:t>
            </a:r>
            <a:r>
              <a:rPr spc="-10" dirty="0"/>
              <a:t>i</a:t>
            </a:r>
            <a:r>
              <a:rPr dirty="0"/>
              <a:t>c</a:t>
            </a:r>
            <a:r>
              <a:rPr spc="-25" dirty="0"/>
              <a:t>a</a:t>
            </a:r>
            <a:r>
              <a:rPr spc="-10" dirty="0"/>
              <a:t>l</a:t>
            </a:r>
            <a:r>
              <a:rPr spc="-15" dirty="0"/>
              <a:t> </a:t>
            </a:r>
            <a:r>
              <a:rPr dirty="0"/>
              <a:t>En</a:t>
            </a:r>
            <a:r>
              <a:rPr spc="-10" dirty="0"/>
              <a:t>vi</a:t>
            </a:r>
            <a:r>
              <a:rPr dirty="0"/>
              <a:t>r</a:t>
            </a:r>
            <a:r>
              <a:rPr spc="-5" dirty="0"/>
              <a:t>o</a:t>
            </a:r>
            <a:r>
              <a:rPr spc="-20" dirty="0"/>
              <a:t>n</a:t>
            </a:r>
            <a:r>
              <a:rPr spc="-25" dirty="0"/>
              <a:t>me</a:t>
            </a:r>
            <a:r>
              <a:rPr dirty="0"/>
              <a:t>nts</a:t>
            </a:r>
          </a:p>
          <a:p>
            <a:pPr marL="12700">
              <a:lnSpc>
                <a:spcPct val="100000"/>
              </a:lnSpc>
              <a:spcBef>
                <a:spcPts val="430"/>
              </a:spcBef>
            </a:pPr>
            <a:r>
              <a:rPr spc="5" dirty="0">
                <a:solidFill>
                  <a:srgbClr val="0070C0"/>
                </a:solidFill>
                <a:latin typeface="Wingdings"/>
                <a:cs typeface="Wingdings"/>
              </a:rPr>
              <a:t></a:t>
            </a:r>
            <a:r>
              <a:rPr spc="-20" dirty="0"/>
              <a:t>S</a:t>
            </a:r>
            <a:r>
              <a:rPr spc="-25" dirty="0"/>
              <a:t>o</a:t>
            </a:r>
            <a:r>
              <a:rPr dirty="0"/>
              <a:t>c</a:t>
            </a:r>
            <a:r>
              <a:rPr spc="-10" dirty="0"/>
              <a:t>i</a:t>
            </a:r>
            <a:r>
              <a:rPr spc="-25" dirty="0"/>
              <a:t>a</a:t>
            </a:r>
            <a:r>
              <a:rPr spc="-10" dirty="0"/>
              <a:t>l</a:t>
            </a:r>
            <a:r>
              <a:rPr spc="10" dirty="0"/>
              <a:t> </a:t>
            </a:r>
            <a:r>
              <a:rPr spc="-5" dirty="0"/>
              <a:t>No</a:t>
            </a:r>
            <a:r>
              <a:rPr spc="-10" dirty="0"/>
              <a:t>r</a:t>
            </a:r>
            <a:r>
              <a:rPr spc="-30" dirty="0"/>
              <a:t>m</a:t>
            </a:r>
            <a:r>
              <a:rPr dirty="0"/>
              <a:t>s</a:t>
            </a:r>
            <a:r>
              <a:rPr spc="-204" dirty="0"/>
              <a:t> </a:t>
            </a:r>
            <a:r>
              <a:rPr dirty="0"/>
              <a:t>T</a:t>
            </a:r>
            <a:r>
              <a:rPr spc="-25" dirty="0"/>
              <a:t>he</a:t>
            </a:r>
            <a:r>
              <a:rPr spc="-5" dirty="0"/>
              <a:t>o</a:t>
            </a:r>
            <a:r>
              <a:rPr spc="-10" dirty="0"/>
              <a:t>r</a:t>
            </a:r>
            <a:r>
              <a:rPr dirty="0"/>
              <a:t>y</a:t>
            </a:r>
          </a:p>
        </p:txBody>
      </p:sp>
      <p:sp>
        <p:nvSpPr>
          <p:cNvPr id="9" name="object 9"/>
          <p:cNvSpPr txBox="1"/>
          <p:nvPr/>
        </p:nvSpPr>
        <p:spPr>
          <a:xfrm>
            <a:off x="989643" y="4092785"/>
            <a:ext cx="2414270" cy="431800"/>
          </a:xfrm>
          <a:prstGeom prst="rect">
            <a:avLst/>
          </a:prstGeom>
        </p:spPr>
        <p:txBody>
          <a:bodyPr vert="horz" wrap="square" lIns="0" tIns="0" rIns="0" bIns="0" rtlCol="0">
            <a:spAutoFit/>
          </a:bodyPr>
          <a:lstStyle/>
          <a:p>
            <a:pPr marL="12700">
              <a:lnSpc>
                <a:spcPct val="100000"/>
              </a:lnSpc>
            </a:pPr>
            <a:r>
              <a:rPr sz="3000" spc="5" dirty="0">
                <a:solidFill>
                  <a:srgbClr val="0070C0"/>
                </a:solidFill>
                <a:latin typeface="Wingdings"/>
                <a:cs typeface="Wingdings"/>
              </a:rPr>
              <a:t></a:t>
            </a:r>
            <a:r>
              <a:rPr sz="3000" spc="-20" dirty="0">
                <a:latin typeface="Corbel"/>
                <a:cs typeface="Corbel"/>
              </a:rPr>
              <a:t>S</a:t>
            </a:r>
            <a:r>
              <a:rPr sz="3000" spc="-25" dirty="0">
                <a:latin typeface="Corbel"/>
                <a:cs typeface="Corbel"/>
              </a:rPr>
              <a:t>o</a:t>
            </a:r>
            <a:r>
              <a:rPr sz="3000" dirty="0">
                <a:latin typeface="Corbel"/>
                <a:cs typeface="Corbel"/>
              </a:rPr>
              <a:t>c</a:t>
            </a:r>
            <a:r>
              <a:rPr sz="3000" spc="-10" dirty="0">
                <a:latin typeface="Corbel"/>
                <a:cs typeface="Corbel"/>
              </a:rPr>
              <a:t>i</a:t>
            </a:r>
            <a:r>
              <a:rPr sz="3000" spc="-25" dirty="0">
                <a:latin typeface="Corbel"/>
                <a:cs typeface="Corbel"/>
              </a:rPr>
              <a:t>a</a:t>
            </a:r>
            <a:r>
              <a:rPr sz="3000" spc="-10" dirty="0">
                <a:latin typeface="Corbel"/>
                <a:cs typeface="Corbel"/>
              </a:rPr>
              <a:t>l</a:t>
            </a:r>
            <a:r>
              <a:rPr sz="3000" spc="-50" dirty="0">
                <a:latin typeface="Corbel"/>
                <a:cs typeface="Corbel"/>
              </a:rPr>
              <a:t> </a:t>
            </a:r>
            <a:r>
              <a:rPr sz="3000" spc="-15" dirty="0">
                <a:latin typeface="Corbel"/>
                <a:cs typeface="Corbel"/>
              </a:rPr>
              <a:t>J</a:t>
            </a:r>
            <a:r>
              <a:rPr sz="3000" spc="-25" dirty="0">
                <a:latin typeface="Corbel"/>
                <a:cs typeface="Corbel"/>
              </a:rPr>
              <a:t>u</a:t>
            </a:r>
            <a:r>
              <a:rPr sz="3000" spc="-5" dirty="0">
                <a:latin typeface="Corbel"/>
                <a:cs typeface="Corbel"/>
              </a:rPr>
              <a:t>s</a:t>
            </a:r>
            <a:r>
              <a:rPr sz="3000" dirty="0">
                <a:latin typeface="Corbel"/>
                <a:cs typeface="Corbel"/>
              </a:rPr>
              <a:t>tic</a:t>
            </a:r>
            <a:r>
              <a:rPr sz="3000" spc="-15" dirty="0">
                <a:latin typeface="Corbel"/>
                <a:cs typeface="Corbel"/>
              </a:rPr>
              <a:t>e</a:t>
            </a:r>
            <a:endParaRPr sz="3000">
              <a:latin typeface="Corbel"/>
              <a:cs typeface="Corbel"/>
            </a:endParaRPr>
          </a:p>
        </p:txBody>
      </p:sp>
      <p:sp>
        <p:nvSpPr>
          <p:cNvPr id="10" name="object 10"/>
          <p:cNvSpPr/>
          <p:nvPr/>
        </p:nvSpPr>
        <p:spPr>
          <a:xfrm>
            <a:off x="5385815" y="3819137"/>
            <a:ext cx="3365500" cy="1844039"/>
          </a:xfrm>
          <a:custGeom>
            <a:avLst/>
            <a:gdLst/>
            <a:ahLst/>
            <a:cxnLst/>
            <a:rect l="l" t="t" r="r" b="b"/>
            <a:pathLst>
              <a:path w="3365500" h="1844039">
                <a:moveTo>
                  <a:pt x="3057639" y="0"/>
                </a:moveTo>
                <a:lnTo>
                  <a:pt x="307352" y="0"/>
                </a:lnTo>
                <a:lnTo>
                  <a:pt x="282144" y="1018"/>
                </a:lnTo>
                <a:lnTo>
                  <a:pt x="233491" y="8932"/>
                </a:lnTo>
                <a:lnTo>
                  <a:pt x="187716" y="24153"/>
                </a:lnTo>
                <a:lnTo>
                  <a:pt x="145451" y="46048"/>
                </a:lnTo>
                <a:lnTo>
                  <a:pt x="107330" y="73984"/>
                </a:lnTo>
                <a:lnTo>
                  <a:pt x="73984" y="107330"/>
                </a:lnTo>
                <a:lnTo>
                  <a:pt x="46048" y="145451"/>
                </a:lnTo>
                <a:lnTo>
                  <a:pt x="24153" y="187716"/>
                </a:lnTo>
                <a:lnTo>
                  <a:pt x="8932" y="233491"/>
                </a:lnTo>
                <a:lnTo>
                  <a:pt x="1018" y="282144"/>
                </a:lnTo>
                <a:lnTo>
                  <a:pt x="0" y="307352"/>
                </a:lnTo>
                <a:lnTo>
                  <a:pt x="0" y="1536699"/>
                </a:lnTo>
                <a:lnTo>
                  <a:pt x="4022" y="1586554"/>
                </a:lnTo>
                <a:lnTo>
                  <a:pt x="15668" y="1633846"/>
                </a:lnTo>
                <a:lnTo>
                  <a:pt x="34305" y="1677944"/>
                </a:lnTo>
                <a:lnTo>
                  <a:pt x="59300" y="1718214"/>
                </a:lnTo>
                <a:lnTo>
                  <a:pt x="90020" y="1754025"/>
                </a:lnTo>
                <a:lnTo>
                  <a:pt x="125833" y="1784743"/>
                </a:lnTo>
                <a:lnTo>
                  <a:pt x="166105" y="1809736"/>
                </a:lnTo>
                <a:lnTo>
                  <a:pt x="210204" y="1828372"/>
                </a:lnTo>
                <a:lnTo>
                  <a:pt x="257498" y="1840017"/>
                </a:lnTo>
                <a:lnTo>
                  <a:pt x="307352" y="1844039"/>
                </a:lnTo>
                <a:lnTo>
                  <a:pt x="3057639" y="1844039"/>
                </a:lnTo>
                <a:lnTo>
                  <a:pt x="3107493" y="1840017"/>
                </a:lnTo>
                <a:lnTo>
                  <a:pt x="3154787" y="1828372"/>
                </a:lnTo>
                <a:lnTo>
                  <a:pt x="3198886" y="1809736"/>
                </a:lnTo>
                <a:lnTo>
                  <a:pt x="3239158" y="1784743"/>
                </a:lnTo>
                <a:lnTo>
                  <a:pt x="3274971" y="1754025"/>
                </a:lnTo>
                <a:lnTo>
                  <a:pt x="3305691" y="1718214"/>
                </a:lnTo>
                <a:lnTo>
                  <a:pt x="3330686" y="1677944"/>
                </a:lnTo>
                <a:lnTo>
                  <a:pt x="3349323" y="1633846"/>
                </a:lnTo>
                <a:lnTo>
                  <a:pt x="3360969" y="1586554"/>
                </a:lnTo>
                <a:lnTo>
                  <a:pt x="3364991" y="1536699"/>
                </a:lnTo>
                <a:lnTo>
                  <a:pt x="3364991" y="307352"/>
                </a:lnTo>
                <a:lnTo>
                  <a:pt x="3360969" y="257498"/>
                </a:lnTo>
                <a:lnTo>
                  <a:pt x="3349323" y="210204"/>
                </a:lnTo>
                <a:lnTo>
                  <a:pt x="3330686" y="166105"/>
                </a:lnTo>
                <a:lnTo>
                  <a:pt x="3305691" y="125833"/>
                </a:lnTo>
                <a:lnTo>
                  <a:pt x="3274971" y="90020"/>
                </a:lnTo>
                <a:lnTo>
                  <a:pt x="3239158" y="59300"/>
                </a:lnTo>
                <a:lnTo>
                  <a:pt x="3198886" y="34305"/>
                </a:lnTo>
                <a:lnTo>
                  <a:pt x="3154787" y="15668"/>
                </a:lnTo>
                <a:lnTo>
                  <a:pt x="3107493" y="4022"/>
                </a:lnTo>
                <a:lnTo>
                  <a:pt x="3057639" y="0"/>
                </a:lnTo>
                <a:close/>
              </a:path>
            </a:pathLst>
          </a:custGeom>
          <a:solidFill>
            <a:srgbClr val="2683C6"/>
          </a:solidFill>
        </p:spPr>
        <p:txBody>
          <a:bodyPr wrap="square" lIns="0" tIns="0" rIns="0" bIns="0" rtlCol="0"/>
          <a:lstStyle/>
          <a:p>
            <a:endParaRPr/>
          </a:p>
        </p:txBody>
      </p:sp>
      <p:sp>
        <p:nvSpPr>
          <p:cNvPr id="11" name="object 11"/>
          <p:cNvSpPr/>
          <p:nvPr/>
        </p:nvSpPr>
        <p:spPr>
          <a:xfrm>
            <a:off x="5385815" y="3819137"/>
            <a:ext cx="3365500" cy="1844039"/>
          </a:xfrm>
          <a:custGeom>
            <a:avLst/>
            <a:gdLst/>
            <a:ahLst/>
            <a:cxnLst/>
            <a:rect l="l" t="t" r="r" b="b"/>
            <a:pathLst>
              <a:path w="3365500" h="1844039">
                <a:moveTo>
                  <a:pt x="0" y="307352"/>
                </a:moveTo>
                <a:lnTo>
                  <a:pt x="4022" y="257498"/>
                </a:lnTo>
                <a:lnTo>
                  <a:pt x="15668" y="210204"/>
                </a:lnTo>
                <a:lnTo>
                  <a:pt x="34305" y="166105"/>
                </a:lnTo>
                <a:lnTo>
                  <a:pt x="59300" y="125833"/>
                </a:lnTo>
                <a:lnTo>
                  <a:pt x="90020" y="90020"/>
                </a:lnTo>
                <a:lnTo>
                  <a:pt x="125833" y="59300"/>
                </a:lnTo>
                <a:lnTo>
                  <a:pt x="166105" y="34305"/>
                </a:lnTo>
                <a:lnTo>
                  <a:pt x="210204" y="15668"/>
                </a:lnTo>
                <a:lnTo>
                  <a:pt x="257498" y="4022"/>
                </a:lnTo>
                <a:lnTo>
                  <a:pt x="307352" y="0"/>
                </a:lnTo>
                <a:lnTo>
                  <a:pt x="3057652" y="0"/>
                </a:lnTo>
                <a:lnTo>
                  <a:pt x="3107503" y="4022"/>
                </a:lnTo>
                <a:lnTo>
                  <a:pt x="3154793" y="15668"/>
                </a:lnTo>
                <a:lnTo>
                  <a:pt x="3198890" y="34305"/>
                </a:lnTo>
                <a:lnTo>
                  <a:pt x="3239161" y="59300"/>
                </a:lnTo>
                <a:lnTo>
                  <a:pt x="3274972" y="90020"/>
                </a:lnTo>
                <a:lnTo>
                  <a:pt x="3305692" y="125833"/>
                </a:lnTo>
                <a:lnTo>
                  <a:pt x="3330686" y="166105"/>
                </a:lnTo>
                <a:lnTo>
                  <a:pt x="3349323" y="210204"/>
                </a:lnTo>
                <a:lnTo>
                  <a:pt x="3360969" y="257498"/>
                </a:lnTo>
                <a:lnTo>
                  <a:pt x="3364991" y="307352"/>
                </a:lnTo>
                <a:lnTo>
                  <a:pt x="3364991" y="1536699"/>
                </a:lnTo>
                <a:lnTo>
                  <a:pt x="3360969" y="1586554"/>
                </a:lnTo>
                <a:lnTo>
                  <a:pt x="3349323" y="1633846"/>
                </a:lnTo>
                <a:lnTo>
                  <a:pt x="3330686" y="1677944"/>
                </a:lnTo>
                <a:lnTo>
                  <a:pt x="3305692" y="1718214"/>
                </a:lnTo>
                <a:lnTo>
                  <a:pt x="3274972" y="1754025"/>
                </a:lnTo>
                <a:lnTo>
                  <a:pt x="3239161" y="1784743"/>
                </a:lnTo>
                <a:lnTo>
                  <a:pt x="3198890" y="1809736"/>
                </a:lnTo>
                <a:lnTo>
                  <a:pt x="3154793" y="1828372"/>
                </a:lnTo>
                <a:lnTo>
                  <a:pt x="3107503" y="1840017"/>
                </a:lnTo>
                <a:lnTo>
                  <a:pt x="3057652" y="1844039"/>
                </a:lnTo>
                <a:lnTo>
                  <a:pt x="307352" y="1844039"/>
                </a:lnTo>
                <a:lnTo>
                  <a:pt x="257498" y="1840017"/>
                </a:lnTo>
                <a:lnTo>
                  <a:pt x="210204" y="1828372"/>
                </a:lnTo>
                <a:lnTo>
                  <a:pt x="166105" y="1809736"/>
                </a:lnTo>
                <a:lnTo>
                  <a:pt x="125833" y="1784743"/>
                </a:lnTo>
                <a:lnTo>
                  <a:pt x="90020" y="1754025"/>
                </a:lnTo>
                <a:lnTo>
                  <a:pt x="59300" y="1718214"/>
                </a:lnTo>
                <a:lnTo>
                  <a:pt x="34305" y="1677944"/>
                </a:lnTo>
                <a:lnTo>
                  <a:pt x="15668" y="1633846"/>
                </a:lnTo>
                <a:lnTo>
                  <a:pt x="4022" y="1586554"/>
                </a:lnTo>
                <a:lnTo>
                  <a:pt x="0" y="1536699"/>
                </a:lnTo>
                <a:lnTo>
                  <a:pt x="0" y="307352"/>
                </a:lnTo>
                <a:close/>
              </a:path>
            </a:pathLst>
          </a:custGeom>
          <a:ln w="12700">
            <a:solidFill>
              <a:srgbClr val="548A7A"/>
            </a:solidFill>
          </a:ln>
        </p:spPr>
        <p:txBody>
          <a:bodyPr wrap="square" lIns="0" tIns="0" rIns="0" bIns="0" rtlCol="0"/>
          <a:lstStyle/>
          <a:p>
            <a:endParaRPr/>
          </a:p>
        </p:txBody>
      </p:sp>
      <p:sp>
        <p:nvSpPr>
          <p:cNvPr id="12" name="object 12"/>
          <p:cNvSpPr txBox="1"/>
          <p:nvPr/>
        </p:nvSpPr>
        <p:spPr>
          <a:xfrm>
            <a:off x="5953704" y="3993701"/>
            <a:ext cx="2226945" cy="1579880"/>
          </a:xfrm>
          <a:prstGeom prst="rect">
            <a:avLst/>
          </a:prstGeom>
        </p:spPr>
        <p:txBody>
          <a:bodyPr vert="horz" wrap="square" lIns="0" tIns="0" rIns="0" bIns="0" rtlCol="0">
            <a:spAutoFit/>
          </a:bodyPr>
          <a:lstStyle/>
          <a:p>
            <a:pPr marL="12700" marR="5080" indent="153670" algn="just">
              <a:lnSpc>
                <a:spcPct val="100000"/>
              </a:lnSpc>
            </a:pPr>
            <a:r>
              <a:rPr sz="3600" dirty="0">
                <a:solidFill>
                  <a:srgbClr val="FFFFFF"/>
                </a:solidFill>
                <a:latin typeface="Corbel"/>
                <a:cs typeface="Corbel"/>
              </a:rPr>
              <a:t>S</a:t>
            </a:r>
            <a:r>
              <a:rPr sz="3600" spc="-5" dirty="0">
                <a:solidFill>
                  <a:srgbClr val="FFFFFF"/>
                </a:solidFill>
                <a:latin typeface="Corbel"/>
                <a:cs typeface="Corbel"/>
              </a:rPr>
              <a:t>O</a:t>
            </a:r>
            <a:r>
              <a:rPr sz="3600" dirty="0">
                <a:solidFill>
                  <a:srgbClr val="FFFFFF"/>
                </a:solidFill>
                <a:latin typeface="Corbel"/>
                <a:cs typeface="Corbel"/>
              </a:rPr>
              <a:t>CI</a:t>
            </a:r>
            <a:r>
              <a:rPr sz="3600" spc="5" dirty="0">
                <a:solidFill>
                  <a:srgbClr val="FFFFFF"/>
                </a:solidFill>
                <a:latin typeface="Corbel"/>
                <a:cs typeface="Corbel"/>
              </a:rPr>
              <a:t>A</a:t>
            </a:r>
            <a:r>
              <a:rPr sz="3600" spc="-20" dirty="0">
                <a:solidFill>
                  <a:srgbClr val="FFFFFF"/>
                </a:solidFill>
                <a:latin typeface="Corbel"/>
                <a:cs typeface="Corbel"/>
              </a:rPr>
              <a:t>L</a:t>
            </a:r>
            <a:r>
              <a:rPr sz="3600" spc="-5" dirty="0">
                <a:solidFill>
                  <a:srgbClr val="FFFFFF"/>
                </a:solidFill>
                <a:latin typeface="Corbel"/>
                <a:cs typeface="Corbel"/>
              </a:rPr>
              <a:t> </a:t>
            </a:r>
            <a:r>
              <a:rPr sz="3600" dirty="0">
                <a:solidFill>
                  <a:srgbClr val="FFFFFF"/>
                </a:solidFill>
                <a:latin typeface="Corbel"/>
                <a:cs typeface="Corbel"/>
              </a:rPr>
              <a:t>&amp; </a:t>
            </a:r>
            <a:r>
              <a:rPr sz="3600" spc="-5" dirty="0">
                <a:solidFill>
                  <a:srgbClr val="FFFFFF"/>
                </a:solidFill>
                <a:latin typeface="Corbel"/>
                <a:cs typeface="Corbel"/>
              </a:rPr>
              <a:t>PHY</a:t>
            </a:r>
            <a:r>
              <a:rPr sz="3600" spc="-20" dirty="0">
                <a:solidFill>
                  <a:srgbClr val="FFFFFF"/>
                </a:solidFill>
                <a:latin typeface="Corbel"/>
                <a:cs typeface="Corbel"/>
              </a:rPr>
              <a:t>SICAL</a:t>
            </a:r>
            <a:r>
              <a:rPr sz="3600" spc="-10" dirty="0">
                <a:solidFill>
                  <a:srgbClr val="FFFFFF"/>
                </a:solidFill>
                <a:latin typeface="Corbel"/>
                <a:cs typeface="Corbel"/>
              </a:rPr>
              <a:t> </a:t>
            </a:r>
            <a:r>
              <a:rPr sz="3600" dirty="0">
                <a:solidFill>
                  <a:srgbClr val="FFFFFF"/>
                </a:solidFill>
                <a:latin typeface="Corbel"/>
                <a:cs typeface="Corbel"/>
              </a:rPr>
              <a:t>C</a:t>
            </a:r>
            <a:r>
              <a:rPr sz="3600" spc="-5" dirty="0">
                <a:solidFill>
                  <a:srgbClr val="FFFFFF"/>
                </a:solidFill>
                <a:latin typeface="Corbel"/>
                <a:cs typeface="Corbel"/>
              </a:rPr>
              <a:t>O</a:t>
            </a:r>
            <a:r>
              <a:rPr sz="3600" dirty="0">
                <a:solidFill>
                  <a:srgbClr val="FFFFFF"/>
                </a:solidFill>
                <a:latin typeface="Corbel"/>
                <a:cs typeface="Corbel"/>
              </a:rPr>
              <a:t>N</a:t>
            </a:r>
            <a:r>
              <a:rPr sz="3600" spc="5" dirty="0">
                <a:solidFill>
                  <a:srgbClr val="FFFFFF"/>
                </a:solidFill>
                <a:latin typeface="Corbel"/>
                <a:cs typeface="Corbel"/>
              </a:rPr>
              <a:t>T</a:t>
            </a:r>
            <a:r>
              <a:rPr sz="3600" spc="-5" dirty="0">
                <a:solidFill>
                  <a:srgbClr val="FFFFFF"/>
                </a:solidFill>
                <a:latin typeface="Corbel"/>
                <a:cs typeface="Corbel"/>
              </a:rPr>
              <a:t>EX</a:t>
            </a:r>
            <a:r>
              <a:rPr sz="3600" spc="5" dirty="0">
                <a:solidFill>
                  <a:srgbClr val="FFFFFF"/>
                </a:solidFill>
                <a:latin typeface="Corbel"/>
                <a:cs typeface="Corbel"/>
              </a:rPr>
              <a:t>T</a:t>
            </a:r>
            <a:r>
              <a:rPr sz="3600" spc="-20" dirty="0">
                <a:solidFill>
                  <a:srgbClr val="FFFFFF"/>
                </a:solidFill>
                <a:latin typeface="Corbel"/>
                <a:cs typeface="Corbel"/>
              </a:rPr>
              <a:t>S</a:t>
            </a:r>
            <a:endParaRPr sz="3600">
              <a:latin typeface="Corbel"/>
              <a:cs typeface="Corbel"/>
            </a:endParaRPr>
          </a:p>
        </p:txBody>
      </p:sp>
      <p:sp>
        <p:nvSpPr>
          <p:cNvPr id="13" name="object 13"/>
          <p:cNvSpPr txBox="1"/>
          <p:nvPr/>
        </p:nvSpPr>
        <p:spPr>
          <a:xfrm>
            <a:off x="674272" y="6428204"/>
            <a:ext cx="363664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r>
              <a:rPr sz="1400" dirty="0">
                <a:latin typeface="Corbel"/>
                <a:cs typeface="Corbel"/>
              </a:rPr>
              <a:t>;</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5" dirty="0">
                <a:latin typeface="Corbel"/>
                <a:cs typeface="Corbel"/>
              </a:rPr>
              <a:t>Bares</a:t>
            </a:r>
            <a:r>
              <a:rPr sz="1400" dirty="0">
                <a:latin typeface="Corbel"/>
                <a:cs typeface="Corbel"/>
              </a:rPr>
              <a:t>,</a:t>
            </a:r>
            <a:r>
              <a:rPr sz="1400" spc="5" dirty="0">
                <a:latin typeface="Corbel"/>
                <a:cs typeface="Corbel"/>
              </a:rPr>
              <a:t> </a:t>
            </a:r>
            <a:r>
              <a:rPr sz="1400" dirty="0">
                <a:latin typeface="Corbel"/>
                <a:cs typeface="Corbel"/>
              </a:rPr>
              <a:t>&amp;</a:t>
            </a:r>
            <a:r>
              <a:rPr sz="1400" spc="-60" dirty="0">
                <a:latin typeface="Corbel"/>
                <a:cs typeface="Corbel"/>
              </a:rPr>
              <a:t> </a:t>
            </a:r>
            <a:r>
              <a:rPr sz="1400" dirty="0">
                <a:latin typeface="Corbel"/>
                <a:cs typeface="Corbel"/>
              </a:rPr>
              <a:t>C</a:t>
            </a:r>
            <a:r>
              <a:rPr sz="1400" spc="-5" dirty="0">
                <a:latin typeface="Corbel"/>
                <a:cs typeface="Corbel"/>
              </a:rPr>
              <a:t>har</a:t>
            </a:r>
            <a:r>
              <a:rPr sz="1400" dirty="0">
                <a:latin typeface="Corbel"/>
                <a:cs typeface="Corbel"/>
              </a:rPr>
              <a:t>t</a:t>
            </a:r>
            <a:r>
              <a:rPr sz="1400" spc="-5" dirty="0">
                <a:latin typeface="Corbel"/>
                <a:cs typeface="Corbel"/>
              </a:rPr>
              <a:t>ie</a:t>
            </a:r>
            <a:r>
              <a:rPr sz="1400" spc="-75" dirty="0">
                <a:latin typeface="Corbel"/>
                <a:cs typeface="Corbel"/>
              </a:rPr>
              <a:t>r</a:t>
            </a:r>
            <a:r>
              <a:rPr sz="1400" dirty="0">
                <a:latin typeface="Corbel"/>
                <a:cs typeface="Corbel"/>
              </a:rPr>
              <a:t>,</a:t>
            </a:r>
            <a:r>
              <a:rPr sz="1400" spc="20" dirty="0">
                <a:latin typeface="Corbel"/>
                <a:cs typeface="Corbel"/>
              </a:rPr>
              <a:t> </a:t>
            </a:r>
            <a:r>
              <a:rPr sz="1400" spc="-25" dirty="0">
                <a:latin typeface="Corbel"/>
                <a:cs typeface="Corbel"/>
              </a:rPr>
              <a:t>2</a:t>
            </a:r>
            <a:r>
              <a:rPr sz="1400" spc="-30" dirty="0">
                <a:latin typeface="Corbel"/>
                <a:cs typeface="Corbel"/>
              </a:rPr>
              <a:t>0</a:t>
            </a:r>
            <a:r>
              <a:rPr sz="1400" spc="-25" dirty="0">
                <a:latin typeface="Corbel"/>
                <a:cs typeface="Corbel"/>
              </a:rPr>
              <a:t>2</a:t>
            </a:r>
            <a:r>
              <a:rPr sz="1400" spc="-5" dirty="0">
                <a:latin typeface="Corbel"/>
                <a:cs typeface="Corbel"/>
              </a:rPr>
              <a:t>0</a:t>
            </a:r>
            <a:r>
              <a:rPr sz="1400" dirty="0">
                <a:latin typeface="Corbel"/>
                <a:cs typeface="Corbel"/>
              </a:rPr>
              <a:t>)</a:t>
            </a:r>
            <a:endParaRPr sz="1400">
              <a:latin typeface="Corbel"/>
              <a:cs typeface="Corbe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57</a:t>
            </a:fld>
            <a:endParaRPr spc="10" dirty="0"/>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7" name="object 17"/>
          <p:cNvSpPr txBox="1"/>
          <p:nvPr/>
        </p:nvSpPr>
        <p:spPr>
          <a:xfrm>
            <a:off x="7183591"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3562" rIns="0" bIns="0" rtlCol="0">
            <a:spAutoFit/>
          </a:bodyPr>
          <a:lstStyle/>
          <a:p>
            <a:pPr marL="461009">
              <a:lnSpc>
                <a:spcPct val="100000"/>
              </a:lnSpc>
            </a:pPr>
            <a:r>
              <a:rPr spc="5" dirty="0"/>
              <a:t>T</a:t>
            </a:r>
            <a:r>
              <a:rPr dirty="0"/>
              <a:t>h</a:t>
            </a:r>
            <a:r>
              <a:rPr spc="-25" dirty="0"/>
              <a:t>e</a:t>
            </a:r>
            <a:r>
              <a:rPr spc="-5" dirty="0"/>
              <a:t>o</a:t>
            </a:r>
            <a:r>
              <a:rPr spc="-10" dirty="0"/>
              <a:t>r</a:t>
            </a:r>
            <a:r>
              <a:rPr dirty="0"/>
              <a:t>y </a:t>
            </a:r>
            <a:r>
              <a:rPr spc="-10" dirty="0"/>
              <a:t>I</a:t>
            </a:r>
            <a:r>
              <a:rPr spc="-5" dirty="0"/>
              <a:t>nte</a:t>
            </a:r>
            <a:r>
              <a:rPr spc="-25" dirty="0"/>
              <a:t>gr</a:t>
            </a:r>
            <a:r>
              <a:rPr spc="-15" dirty="0"/>
              <a:t>ati</a:t>
            </a:r>
            <a:r>
              <a:rPr spc="-5" dirty="0"/>
              <a:t>o</a:t>
            </a:r>
            <a:r>
              <a:rPr dirty="0"/>
              <a:t>n</a:t>
            </a:r>
            <a:r>
              <a:rPr spc="10" dirty="0"/>
              <a:t> </a:t>
            </a:r>
            <a:r>
              <a:rPr dirty="0"/>
              <a:t>&amp;</a:t>
            </a:r>
            <a:r>
              <a:rPr spc="10" dirty="0"/>
              <a:t> </a:t>
            </a:r>
            <a:r>
              <a:rPr spc="-5" dirty="0"/>
              <a:t>P</a:t>
            </a:r>
            <a:r>
              <a:rPr spc="-10" dirty="0"/>
              <a:t>r</a:t>
            </a:r>
            <a:r>
              <a:rPr spc="-35" dirty="0"/>
              <a:t>e</a:t>
            </a:r>
            <a:r>
              <a:rPr spc="-15" dirty="0"/>
              <a:t>v</a:t>
            </a:r>
            <a:r>
              <a:rPr spc="-25" dirty="0"/>
              <a:t>e</a:t>
            </a:r>
            <a:r>
              <a:rPr spc="-5" dirty="0"/>
              <a:t>nt</a:t>
            </a:r>
            <a:r>
              <a:rPr spc="5" dirty="0"/>
              <a:t>i</a:t>
            </a:r>
            <a:r>
              <a:rPr spc="-5" dirty="0"/>
              <a:t>on</a:t>
            </a:r>
          </a:p>
        </p:txBody>
      </p:sp>
      <p:sp>
        <p:nvSpPr>
          <p:cNvPr id="3" name="object 3"/>
          <p:cNvSpPr/>
          <p:nvPr/>
        </p:nvSpPr>
        <p:spPr>
          <a:xfrm>
            <a:off x="1143000" y="1459991"/>
            <a:ext cx="6857999" cy="457199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254672" y="3461269"/>
            <a:ext cx="2027555" cy="976630"/>
          </a:xfrm>
          <a:prstGeom prst="rect">
            <a:avLst/>
          </a:prstGeom>
        </p:spPr>
        <p:txBody>
          <a:bodyPr vert="horz" wrap="square" lIns="0" tIns="0" rIns="0" bIns="0" rtlCol="0">
            <a:spAutoFit/>
          </a:bodyPr>
          <a:lstStyle/>
          <a:p>
            <a:pPr marL="12700" marR="5080">
              <a:lnSpc>
                <a:spcPts val="3890"/>
              </a:lnSpc>
            </a:pPr>
            <a:r>
              <a:rPr sz="3600" b="1" spc="-25" dirty="0">
                <a:latin typeface="Corbel"/>
                <a:cs typeface="Corbel"/>
              </a:rPr>
              <a:t>d</a:t>
            </a:r>
            <a:r>
              <a:rPr sz="3600" b="1" spc="-20" dirty="0">
                <a:latin typeface="Corbel"/>
                <a:cs typeface="Corbel"/>
              </a:rPr>
              <a:t>e</a:t>
            </a:r>
            <a:r>
              <a:rPr sz="3600" b="1" spc="-10" dirty="0">
                <a:latin typeface="Corbel"/>
                <a:cs typeface="Corbel"/>
              </a:rPr>
              <a:t>f</a:t>
            </a:r>
            <a:r>
              <a:rPr sz="3600" b="1" spc="-5" dirty="0">
                <a:latin typeface="Corbel"/>
                <a:cs typeface="Corbel"/>
              </a:rPr>
              <a:t>i</a:t>
            </a:r>
            <a:r>
              <a:rPr sz="3600" b="1" spc="-25" dirty="0">
                <a:latin typeface="Corbel"/>
                <a:cs typeface="Corbel"/>
              </a:rPr>
              <a:t>n</a:t>
            </a:r>
            <a:r>
              <a:rPr sz="3600" b="1" spc="-20" dirty="0">
                <a:latin typeface="Corbel"/>
                <a:cs typeface="Corbel"/>
              </a:rPr>
              <a:t>e</a:t>
            </a:r>
            <a:r>
              <a:rPr sz="3600" b="1" spc="25" dirty="0">
                <a:latin typeface="Corbel"/>
                <a:cs typeface="Corbel"/>
              </a:rPr>
              <a:t> </a:t>
            </a:r>
            <a:r>
              <a:rPr sz="3600" b="1" spc="-20" dirty="0">
                <a:latin typeface="Corbel"/>
                <a:cs typeface="Corbel"/>
              </a:rPr>
              <a:t>the</a:t>
            </a:r>
            <a:r>
              <a:rPr sz="3600" b="1" spc="-10" dirty="0">
                <a:latin typeface="Corbel"/>
                <a:cs typeface="Corbel"/>
              </a:rPr>
              <a:t> </a:t>
            </a:r>
            <a:r>
              <a:rPr sz="3600" b="1" dirty="0">
                <a:latin typeface="Corbel"/>
                <a:cs typeface="Corbel"/>
              </a:rPr>
              <a:t>t</a:t>
            </a:r>
            <a:r>
              <a:rPr sz="3600" b="1" spc="-25" dirty="0">
                <a:latin typeface="Corbel"/>
                <a:cs typeface="Corbel"/>
              </a:rPr>
              <a:t>a</a:t>
            </a:r>
            <a:r>
              <a:rPr sz="3600" b="1" spc="-20" dirty="0">
                <a:latin typeface="Corbel"/>
                <a:cs typeface="Corbel"/>
              </a:rPr>
              <a:t>rget</a:t>
            </a:r>
            <a:endParaRPr sz="3600">
              <a:latin typeface="Corbel"/>
              <a:cs typeface="Corbel"/>
            </a:endParaRPr>
          </a:p>
        </p:txBody>
      </p:sp>
      <p:sp>
        <p:nvSpPr>
          <p:cNvPr id="5" name="object 5"/>
          <p:cNvSpPr txBox="1"/>
          <p:nvPr/>
        </p:nvSpPr>
        <p:spPr>
          <a:xfrm>
            <a:off x="794039" y="6364696"/>
            <a:ext cx="175450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10" dirty="0">
                <a:latin typeface="Corbel"/>
                <a:cs typeface="Corbel"/>
              </a:rPr>
              <a:t>1</a:t>
            </a:r>
            <a:r>
              <a:rPr sz="1400" spc="-5" dirty="0">
                <a:latin typeface="Corbel"/>
                <a:cs typeface="Corbel"/>
              </a:rPr>
              <a:t>993</a:t>
            </a:r>
            <a:r>
              <a:rPr sz="1400" dirty="0">
                <a:latin typeface="Corbel"/>
                <a:cs typeface="Corbel"/>
              </a:rPr>
              <a:t>,</a:t>
            </a:r>
            <a:r>
              <a:rPr sz="1400" spc="2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endParaRPr sz="1400">
              <a:latin typeface="Corbel"/>
              <a:cs typeface="Corbe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58</a:t>
            </a:fld>
            <a:endParaRPr spc="10"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9" name="object 9"/>
          <p:cNvSpPr txBox="1"/>
          <p:nvPr/>
        </p:nvSpPr>
        <p:spPr>
          <a:xfrm>
            <a:off x="7183595"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3562" rIns="0" bIns="0" rtlCol="0">
            <a:spAutoFit/>
          </a:bodyPr>
          <a:lstStyle/>
          <a:p>
            <a:pPr marL="461009">
              <a:lnSpc>
                <a:spcPct val="100000"/>
              </a:lnSpc>
            </a:pPr>
            <a:r>
              <a:rPr spc="5" dirty="0"/>
              <a:t>T</a:t>
            </a:r>
            <a:r>
              <a:rPr dirty="0"/>
              <a:t>h</a:t>
            </a:r>
            <a:r>
              <a:rPr spc="-25" dirty="0"/>
              <a:t>e</a:t>
            </a:r>
            <a:r>
              <a:rPr spc="-5" dirty="0"/>
              <a:t>o</a:t>
            </a:r>
            <a:r>
              <a:rPr spc="-10" dirty="0"/>
              <a:t>r</a:t>
            </a:r>
            <a:r>
              <a:rPr dirty="0"/>
              <a:t>y </a:t>
            </a:r>
            <a:r>
              <a:rPr spc="-10" dirty="0"/>
              <a:t>I</a:t>
            </a:r>
            <a:r>
              <a:rPr spc="-5" dirty="0"/>
              <a:t>nte</a:t>
            </a:r>
            <a:r>
              <a:rPr spc="-25" dirty="0"/>
              <a:t>gr</a:t>
            </a:r>
            <a:r>
              <a:rPr spc="-15" dirty="0"/>
              <a:t>ati</a:t>
            </a:r>
            <a:r>
              <a:rPr spc="-5" dirty="0"/>
              <a:t>o</a:t>
            </a:r>
            <a:r>
              <a:rPr dirty="0"/>
              <a:t>n</a:t>
            </a:r>
            <a:r>
              <a:rPr spc="10" dirty="0"/>
              <a:t> </a:t>
            </a:r>
            <a:r>
              <a:rPr dirty="0"/>
              <a:t>&amp;</a:t>
            </a:r>
            <a:r>
              <a:rPr spc="10" dirty="0"/>
              <a:t> </a:t>
            </a:r>
            <a:r>
              <a:rPr spc="-5" dirty="0"/>
              <a:t>P</a:t>
            </a:r>
            <a:r>
              <a:rPr spc="-10" dirty="0"/>
              <a:t>r</a:t>
            </a:r>
            <a:r>
              <a:rPr spc="-35" dirty="0"/>
              <a:t>e</a:t>
            </a:r>
            <a:r>
              <a:rPr spc="-15" dirty="0"/>
              <a:t>v</a:t>
            </a:r>
            <a:r>
              <a:rPr spc="-25" dirty="0"/>
              <a:t>e</a:t>
            </a:r>
            <a:r>
              <a:rPr spc="-5" dirty="0"/>
              <a:t>nt</a:t>
            </a:r>
            <a:r>
              <a:rPr spc="5" dirty="0"/>
              <a:t>i</a:t>
            </a:r>
            <a:r>
              <a:rPr spc="-5" dirty="0"/>
              <a:t>on</a:t>
            </a:r>
          </a:p>
        </p:txBody>
      </p:sp>
      <p:sp>
        <p:nvSpPr>
          <p:cNvPr id="3" name="object 3"/>
          <p:cNvSpPr/>
          <p:nvPr/>
        </p:nvSpPr>
        <p:spPr>
          <a:xfrm>
            <a:off x="1143000" y="2301242"/>
            <a:ext cx="4608830" cy="1477010"/>
          </a:xfrm>
          <a:custGeom>
            <a:avLst/>
            <a:gdLst/>
            <a:ahLst/>
            <a:cxnLst/>
            <a:rect l="l" t="t" r="r" b="b"/>
            <a:pathLst>
              <a:path w="4608830" h="1477010">
                <a:moveTo>
                  <a:pt x="738378" y="0"/>
                </a:moveTo>
                <a:lnTo>
                  <a:pt x="0" y="738377"/>
                </a:lnTo>
                <a:lnTo>
                  <a:pt x="738378" y="1476755"/>
                </a:lnTo>
                <a:lnTo>
                  <a:pt x="738378" y="1107566"/>
                </a:lnTo>
                <a:lnTo>
                  <a:pt x="4239387" y="1107566"/>
                </a:lnTo>
                <a:lnTo>
                  <a:pt x="4608576" y="738377"/>
                </a:lnTo>
                <a:lnTo>
                  <a:pt x="4239387" y="369188"/>
                </a:lnTo>
                <a:lnTo>
                  <a:pt x="738378" y="369188"/>
                </a:lnTo>
                <a:lnTo>
                  <a:pt x="738378" y="0"/>
                </a:lnTo>
                <a:close/>
              </a:path>
              <a:path w="4608830" h="1477010">
                <a:moveTo>
                  <a:pt x="4239387" y="1107566"/>
                </a:moveTo>
                <a:lnTo>
                  <a:pt x="3870198" y="1107566"/>
                </a:lnTo>
                <a:lnTo>
                  <a:pt x="3870198" y="1476755"/>
                </a:lnTo>
                <a:lnTo>
                  <a:pt x="4239387" y="1107566"/>
                </a:lnTo>
                <a:close/>
              </a:path>
              <a:path w="4608830" h="1477010">
                <a:moveTo>
                  <a:pt x="3870198" y="0"/>
                </a:moveTo>
                <a:lnTo>
                  <a:pt x="3870198" y="369188"/>
                </a:lnTo>
                <a:lnTo>
                  <a:pt x="4239387" y="369188"/>
                </a:lnTo>
                <a:lnTo>
                  <a:pt x="3870198" y="0"/>
                </a:lnTo>
                <a:close/>
              </a:path>
            </a:pathLst>
          </a:custGeom>
          <a:solidFill>
            <a:srgbClr val="58B6C0"/>
          </a:solidFill>
        </p:spPr>
        <p:txBody>
          <a:bodyPr wrap="square" lIns="0" tIns="0" rIns="0" bIns="0" rtlCol="0"/>
          <a:lstStyle/>
          <a:p>
            <a:endParaRPr/>
          </a:p>
        </p:txBody>
      </p:sp>
      <p:sp>
        <p:nvSpPr>
          <p:cNvPr id="4" name="object 4"/>
          <p:cNvSpPr/>
          <p:nvPr/>
        </p:nvSpPr>
        <p:spPr>
          <a:xfrm>
            <a:off x="1143000" y="2301242"/>
            <a:ext cx="4608830" cy="1477010"/>
          </a:xfrm>
          <a:custGeom>
            <a:avLst/>
            <a:gdLst/>
            <a:ahLst/>
            <a:cxnLst/>
            <a:rect l="l" t="t" r="r" b="b"/>
            <a:pathLst>
              <a:path w="4608830" h="1477010">
                <a:moveTo>
                  <a:pt x="0" y="738377"/>
                </a:moveTo>
                <a:lnTo>
                  <a:pt x="738378" y="0"/>
                </a:lnTo>
                <a:lnTo>
                  <a:pt x="738378" y="369188"/>
                </a:lnTo>
                <a:lnTo>
                  <a:pt x="3870198" y="369188"/>
                </a:lnTo>
                <a:lnTo>
                  <a:pt x="3870198" y="0"/>
                </a:lnTo>
                <a:lnTo>
                  <a:pt x="4608576" y="738377"/>
                </a:lnTo>
                <a:lnTo>
                  <a:pt x="3870198" y="1476755"/>
                </a:lnTo>
                <a:lnTo>
                  <a:pt x="3870198" y="1107566"/>
                </a:lnTo>
                <a:lnTo>
                  <a:pt x="738378" y="1107566"/>
                </a:lnTo>
                <a:lnTo>
                  <a:pt x="738378" y="1476755"/>
                </a:lnTo>
                <a:lnTo>
                  <a:pt x="0" y="738377"/>
                </a:lnTo>
                <a:close/>
              </a:path>
            </a:pathLst>
          </a:custGeom>
          <a:ln w="12700">
            <a:solidFill>
              <a:srgbClr val="236B88"/>
            </a:solidFill>
          </a:ln>
        </p:spPr>
        <p:txBody>
          <a:bodyPr wrap="square" lIns="0" tIns="0" rIns="0" bIns="0" rtlCol="0"/>
          <a:lstStyle/>
          <a:p>
            <a:endParaRPr/>
          </a:p>
        </p:txBody>
      </p:sp>
      <p:sp>
        <p:nvSpPr>
          <p:cNvPr id="5" name="object 5"/>
          <p:cNvSpPr txBox="1"/>
          <p:nvPr/>
        </p:nvSpPr>
        <p:spPr>
          <a:xfrm>
            <a:off x="1768885" y="2830220"/>
            <a:ext cx="3342004" cy="368300"/>
          </a:xfrm>
          <a:prstGeom prst="rect">
            <a:avLst/>
          </a:prstGeom>
        </p:spPr>
        <p:txBody>
          <a:bodyPr vert="horz" wrap="square" lIns="0" tIns="0" rIns="0" bIns="0" rtlCol="0">
            <a:spAutoFit/>
          </a:bodyPr>
          <a:lstStyle/>
          <a:p>
            <a:pPr marL="12700">
              <a:lnSpc>
                <a:spcPct val="100000"/>
              </a:lnSpc>
            </a:pPr>
            <a:r>
              <a:rPr sz="2700" spc="-15" dirty="0">
                <a:latin typeface="Corbel"/>
                <a:cs typeface="Corbel"/>
              </a:rPr>
              <a:t>V</a:t>
            </a:r>
            <a:r>
              <a:rPr sz="2700" spc="-25" dirty="0">
                <a:latin typeface="Corbel"/>
                <a:cs typeface="Corbel"/>
              </a:rPr>
              <a:t>u</a:t>
            </a:r>
            <a:r>
              <a:rPr sz="2700" spc="-5" dirty="0">
                <a:latin typeface="Corbel"/>
                <a:cs typeface="Corbel"/>
              </a:rPr>
              <a:t>l</a:t>
            </a:r>
            <a:r>
              <a:rPr sz="2700" dirty="0">
                <a:latin typeface="Corbel"/>
                <a:cs typeface="Corbel"/>
              </a:rPr>
              <a:t>n</a:t>
            </a:r>
            <a:r>
              <a:rPr sz="2700" spc="-15" dirty="0">
                <a:latin typeface="Corbel"/>
                <a:cs typeface="Corbel"/>
              </a:rPr>
              <a:t>e</a:t>
            </a:r>
            <a:r>
              <a:rPr sz="2700" spc="-20" dirty="0">
                <a:latin typeface="Corbel"/>
                <a:cs typeface="Corbel"/>
              </a:rPr>
              <a:t>ra</a:t>
            </a:r>
            <a:r>
              <a:rPr sz="2700" spc="-10" dirty="0">
                <a:latin typeface="Corbel"/>
                <a:cs typeface="Corbel"/>
              </a:rPr>
              <a:t>b</a:t>
            </a:r>
            <a:r>
              <a:rPr sz="2700" spc="-15" dirty="0">
                <a:latin typeface="Corbel"/>
                <a:cs typeface="Corbel"/>
              </a:rPr>
              <a:t>ilit</a:t>
            </a:r>
            <a:r>
              <a:rPr sz="2700" dirty="0">
                <a:latin typeface="Corbel"/>
                <a:cs typeface="Corbel"/>
              </a:rPr>
              <a:t>y</a:t>
            </a:r>
            <a:r>
              <a:rPr sz="2700" spc="-10" dirty="0">
                <a:latin typeface="Corbel"/>
                <a:cs typeface="Corbel"/>
              </a:rPr>
              <a:t>/</a:t>
            </a:r>
            <a:r>
              <a:rPr sz="2700" spc="-70" dirty="0">
                <a:latin typeface="Corbel"/>
                <a:cs typeface="Corbel"/>
              </a:rPr>
              <a:t>R</a:t>
            </a:r>
            <a:r>
              <a:rPr sz="2700" spc="-15" dirty="0">
                <a:latin typeface="Corbel"/>
                <a:cs typeface="Corbel"/>
              </a:rPr>
              <a:t>e</a:t>
            </a:r>
            <a:r>
              <a:rPr sz="2700" dirty="0">
                <a:latin typeface="Corbel"/>
                <a:cs typeface="Corbel"/>
              </a:rPr>
              <a:t>s</a:t>
            </a:r>
            <a:r>
              <a:rPr sz="2700" spc="-15" dirty="0">
                <a:latin typeface="Corbel"/>
                <a:cs typeface="Corbel"/>
              </a:rPr>
              <a:t>ilie</a:t>
            </a:r>
            <a:r>
              <a:rPr sz="2700" dirty="0">
                <a:latin typeface="Corbel"/>
                <a:cs typeface="Corbel"/>
              </a:rPr>
              <a:t>nc</a:t>
            </a:r>
            <a:r>
              <a:rPr sz="2700" spc="-15" dirty="0">
                <a:latin typeface="Corbel"/>
                <a:cs typeface="Corbel"/>
              </a:rPr>
              <a:t>e</a:t>
            </a:r>
            <a:endParaRPr sz="2700">
              <a:latin typeface="Corbel"/>
              <a:cs typeface="Corbel"/>
            </a:endParaRPr>
          </a:p>
        </p:txBody>
      </p:sp>
      <p:sp>
        <p:nvSpPr>
          <p:cNvPr id="6" name="object 6"/>
          <p:cNvSpPr/>
          <p:nvPr/>
        </p:nvSpPr>
        <p:spPr>
          <a:xfrm>
            <a:off x="3285744" y="4096511"/>
            <a:ext cx="4610100" cy="1477010"/>
          </a:xfrm>
          <a:custGeom>
            <a:avLst/>
            <a:gdLst/>
            <a:ahLst/>
            <a:cxnLst/>
            <a:rect l="l" t="t" r="r" b="b"/>
            <a:pathLst>
              <a:path w="4610100" h="1477010">
                <a:moveTo>
                  <a:pt x="738378" y="0"/>
                </a:moveTo>
                <a:lnTo>
                  <a:pt x="0" y="738377"/>
                </a:lnTo>
                <a:lnTo>
                  <a:pt x="738378" y="1476755"/>
                </a:lnTo>
                <a:lnTo>
                  <a:pt x="738378" y="1107566"/>
                </a:lnTo>
                <a:lnTo>
                  <a:pt x="4240911" y="1107566"/>
                </a:lnTo>
                <a:lnTo>
                  <a:pt x="4610100" y="738377"/>
                </a:lnTo>
                <a:lnTo>
                  <a:pt x="4240911" y="369188"/>
                </a:lnTo>
                <a:lnTo>
                  <a:pt x="738378" y="369188"/>
                </a:lnTo>
                <a:lnTo>
                  <a:pt x="738378" y="0"/>
                </a:lnTo>
                <a:close/>
              </a:path>
              <a:path w="4610100" h="1477010">
                <a:moveTo>
                  <a:pt x="4240911" y="1107566"/>
                </a:moveTo>
                <a:lnTo>
                  <a:pt x="3871722" y="1107566"/>
                </a:lnTo>
                <a:lnTo>
                  <a:pt x="3871722" y="1476755"/>
                </a:lnTo>
                <a:lnTo>
                  <a:pt x="4240911" y="1107566"/>
                </a:lnTo>
                <a:close/>
              </a:path>
              <a:path w="4610100" h="1477010">
                <a:moveTo>
                  <a:pt x="3871722" y="0"/>
                </a:moveTo>
                <a:lnTo>
                  <a:pt x="3871722" y="369188"/>
                </a:lnTo>
                <a:lnTo>
                  <a:pt x="4240911" y="369188"/>
                </a:lnTo>
                <a:lnTo>
                  <a:pt x="3871722" y="0"/>
                </a:lnTo>
                <a:close/>
              </a:path>
            </a:pathLst>
          </a:custGeom>
          <a:solidFill>
            <a:srgbClr val="7FC1DB"/>
          </a:solidFill>
        </p:spPr>
        <p:txBody>
          <a:bodyPr wrap="square" lIns="0" tIns="0" rIns="0" bIns="0" rtlCol="0"/>
          <a:lstStyle/>
          <a:p>
            <a:endParaRPr/>
          </a:p>
        </p:txBody>
      </p:sp>
      <p:sp>
        <p:nvSpPr>
          <p:cNvPr id="7" name="object 7"/>
          <p:cNvSpPr/>
          <p:nvPr/>
        </p:nvSpPr>
        <p:spPr>
          <a:xfrm>
            <a:off x="3285744" y="4096511"/>
            <a:ext cx="4610100" cy="1477010"/>
          </a:xfrm>
          <a:custGeom>
            <a:avLst/>
            <a:gdLst/>
            <a:ahLst/>
            <a:cxnLst/>
            <a:rect l="l" t="t" r="r" b="b"/>
            <a:pathLst>
              <a:path w="4610100" h="1477010">
                <a:moveTo>
                  <a:pt x="0" y="738377"/>
                </a:moveTo>
                <a:lnTo>
                  <a:pt x="738378" y="0"/>
                </a:lnTo>
                <a:lnTo>
                  <a:pt x="738378" y="369188"/>
                </a:lnTo>
                <a:lnTo>
                  <a:pt x="3871722" y="369188"/>
                </a:lnTo>
                <a:lnTo>
                  <a:pt x="3871722" y="0"/>
                </a:lnTo>
                <a:lnTo>
                  <a:pt x="4610100" y="738377"/>
                </a:lnTo>
                <a:lnTo>
                  <a:pt x="3871722" y="1476755"/>
                </a:lnTo>
                <a:lnTo>
                  <a:pt x="3871722" y="1107566"/>
                </a:lnTo>
                <a:lnTo>
                  <a:pt x="738378" y="1107566"/>
                </a:lnTo>
                <a:lnTo>
                  <a:pt x="738378" y="1476755"/>
                </a:lnTo>
                <a:lnTo>
                  <a:pt x="0" y="738377"/>
                </a:lnTo>
                <a:close/>
              </a:path>
            </a:pathLst>
          </a:custGeom>
          <a:ln w="12700">
            <a:solidFill>
              <a:srgbClr val="236B88"/>
            </a:solidFill>
          </a:ln>
        </p:spPr>
        <p:txBody>
          <a:bodyPr wrap="square" lIns="0" tIns="0" rIns="0" bIns="0" rtlCol="0"/>
          <a:lstStyle/>
          <a:p>
            <a:endParaRPr/>
          </a:p>
        </p:txBody>
      </p:sp>
      <p:sp>
        <p:nvSpPr>
          <p:cNvPr id="8" name="object 8"/>
          <p:cNvSpPr txBox="1"/>
          <p:nvPr/>
        </p:nvSpPr>
        <p:spPr>
          <a:xfrm>
            <a:off x="4459561" y="4718491"/>
            <a:ext cx="2202815" cy="368300"/>
          </a:xfrm>
          <a:prstGeom prst="rect">
            <a:avLst/>
          </a:prstGeom>
        </p:spPr>
        <p:txBody>
          <a:bodyPr vert="horz" wrap="square" lIns="0" tIns="0" rIns="0" bIns="0" rtlCol="0">
            <a:spAutoFit/>
          </a:bodyPr>
          <a:lstStyle/>
          <a:p>
            <a:pPr marL="12700">
              <a:lnSpc>
                <a:spcPct val="100000"/>
              </a:lnSpc>
            </a:pPr>
            <a:r>
              <a:rPr sz="2700" spc="-20" dirty="0">
                <a:latin typeface="Corbel"/>
                <a:cs typeface="Corbel"/>
              </a:rPr>
              <a:t>Ri</a:t>
            </a:r>
            <a:r>
              <a:rPr sz="2700" spc="-5" dirty="0">
                <a:latin typeface="Corbel"/>
                <a:cs typeface="Corbel"/>
              </a:rPr>
              <a:t>s</a:t>
            </a:r>
            <a:r>
              <a:rPr sz="2700" spc="5" dirty="0">
                <a:latin typeface="Corbel"/>
                <a:cs typeface="Corbel"/>
              </a:rPr>
              <a:t>k</a:t>
            </a:r>
            <a:r>
              <a:rPr sz="2700" dirty="0">
                <a:latin typeface="Corbel"/>
                <a:cs typeface="Corbel"/>
              </a:rPr>
              <a:t>/</a:t>
            </a:r>
            <a:r>
              <a:rPr sz="2700" spc="-5" dirty="0">
                <a:latin typeface="Corbel"/>
                <a:cs typeface="Corbel"/>
              </a:rPr>
              <a:t>P</a:t>
            </a:r>
            <a:r>
              <a:rPr sz="2700" spc="-15" dirty="0">
                <a:latin typeface="Corbel"/>
                <a:cs typeface="Corbel"/>
              </a:rPr>
              <a:t>r</a:t>
            </a:r>
            <a:r>
              <a:rPr sz="2700" spc="-5" dirty="0">
                <a:latin typeface="Corbel"/>
                <a:cs typeface="Corbel"/>
              </a:rPr>
              <a:t>ote</a:t>
            </a:r>
            <a:r>
              <a:rPr sz="2700" spc="5" dirty="0">
                <a:latin typeface="Corbel"/>
                <a:cs typeface="Corbel"/>
              </a:rPr>
              <a:t>c</a:t>
            </a:r>
            <a:r>
              <a:rPr sz="2700" spc="-5" dirty="0">
                <a:latin typeface="Corbel"/>
                <a:cs typeface="Corbel"/>
              </a:rPr>
              <a:t>tion</a:t>
            </a:r>
            <a:endParaRPr sz="2700">
              <a:latin typeface="Corbel"/>
              <a:cs typeface="Corbel"/>
            </a:endParaRPr>
          </a:p>
        </p:txBody>
      </p:sp>
      <p:sp>
        <p:nvSpPr>
          <p:cNvPr id="9" name="object 9"/>
          <p:cNvSpPr txBox="1"/>
          <p:nvPr/>
        </p:nvSpPr>
        <p:spPr>
          <a:xfrm>
            <a:off x="794039" y="6364696"/>
            <a:ext cx="175450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10" dirty="0">
                <a:latin typeface="Corbel"/>
                <a:cs typeface="Corbel"/>
              </a:rPr>
              <a:t>1</a:t>
            </a:r>
            <a:r>
              <a:rPr sz="1400" spc="-5" dirty="0">
                <a:latin typeface="Corbel"/>
                <a:cs typeface="Corbel"/>
              </a:rPr>
              <a:t>993</a:t>
            </a:r>
            <a:r>
              <a:rPr sz="1400" dirty="0">
                <a:latin typeface="Corbel"/>
                <a:cs typeface="Corbel"/>
              </a:rPr>
              <a:t>,</a:t>
            </a:r>
            <a:r>
              <a:rPr sz="1400" spc="2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endParaRPr sz="1400">
              <a:latin typeface="Corbel"/>
              <a:cs typeface="Corbe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59</a:t>
            </a:fld>
            <a:endParaRPr spc="10"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3" name="object 13"/>
          <p:cNvSpPr txBox="1"/>
          <p:nvPr/>
        </p:nvSpPr>
        <p:spPr>
          <a:xfrm>
            <a:off x="7183595"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1616" y="783330"/>
            <a:ext cx="4791710" cy="1468120"/>
          </a:xfrm>
          <a:custGeom>
            <a:avLst/>
            <a:gdLst/>
            <a:ahLst/>
            <a:cxnLst/>
            <a:rect l="l" t="t" r="r" b="b"/>
            <a:pathLst>
              <a:path w="4791709" h="1468120">
                <a:moveTo>
                  <a:pt x="4546841" y="0"/>
                </a:moveTo>
                <a:lnTo>
                  <a:pt x="244614" y="0"/>
                </a:lnTo>
                <a:lnTo>
                  <a:pt x="224551" y="810"/>
                </a:lnTo>
                <a:lnTo>
                  <a:pt x="185829" y="7109"/>
                </a:lnTo>
                <a:lnTo>
                  <a:pt x="149397" y="19224"/>
                </a:lnTo>
                <a:lnTo>
                  <a:pt x="100146" y="47198"/>
                </a:lnTo>
                <a:lnTo>
                  <a:pt x="58881" y="85424"/>
                </a:lnTo>
                <a:lnTo>
                  <a:pt x="27302" y="132203"/>
                </a:lnTo>
                <a:lnTo>
                  <a:pt x="12470" y="167300"/>
                </a:lnTo>
                <a:lnTo>
                  <a:pt x="3201" y="204938"/>
                </a:lnTo>
                <a:lnTo>
                  <a:pt x="0" y="244614"/>
                </a:lnTo>
                <a:lnTo>
                  <a:pt x="0" y="1223010"/>
                </a:lnTo>
                <a:lnTo>
                  <a:pt x="3201" y="1262685"/>
                </a:lnTo>
                <a:lnTo>
                  <a:pt x="12470" y="1300323"/>
                </a:lnTo>
                <a:lnTo>
                  <a:pt x="27302" y="1335418"/>
                </a:lnTo>
                <a:lnTo>
                  <a:pt x="58881" y="1382194"/>
                </a:lnTo>
                <a:lnTo>
                  <a:pt x="100146" y="1420417"/>
                </a:lnTo>
                <a:lnTo>
                  <a:pt x="149397" y="1448389"/>
                </a:lnTo>
                <a:lnTo>
                  <a:pt x="185829" y="1460503"/>
                </a:lnTo>
                <a:lnTo>
                  <a:pt x="224551" y="1466801"/>
                </a:lnTo>
                <a:lnTo>
                  <a:pt x="244614" y="1467612"/>
                </a:lnTo>
                <a:lnTo>
                  <a:pt x="4546841" y="1467612"/>
                </a:lnTo>
                <a:lnTo>
                  <a:pt x="4586520" y="1464410"/>
                </a:lnTo>
                <a:lnTo>
                  <a:pt x="4624160" y="1455142"/>
                </a:lnTo>
                <a:lnTo>
                  <a:pt x="4659258" y="1440309"/>
                </a:lnTo>
                <a:lnTo>
                  <a:pt x="4706036" y="1408731"/>
                </a:lnTo>
                <a:lnTo>
                  <a:pt x="4744261" y="1367468"/>
                </a:lnTo>
                <a:lnTo>
                  <a:pt x="4772233" y="1318220"/>
                </a:lnTo>
                <a:lnTo>
                  <a:pt x="4784347" y="1281790"/>
                </a:lnTo>
                <a:lnTo>
                  <a:pt x="4790645" y="1243071"/>
                </a:lnTo>
                <a:lnTo>
                  <a:pt x="4791456" y="1223010"/>
                </a:lnTo>
                <a:lnTo>
                  <a:pt x="4791456" y="244614"/>
                </a:lnTo>
                <a:lnTo>
                  <a:pt x="4788254" y="204938"/>
                </a:lnTo>
                <a:lnTo>
                  <a:pt x="4778985" y="167300"/>
                </a:lnTo>
                <a:lnTo>
                  <a:pt x="4764153" y="132203"/>
                </a:lnTo>
                <a:lnTo>
                  <a:pt x="4732574" y="85424"/>
                </a:lnTo>
                <a:lnTo>
                  <a:pt x="4691309" y="47198"/>
                </a:lnTo>
                <a:lnTo>
                  <a:pt x="4642058" y="19224"/>
                </a:lnTo>
                <a:lnTo>
                  <a:pt x="4605626" y="7109"/>
                </a:lnTo>
                <a:lnTo>
                  <a:pt x="4566904" y="810"/>
                </a:lnTo>
                <a:lnTo>
                  <a:pt x="4546841" y="0"/>
                </a:lnTo>
                <a:close/>
              </a:path>
            </a:pathLst>
          </a:custGeom>
          <a:solidFill>
            <a:srgbClr val="4A7090"/>
          </a:solidFill>
        </p:spPr>
        <p:txBody>
          <a:bodyPr wrap="square" lIns="0" tIns="0" rIns="0" bIns="0" rtlCol="0"/>
          <a:lstStyle/>
          <a:p>
            <a:endParaRPr/>
          </a:p>
        </p:txBody>
      </p:sp>
      <p:sp>
        <p:nvSpPr>
          <p:cNvPr id="3" name="object 3"/>
          <p:cNvSpPr/>
          <p:nvPr/>
        </p:nvSpPr>
        <p:spPr>
          <a:xfrm>
            <a:off x="2261616" y="783330"/>
            <a:ext cx="4791710" cy="1468120"/>
          </a:xfrm>
          <a:custGeom>
            <a:avLst/>
            <a:gdLst/>
            <a:ahLst/>
            <a:cxnLst/>
            <a:rect l="l" t="t" r="r" b="b"/>
            <a:pathLst>
              <a:path w="4791709" h="1468120">
                <a:moveTo>
                  <a:pt x="0" y="244614"/>
                </a:moveTo>
                <a:lnTo>
                  <a:pt x="3201" y="204938"/>
                </a:lnTo>
                <a:lnTo>
                  <a:pt x="12470" y="167300"/>
                </a:lnTo>
                <a:lnTo>
                  <a:pt x="27302" y="132203"/>
                </a:lnTo>
                <a:lnTo>
                  <a:pt x="58881" y="85424"/>
                </a:lnTo>
                <a:lnTo>
                  <a:pt x="100146" y="47198"/>
                </a:lnTo>
                <a:lnTo>
                  <a:pt x="149397" y="19224"/>
                </a:lnTo>
                <a:lnTo>
                  <a:pt x="185829" y="7109"/>
                </a:lnTo>
                <a:lnTo>
                  <a:pt x="224551" y="810"/>
                </a:lnTo>
                <a:lnTo>
                  <a:pt x="244614" y="0"/>
                </a:lnTo>
                <a:lnTo>
                  <a:pt x="4546841" y="0"/>
                </a:lnTo>
                <a:lnTo>
                  <a:pt x="4586520" y="3201"/>
                </a:lnTo>
                <a:lnTo>
                  <a:pt x="4624160" y="12471"/>
                </a:lnTo>
                <a:lnTo>
                  <a:pt x="4659258" y="27304"/>
                </a:lnTo>
                <a:lnTo>
                  <a:pt x="4706036" y="58885"/>
                </a:lnTo>
                <a:lnTo>
                  <a:pt x="4744261" y="100151"/>
                </a:lnTo>
                <a:lnTo>
                  <a:pt x="4772233" y="149402"/>
                </a:lnTo>
                <a:lnTo>
                  <a:pt x="4784347" y="185833"/>
                </a:lnTo>
                <a:lnTo>
                  <a:pt x="4790645" y="224553"/>
                </a:lnTo>
                <a:lnTo>
                  <a:pt x="4791456" y="244614"/>
                </a:lnTo>
                <a:lnTo>
                  <a:pt x="4791456" y="1223010"/>
                </a:lnTo>
                <a:lnTo>
                  <a:pt x="4788254" y="1262685"/>
                </a:lnTo>
                <a:lnTo>
                  <a:pt x="4778985" y="1300323"/>
                </a:lnTo>
                <a:lnTo>
                  <a:pt x="4764153" y="1335418"/>
                </a:lnTo>
                <a:lnTo>
                  <a:pt x="4732574" y="1382194"/>
                </a:lnTo>
                <a:lnTo>
                  <a:pt x="4691309" y="1420417"/>
                </a:lnTo>
                <a:lnTo>
                  <a:pt x="4642058" y="1448389"/>
                </a:lnTo>
                <a:lnTo>
                  <a:pt x="4605626" y="1460503"/>
                </a:lnTo>
                <a:lnTo>
                  <a:pt x="4566904" y="1466801"/>
                </a:lnTo>
                <a:lnTo>
                  <a:pt x="4546841" y="1467612"/>
                </a:lnTo>
                <a:lnTo>
                  <a:pt x="244614" y="1467612"/>
                </a:lnTo>
                <a:lnTo>
                  <a:pt x="204935" y="1464410"/>
                </a:lnTo>
                <a:lnTo>
                  <a:pt x="167295" y="1455142"/>
                </a:lnTo>
                <a:lnTo>
                  <a:pt x="132197" y="1440309"/>
                </a:lnTo>
                <a:lnTo>
                  <a:pt x="85419" y="1408731"/>
                </a:lnTo>
                <a:lnTo>
                  <a:pt x="47194" y="1367468"/>
                </a:lnTo>
                <a:lnTo>
                  <a:pt x="19222" y="1318220"/>
                </a:lnTo>
                <a:lnTo>
                  <a:pt x="7108" y="1281790"/>
                </a:lnTo>
                <a:lnTo>
                  <a:pt x="810" y="1243071"/>
                </a:lnTo>
                <a:lnTo>
                  <a:pt x="0" y="1223010"/>
                </a:lnTo>
                <a:lnTo>
                  <a:pt x="0" y="244614"/>
                </a:lnTo>
                <a:close/>
              </a:path>
            </a:pathLst>
          </a:custGeom>
          <a:ln w="12699">
            <a:solidFill>
              <a:srgbClr val="3494BA"/>
            </a:solidFill>
          </a:ln>
        </p:spPr>
        <p:txBody>
          <a:bodyPr wrap="square" lIns="0" tIns="0" rIns="0" bIns="0" rtlCol="0"/>
          <a:lstStyle/>
          <a:p>
            <a:endParaRPr/>
          </a:p>
        </p:txBody>
      </p:sp>
      <p:sp>
        <p:nvSpPr>
          <p:cNvPr id="4" name="object 4"/>
          <p:cNvSpPr txBox="1"/>
          <p:nvPr/>
        </p:nvSpPr>
        <p:spPr>
          <a:xfrm>
            <a:off x="2853094" y="1315008"/>
            <a:ext cx="3608070" cy="432434"/>
          </a:xfrm>
          <a:prstGeom prst="rect">
            <a:avLst/>
          </a:prstGeom>
        </p:spPr>
        <p:txBody>
          <a:bodyPr vert="horz" wrap="square" lIns="0" tIns="0" rIns="0" bIns="0" rtlCol="0">
            <a:spAutoFit/>
          </a:bodyPr>
          <a:lstStyle/>
          <a:p>
            <a:pPr marL="12700">
              <a:lnSpc>
                <a:spcPct val="100000"/>
              </a:lnSpc>
            </a:pPr>
            <a:r>
              <a:rPr sz="3200" b="1" spc="-5" dirty="0">
                <a:solidFill>
                  <a:srgbClr val="FFFFFF"/>
                </a:solidFill>
                <a:latin typeface="Corbel"/>
                <a:cs typeface="Corbel"/>
              </a:rPr>
              <a:t>B</a:t>
            </a:r>
            <a:r>
              <a:rPr sz="3200" b="1" dirty="0">
                <a:solidFill>
                  <a:srgbClr val="FFFFFF"/>
                </a:solidFill>
                <a:latin typeface="Corbel"/>
                <a:cs typeface="Corbel"/>
              </a:rPr>
              <a:t>I</a:t>
            </a:r>
            <a:r>
              <a:rPr sz="3200" b="1" spc="-5" dirty="0">
                <a:solidFill>
                  <a:srgbClr val="FFFFFF"/>
                </a:solidFill>
                <a:latin typeface="Corbel"/>
                <a:cs typeface="Corbel"/>
              </a:rPr>
              <a:t>OPS</a:t>
            </a:r>
            <a:r>
              <a:rPr sz="3200" b="1" spc="-65" dirty="0">
                <a:solidFill>
                  <a:srgbClr val="FFFFFF"/>
                </a:solidFill>
                <a:latin typeface="Corbel"/>
                <a:cs typeface="Corbel"/>
              </a:rPr>
              <a:t>Y</a:t>
            </a:r>
            <a:r>
              <a:rPr sz="3200" b="1" spc="-5" dirty="0">
                <a:solidFill>
                  <a:srgbClr val="FFFFFF"/>
                </a:solidFill>
                <a:latin typeface="Corbel"/>
                <a:cs typeface="Corbel"/>
              </a:rPr>
              <a:t>C</a:t>
            </a:r>
            <a:r>
              <a:rPr sz="3200" b="1" spc="-10" dirty="0">
                <a:solidFill>
                  <a:srgbClr val="FFFFFF"/>
                </a:solidFill>
                <a:latin typeface="Corbel"/>
                <a:cs typeface="Corbel"/>
              </a:rPr>
              <a:t>H</a:t>
            </a:r>
            <a:r>
              <a:rPr sz="3200" b="1" spc="-5" dirty="0">
                <a:solidFill>
                  <a:srgbClr val="FFFFFF"/>
                </a:solidFill>
                <a:latin typeface="Corbel"/>
                <a:cs typeface="Corbel"/>
              </a:rPr>
              <a:t>OSOC</a:t>
            </a:r>
            <a:r>
              <a:rPr sz="3200" b="1" dirty="0">
                <a:solidFill>
                  <a:srgbClr val="FFFFFF"/>
                </a:solidFill>
                <a:latin typeface="Corbel"/>
                <a:cs typeface="Corbel"/>
              </a:rPr>
              <a:t>I</a:t>
            </a:r>
            <a:r>
              <a:rPr sz="3200" b="1" spc="-10" dirty="0">
                <a:solidFill>
                  <a:srgbClr val="FFFFFF"/>
                </a:solidFill>
                <a:latin typeface="Corbel"/>
                <a:cs typeface="Corbel"/>
              </a:rPr>
              <a:t>A</a:t>
            </a:r>
            <a:r>
              <a:rPr sz="3200" b="1" dirty="0">
                <a:solidFill>
                  <a:srgbClr val="FFFFFF"/>
                </a:solidFill>
                <a:latin typeface="Corbel"/>
                <a:cs typeface="Corbel"/>
              </a:rPr>
              <a:t>L</a:t>
            </a:r>
            <a:endParaRPr sz="3200">
              <a:latin typeface="Corbel"/>
              <a:cs typeface="Corbel"/>
            </a:endParaRPr>
          </a:p>
        </p:txBody>
      </p:sp>
      <p:sp>
        <p:nvSpPr>
          <p:cNvPr id="5" name="object 5"/>
          <p:cNvSpPr txBox="1"/>
          <p:nvPr/>
        </p:nvSpPr>
        <p:spPr>
          <a:xfrm>
            <a:off x="643127" y="3956303"/>
            <a:ext cx="2228215" cy="2118360"/>
          </a:xfrm>
          <a:prstGeom prst="rect">
            <a:avLst/>
          </a:prstGeom>
          <a:solidFill>
            <a:srgbClr val="4A9B82"/>
          </a:solidFill>
          <a:ln w="12700">
            <a:solidFill>
              <a:srgbClr val="3494BA"/>
            </a:solidFill>
          </a:ln>
        </p:spPr>
        <p:txBody>
          <a:bodyPr vert="horz" wrap="square" lIns="0" tIns="0" rIns="0" bIns="0" rtlCol="0">
            <a:spAutoFit/>
          </a:bodyPr>
          <a:lstStyle/>
          <a:p>
            <a:pPr marL="365125">
              <a:lnSpc>
                <a:spcPct val="100000"/>
              </a:lnSpc>
            </a:pPr>
            <a:r>
              <a:rPr sz="2800" b="1" spc="-15" dirty="0">
                <a:solidFill>
                  <a:srgbClr val="FFFFFF"/>
                </a:solidFill>
                <a:latin typeface="Corbel"/>
                <a:cs typeface="Corbel"/>
              </a:rPr>
              <a:t>biolo</a:t>
            </a:r>
            <a:r>
              <a:rPr sz="2800" b="1" spc="-25" dirty="0">
                <a:solidFill>
                  <a:srgbClr val="FFFFFF"/>
                </a:solidFill>
                <a:latin typeface="Corbel"/>
                <a:cs typeface="Corbel"/>
              </a:rPr>
              <a:t>g</a:t>
            </a:r>
            <a:r>
              <a:rPr sz="2800" b="1" spc="-15" dirty="0">
                <a:solidFill>
                  <a:srgbClr val="FFFFFF"/>
                </a:solidFill>
                <a:latin typeface="Corbel"/>
                <a:cs typeface="Corbel"/>
              </a:rPr>
              <a:t>ical</a:t>
            </a:r>
            <a:endParaRPr sz="2800">
              <a:latin typeface="Corbel"/>
              <a:cs typeface="Corbel"/>
            </a:endParaRPr>
          </a:p>
        </p:txBody>
      </p:sp>
      <p:sp>
        <p:nvSpPr>
          <p:cNvPr id="6" name="object 6"/>
          <p:cNvSpPr txBox="1"/>
          <p:nvPr/>
        </p:nvSpPr>
        <p:spPr>
          <a:xfrm>
            <a:off x="3493008" y="3918203"/>
            <a:ext cx="2329180" cy="2118360"/>
          </a:xfrm>
          <a:prstGeom prst="rect">
            <a:avLst/>
          </a:prstGeom>
          <a:solidFill>
            <a:srgbClr val="3A8F98"/>
          </a:solidFill>
        </p:spPr>
        <p:txBody>
          <a:bodyPr vert="horz" wrap="square" lIns="0" tIns="0" rIns="0" bIns="0" rtlCol="0">
            <a:spAutoFit/>
          </a:bodyPr>
          <a:lstStyle/>
          <a:p>
            <a:pPr marL="123189">
              <a:lnSpc>
                <a:spcPct val="100000"/>
              </a:lnSpc>
            </a:pPr>
            <a:r>
              <a:rPr sz="2800" b="1" spc="-25" dirty="0">
                <a:solidFill>
                  <a:srgbClr val="FFFFFF"/>
                </a:solidFill>
                <a:latin typeface="Corbel"/>
                <a:cs typeface="Corbel"/>
              </a:rPr>
              <a:t>p</a:t>
            </a:r>
            <a:r>
              <a:rPr sz="2800" b="1" spc="-15" dirty="0">
                <a:solidFill>
                  <a:srgbClr val="FFFFFF"/>
                </a:solidFill>
                <a:latin typeface="Corbel"/>
                <a:cs typeface="Corbel"/>
              </a:rPr>
              <a:t>syc</a:t>
            </a:r>
            <a:r>
              <a:rPr sz="2800" b="1" spc="-25" dirty="0">
                <a:solidFill>
                  <a:srgbClr val="FFFFFF"/>
                </a:solidFill>
                <a:latin typeface="Corbel"/>
                <a:cs typeface="Corbel"/>
              </a:rPr>
              <a:t>h</a:t>
            </a:r>
            <a:r>
              <a:rPr sz="2800" b="1" spc="-15" dirty="0">
                <a:solidFill>
                  <a:srgbClr val="FFFFFF"/>
                </a:solidFill>
                <a:latin typeface="Corbel"/>
                <a:cs typeface="Corbel"/>
              </a:rPr>
              <a:t>olo</a:t>
            </a:r>
            <a:r>
              <a:rPr sz="2800" b="1" spc="-25" dirty="0">
                <a:solidFill>
                  <a:srgbClr val="FFFFFF"/>
                </a:solidFill>
                <a:latin typeface="Corbel"/>
                <a:cs typeface="Corbel"/>
              </a:rPr>
              <a:t>g</a:t>
            </a:r>
            <a:r>
              <a:rPr sz="2800" b="1" spc="-15" dirty="0">
                <a:solidFill>
                  <a:srgbClr val="FFFFFF"/>
                </a:solidFill>
                <a:latin typeface="Corbel"/>
                <a:cs typeface="Corbel"/>
              </a:rPr>
              <a:t>ical</a:t>
            </a:r>
            <a:endParaRPr sz="2800">
              <a:latin typeface="Corbel"/>
              <a:cs typeface="Corbel"/>
            </a:endParaRPr>
          </a:p>
        </p:txBody>
      </p:sp>
      <p:sp>
        <p:nvSpPr>
          <p:cNvPr id="7" name="object 7"/>
          <p:cNvSpPr txBox="1"/>
          <p:nvPr/>
        </p:nvSpPr>
        <p:spPr>
          <a:xfrm>
            <a:off x="6443471" y="3918203"/>
            <a:ext cx="2051685" cy="2118360"/>
          </a:xfrm>
          <a:prstGeom prst="rect">
            <a:avLst/>
          </a:prstGeom>
          <a:solidFill>
            <a:srgbClr val="2683C6"/>
          </a:solidFill>
          <a:ln w="12700">
            <a:solidFill>
              <a:srgbClr val="236B88"/>
            </a:solidFill>
          </a:ln>
        </p:spPr>
        <p:txBody>
          <a:bodyPr vert="horz" wrap="square" lIns="0" tIns="0" rIns="0" bIns="0" rtlCol="0">
            <a:spAutoFit/>
          </a:bodyPr>
          <a:lstStyle/>
          <a:p>
            <a:pPr marL="350520" marR="344170" indent="76200" algn="just">
              <a:lnSpc>
                <a:spcPct val="100000"/>
              </a:lnSpc>
            </a:pPr>
            <a:r>
              <a:rPr sz="2800" b="1" spc="-15" dirty="0">
                <a:solidFill>
                  <a:srgbClr val="FFFFFF"/>
                </a:solidFill>
                <a:latin typeface="Corbel"/>
                <a:cs typeface="Corbel"/>
              </a:rPr>
              <a:t>social</a:t>
            </a:r>
            <a:r>
              <a:rPr sz="2800" b="1" spc="10" dirty="0">
                <a:solidFill>
                  <a:srgbClr val="FFFFFF"/>
                </a:solidFill>
                <a:latin typeface="Corbel"/>
                <a:cs typeface="Corbel"/>
              </a:rPr>
              <a:t> </a:t>
            </a:r>
            <a:r>
              <a:rPr sz="2800" b="1" spc="-20" dirty="0">
                <a:solidFill>
                  <a:srgbClr val="FFFFFF"/>
                </a:solidFill>
                <a:latin typeface="Corbel"/>
                <a:cs typeface="Corbel"/>
              </a:rPr>
              <a:t>&amp;</a:t>
            </a:r>
            <a:r>
              <a:rPr sz="2800" b="1" spc="-10" dirty="0">
                <a:solidFill>
                  <a:srgbClr val="FFFFFF"/>
                </a:solidFill>
                <a:latin typeface="Corbel"/>
                <a:cs typeface="Corbel"/>
              </a:rPr>
              <a:t> </a:t>
            </a:r>
            <a:r>
              <a:rPr sz="2800" b="1" spc="-25" dirty="0">
                <a:solidFill>
                  <a:srgbClr val="FFFFFF"/>
                </a:solidFill>
                <a:latin typeface="Corbel"/>
                <a:cs typeface="Corbel"/>
              </a:rPr>
              <a:t>ph</a:t>
            </a:r>
            <a:r>
              <a:rPr sz="2800" b="1" spc="-15" dirty="0">
                <a:solidFill>
                  <a:srgbClr val="FFFFFF"/>
                </a:solidFill>
                <a:latin typeface="Corbel"/>
                <a:cs typeface="Corbel"/>
              </a:rPr>
              <a:t>ysica</a:t>
            </a:r>
            <a:r>
              <a:rPr sz="2800" b="1" dirty="0">
                <a:solidFill>
                  <a:srgbClr val="FFFFFF"/>
                </a:solidFill>
                <a:latin typeface="Corbel"/>
                <a:cs typeface="Corbel"/>
              </a:rPr>
              <a:t>l </a:t>
            </a:r>
            <a:r>
              <a:rPr sz="2800" b="1" spc="-15" dirty="0">
                <a:solidFill>
                  <a:srgbClr val="FFFFFF"/>
                </a:solidFill>
                <a:latin typeface="Corbel"/>
                <a:cs typeface="Corbel"/>
              </a:rPr>
              <a:t>c</a:t>
            </a:r>
            <a:r>
              <a:rPr sz="2800" b="1" spc="-20" dirty="0">
                <a:solidFill>
                  <a:srgbClr val="FFFFFF"/>
                </a:solidFill>
                <a:latin typeface="Corbel"/>
                <a:cs typeface="Corbel"/>
              </a:rPr>
              <a:t>onte</a:t>
            </a:r>
            <a:r>
              <a:rPr sz="2800" b="1" spc="-10" dirty="0">
                <a:solidFill>
                  <a:srgbClr val="FFFFFF"/>
                </a:solidFill>
                <a:latin typeface="Corbel"/>
                <a:cs typeface="Corbel"/>
              </a:rPr>
              <a:t>x</a:t>
            </a:r>
            <a:r>
              <a:rPr sz="2800" b="1" spc="-20" dirty="0">
                <a:solidFill>
                  <a:srgbClr val="FFFFFF"/>
                </a:solidFill>
                <a:latin typeface="Corbel"/>
                <a:cs typeface="Corbel"/>
              </a:rPr>
              <a:t>t</a:t>
            </a:r>
            <a:r>
              <a:rPr sz="2800" b="1" spc="-15" dirty="0">
                <a:solidFill>
                  <a:srgbClr val="FFFFFF"/>
                </a:solidFill>
                <a:latin typeface="Corbel"/>
                <a:cs typeface="Corbel"/>
              </a:rPr>
              <a:t>s</a:t>
            </a:r>
            <a:endParaRPr sz="2800">
              <a:latin typeface="Corbel"/>
              <a:cs typeface="Corbel"/>
            </a:endParaRPr>
          </a:p>
        </p:txBody>
      </p:sp>
      <p:sp>
        <p:nvSpPr>
          <p:cNvPr id="8" name="object 8"/>
          <p:cNvSpPr/>
          <p:nvPr/>
        </p:nvSpPr>
        <p:spPr>
          <a:xfrm>
            <a:off x="4647740" y="2250948"/>
            <a:ext cx="10160" cy="749935"/>
          </a:xfrm>
          <a:custGeom>
            <a:avLst/>
            <a:gdLst/>
            <a:ahLst/>
            <a:cxnLst/>
            <a:rect l="l" t="t" r="r" b="b"/>
            <a:pathLst>
              <a:path w="10160" h="749935">
                <a:moveTo>
                  <a:pt x="10172" y="0"/>
                </a:moveTo>
                <a:lnTo>
                  <a:pt x="0" y="749350"/>
                </a:lnTo>
              </a:path>
            </a:pathLst>
          </a:custGeom>
          <a:ln w="76200">
            <a:solidFill>
              <a:srgbClr val="3494BA"/>
            </a:solidFill>
          </a:ln>
        </p:spPr>
        <p:txBody>
          <a:bodyPr wrap="square" lIns="0" tIns="0" rIns="0" bIns="0" rtlCol="0"/>
          <a:lstStyle/>
          <a:p>
            <a:endParaRPr/>
          </a:p>
        </p:txBody>
      </p:sp>
      <p:sp>
        <p:nvSpPr>
          <p:cNvPr id="9" name="object 9"/>
          <p:cNvSpPr/>
          <p:nvPr/>
        </p:nvSpPr>
        <p:spPr>
          <a:xfrm>
            <a:off x="4533955" y="2960657"/>
            <a:ext cx="228600" cy="230504"/>
          </a:xfrm>
          <a:custGeom>
            <a:avLst/>
            <a:gdLst/>
            <a:ahLst/>
            <a:cxnLst/>
            <a:rect l="l" t="t" r="r" b="b"/>
            <a:pathLst>
              <a:path w="228600" h="230505">
                <a:moveTo>
                  <a:pt x="0" y="0"/>
                </a:moveTo>
                <a:lnTo>
                  <a:pt x="111201" y="230124"/>
                </a:lnTo>
                <a:lnTo>
                  <a:pt x="228574" y="3098"/>
                </a:lnTo>
                <a:lnTo>
                  <a:pt x="0" y="0"/>
                </a:lnTo>
                <a:close/>
              </a:path>
            </a:pathLst>
          </a:custGeom>
          <a:solidFill>
            <a:srgbClr val="3494BA"/>
          </a:solidFill>
        </p:spPr>
        <p:txBody>
          <a:bodyPr wrap="square" lIns="0" tIns="0" rIns="0" bIns="0" rtlCol="0"/>
          <a:lstStyle/>
          <a:p>
            <a:endParaRPr/>
          </a:p>
        </p:txBody>
      </p:sp>
      <p:sp>
        <p:nvSpPr>
          <p:cNvPr id="10" name="object 10"/>
          <p:cNvSpPr/>
          <p:nvPr/>
        </p:nvSpPr>
        <p:spPr>
          <a:xfrm>
            <a:off x="2756658" y="2281427"/>
            <a:ext cx="1900555" cy="862330"/>
          </a:xfrm>
          <a:custGeom>
            <a:avLst/>
            <a:gdLst/>
            <a:ahLst/>
            <a:cxnLst/>
            <a:rect l="l" t="t" r="r" b="b"/>
            <a:pathLst>
              <a:path w="1900554" h="862330">
                <a:moveTo>
                  <a:pt x="1900364" y="0"/>
                </a:moveTo>
                <a:lnTo>
                  <a:pt x="0" y="862152"/>
                </a:lnTo>
              </a:path>
            </a:pathLst>
          </a:custGeom>
          <a:ln w="76199">
            <a:solidFill>
              <a:srgbClr val="3494BA"/>
            </a:solidFill>
          </a:ln>
        </p:spPr>
        <p:txBody>
          <a:bodyPr wrap="square" lIns="0" tIns="0" rIns="0" bIns="0" rtlCol="0"/>
          <a:lstStyle/>
          <a:p>
            <a:endParaRPr/>
          </a:p>
        </p:txBody>
      </p:sp>
      <p:sp>
        <p:nvSpPr>
          <p:cNvPr id="11" name="object 11"/>
          <p:cNvSpPr/>
          <p:nvPr/>
        </p:nvSpPr>
        <p:spPr>
          <a:xfrm>
            <a:off x="2583178" y="3023739"/>
            <a:ext cx="255904" cy="208279"/>
          </a:xfrm>
          <a:custGeom>
            <a:avLst/>
            <a:gdLst/>
            <a:ahLst/>
            <a:cxnLst/>
            <a:rect l="l" t="t" r="r" b="b"/>
            <a:pathLst>
              <a:path w="255905" h="208280">
                <a:moveTo>
                  <a:pt x="160947" y="0"/>
                </a:moveTo>
                <a:lnTo>
                  <a:pt x="0" y="198539"/>
                </a:lnTo>
                <a:lnTo>
                  <a:pt x="255397" y="208178"/>
                </a:lnTo>
                <a:lnTo>
                  <a:pt x="160947" y="0"/>
                </a:lnTo>
                <a:close/>
              </a:path>
            </a:pathLst>
          </a:custGeom>
          <a:solidFill>
            <a:srgbClr val="3494BA"/>
          </a:solidFill>
        </p:spPr>
        <p:txBody>
          <a:bodyPr wrap="square" lIns="0" tIns="0" rIns="0" bIns="0" rtlCol="0"/>
          <a:lstStyle/>
          <a:p>
            <a:endParaRPr/>
          </a:p>
        </p:txBody>
      </p:sp>
      <p:sp>
        <p:nvSpPr>
          <p:cNvPr id="12" name="object 12"/>
          <p:cNvSpPr/>
          <p:nvPr/>
        </p:nvSpPr>
        <p:spPr>
          <a:xfrm>
            <a:off x="4657344" y="2272283"/>
            <a:ext cx="1899920" cy="842644"/>
          </a:xfrm>
          <a:custGeom>
            <a:avLst/>
            <a:gdLst/>
            <a:ahLst/>
            <a:cxnLst/>
            <a:rect l="l" t="t" r="r" b="b"/>
            <a:pathLst>
              <a:path w="1899920" h="842644">
                <a:moveTo>
                  <a:pt x="0" y="0"/>
                </a:moveTo>
                <a:lnTo>
                  <a:pt x="1899691" y="842187"/>
                </a:lnTo>
              </a:path>
            </a:pathLst>
          </a:custGeom>
          <a:ln w="76199">
            <a:solidFill>
              <a:srgbClr val="3494BA"/>
            </a:solidFill>
          </a:ln>
        </p:spPr>
        <p:txBody>
          <a:bodyPr wrap="square" lIns="0" tIns="0" rIns="0" bIns="0" rtlCol="0"/>
          <a:lstStyle/>
          <a:p>
            <a:endParaRPr/>
          </a:p>
        </p:txBody>
      </p:sp>
      <p:sp>
        <p:nvSpPr>
          <p:cNvPr id="13" name="object 13"/>
          <p:cNvSpPr/>
          <p:nvPr/>
        </p:nvSpPr>
        <p:spPr>
          <a:xfrm>
            <a:off x="6475877" y="2994535"/>
            <a:ext cx="255904" cy="209550"/>
          </a:xfrm>
          <a:custGeom>
            <a:avLst/>
            <a:gdLst/>
            <a:ahLst/>
            <a:cxnLst/>
            <a:rect l="l" t="t" r="r" b="b"/>
            <a:pathLst>
              <a:path w="255904" h="209550">
                <a:moveTo>
                  <a:pt x="92659" y="0"/>
                </a:moveTo>
                <a:lnTo>
                  <a:pt x="0" y="208978"/>
                </a:lnTo>
                <a:lnTo>
                  <a:pt x="255308" y="197142"/>
                </a:lnTo>
                <a:lnTo>
                  <a:pt x="92659" y="0"/>
                </a:lnTo>
                <a:close/>
              </a:path>
            </a:pathLst>
          </a:custGeom>
          <a:solidFill>
            <a:srgbClr val="3494BA"/>
          </a:solidFill>
        </p:spPr>
        <p:txBody>
          <a:bodyPr wrap="square" lIns="0" tIns="0" rIns="0" bIns="0" rtlCol="0"/>
          <a:lstStyle/>
          <a:p>
            <a:endParaRPr/>
          </a:p>
        </p:txBody>
      </p:sp>
      <p:sp>
        <p:nvSpPr>
          <p:cNvPr id="14" name="object 14"/>
          <p:cNvSpPr/>
          <p:nvPr/>
        </p:nvSpPr>
        <p:spPr>
          <a:xfrm>
            <a:off x="649223" y="3221735"/>
            <a:ext cx="2209800" cy="727075"/>
          </a:xfrm>
          <a:custGeom>
            <a:avLst/>
            <a:gdLst/>
            <a:ahLst/>
            <a:cxnLst/>
            <a:rect l="l" t="t" r="r" b="b"/>
            <a:pathLst>
              <a:path w="2209800" h="727075">
                <a:moveTo>
                  <a:pt x="1767839" y="0"/>
                </a:moveTo>
                <a:lnTo>
                  <a:pt x="441960" y="0"/>
                </a:lnTo>
                <a:lnTo>
                  <a:pt x="0" y="726947"/>
                </a:lnTo>
                <a:lnTo>
                  <a:pt x="2209800" y="726947"/>
                </a:lnTo>
                <a:lnTo>
                  <a:pt x="1767839" y="0"/>
                </a:lnTo>
                <a:close/>
              </a:path>
            </a:pathLst>
          </a:custGeom>
          <a:solidFill>
            <a:srgbClr val="7F7B9A"/>
          </a:solidFill>
        </p:spPr>
        <p:txBody>
          <a:bodyPr wrap="square" lIns="0" tIns="0" rIns="0" bIns="0" rtlCol="0"/>
          <a:lstStyle/>
          <a:p>
            <a:endParaRPr/>
          </a:p>
        </p:txBody>
      </p:sp>
      <p:sp>
        <p:nvSpPr>
          <p:cNvPr id="15" name="object 15"/>
          <p:cNvSpPr/>
          <p:nvPr/>
        </p:nvSpPr>
        <p:spPr>
          <a:xfrm>
            <a:off x="649223" y="3221735"/>
            <a:ext cx="2209800" cy="727075"/>
          </a:xfrm>
          <a:custGeom>
            <a:avLst/>
            <a:gdLst/>
            <a:ahLst/>
            <a:cxnLst/>
            <a:rect l="l" t="t" r="r" b="b"/>
            <a:pathLst>
              <a:path w="2209800" h="727075">
                <a:moveTo>
                  <a:pt x="2209800" y="726947"/>
                </a:moveTo>
                <a:lnTo>
                  <a:pt x="0" y="726947"/>
                </a:lnTo>
                <a:lnTo>
                  <a:pt x="441960" y="0"/>
                </a:lnTo>
                <a:lnTo>
                  <a:pt x="1767839" y="0"/>
                </a:lnTo>
                <a:lnTo>
                  <a:pt x="2209800" y="726947"/>
                </a:lnTo>
                <a:close/>
              </a:path>
            </a:pathLst>
          </a:custGeom>
          <a:ln w="12700">
            <a:solidFill>
              <a:srgbClr val="236B88"/>
            </a:solidFill>
          </a:ln>
        </p:spPr>
        <p:txBody>
          <a:bodyPr wrap="square" lIns="0" tIns="0" rIns="0" bIns="0" rtlCol="0"/>
          <a:lstStyle/>
          <a:p>
            <a:endParaRPr/>
          </a:p>
        </p:txBody>
      </p:sp>
      <p:sp>
        <p:nvSpPr>
          <p:cNvPr id="16" name="object 16"/>
          <p:cNvSpPr/>
          <p:nvPr/>
        </p:nvSpPr>
        <p:spPr>
          <a:xfrm>
            <a:off x="3479291" y="3191255"/>
            <a:ext cx="2330450" cy="727075"/>
          </a:xfrm>
          <a:custGeom>
            <a:avLst/>
            <a:gdLst/>
            <a:ahLst/>
            <a:cxnLst/>
            <a:rect l="l" t="t" r="r" b="b"/>
            <a:pathLst>
              <a:path w="2330450" h="727075">
                <a:moveTo>
                  <a:pt x="1864156" y="0"/>
                </a:moveTo>
                <a:lnTo>
                  <a:pt x="466039" y="0"/>
                </a:lnTo>
                <a:lnTo>
                  <a:pt x="0" y="726947"/>
                </a:lnTo>
                <a:lnTo>
                  <a:pt x="2330195" y="726947"/>
                </a:lnTo>
                <a:lnTo>
                  <a:pt x="1864156" y="0"/>
                </a:lnTo>
                <a:close/>
              </a:path>
            </a:pathLst>
          </a:custGeom>
          <a:solidFill>
            <a:srgbClr val="7F7B9A"/>
          </a:solidFill>
        </p:spPr>
        <p:txBody>
          <a:bodyPr wrap="square" lIns="0" tIns="0" rIns="0" bIns="0" rtlCol="0"/>
          <a:lstStyle/>
          <a:p>
            <a:endParaRPr/>
          </a:p>
        </p:txBody>
      </p:sp>
      <p:sp>
        <p:nvSpPr>
          <p:cNvPr id="17" name="object 17"/>
          <p:cNvSpPr/>
          <p:nvPr/>
        </p:nvSpPr>
        <p:spPr>
          <a:xfrm>
            <a:off x="3479291" y="3191255"/>
            <a:ext cx="2330450" cy="727075"/>
          </a:xfrm>
          <a:custGeom>
            <a:avLst/>
            <a:gdLst/>
            <a:ahLst/>
            <a:cxnLst/>
            <a:rect l="l" t="t" r="r" b="b"/>
            <a:pathLst>
              <a:path w="2330450" h="727075">
                <a:moveTo>
                  <a:pt x="2330195" y="726947"/>
                </a:moveTo>
                <a:lnTo>
                  <a:pt x="0" y="726947"/>
                </a:lnTo>
                <a:lnTo>
                  <a:pt x="466039" y="0"/>
                </a:lnTo>
                <a:lnTo>
                  <a:pt x="1864156" y="0"/>
                </a:lnTo>
                <a:lnTo>
                  <a:pt x="2330195" y="726947"/>
                </a:lnTo>
                <a:close/>
              </a:path>
            </a:pathLst>
          </a:custGeom>
          <a:ln w="12700">
            <a:solidFill>
              <a:srgbClr val="236B88"/>
            </a:solidFill>
          </a:ln>
        </p:spPr>
        <p:txBody>
          <a:bodyPr wrap="square" lIns="0" tIns="0" rIns="0" bIns="0" rtlCol="0"/>
          <a:lstStyle/>
          <a:p>
            <a:endParaRPr/>
          </a:p>
        </p:txBody>
      </p:sp>
      <p:sp>
        <p:nvSpPr>
          <p:cNvPr id="18" name="object 18"/>
          <p:cNvSpPr/>
          <p:nvPr/>
        </p:nvSpPr>
        <p:spPr>
          <a:xfrm>
            <a:off x="6431279" y="3221735"/>
            <a:ext cx="2074545" cy="696595"/>
          </a:xfrm>
          <a:custGeom>
            <a:avLst/>
            <a:gdLst/>
            <a:ahLst/>
            <a:cxnLst/>
            <a:rect l="l" t="t" r="r" b="b"/>
            <a:pathLst>
              <a:path w="2074545" h="696595">
                <a:moveTo>
                  <a:pt x="1659331" y="0"/>
                </a:moveTo>
                <a:lnTo>
                  <a:pt x="414832" y="0"/>
                </a:lnTo>
                <a:lnTo>
                  <a:pt x="0" y="696468"/>
                </a:lnTo>
                <a:lnTo>
                  <a:pt x="2074164" y="696468"/>
                </a:lnTo>
                <a:lnTo>
                  <a:pt x="1659331" y="0"/>
                </a:lnTo>
                <a:close/>
              </a:path>
            </a:pathLst>
          </a:custGeom>
          <a:solidFill>
            <a:srgbClr val="7F7B9A"/>
          </a:solidFill>
        </p:spPr>
        <p:txBody>
          <a:bodyPr wrap="square" lIns="0" tIns="0" rIns="0" bIns="0" rtlCol="0"/>
          <a:lstStyle/>
          <a:p>
            <a:endParaRPr/>
          </a:p>
        </p:txBody>
      </p:sp>
      <p:sp>
        <p:nvSpPr>
          <p:cNvPr id="19" name="object 19"/>
          <p:cNvSpPr/>
          <p:nvPr/>
        </p:nvSpPr>
        <p:spPr>
          <a:xfrm>
            <a:off x="6431278" y="3221735"/>
            <a:ext cx="2074545" cy="696595"/>
          </a:xfrm>
          <a:custGeom>
            <a:avLst/>
            <a:gdLst/>
            <a:ahLst/>
            <a:cxnLst/>
            <a:rect l="l" t="t" r="r" b="b"/>
            <a:pathLst>
              <a:path w="2074545" h="696595">
                <a:moveTo>
                  <a:pt x="2074164" y="696468"/>
                </a:moveTo>
                <a:lnTo>
                  <a:pt x="0" y="696468"/>
                </a:lnTo>
                <a:lnTo>
                  <a:pt x="414832" y="0"/>
                </a:lnTo>
                <a:lnTo>
                  <a:pt x="1659331" y="0"/>
                </a:lnTo>
                <a:lnTo>
                  <a:pt x="2074164" y="696468"/>
                </a:lnTo>
                <a:close/>
              </a:path>
            </a:pathLst>
          </a:custGeom>
          <a:ln w="12700">
            <a:solidFill>
              <a:srgbClr val="236B88"/>
            </a:solidFill>
          </a:ln>
        </p:spPr>
        <p:txBody>
          <a:bodyPr wrap="square" lIns="0" tIns="0" rIns="0" bIns="0" rtlCol="0"/>
          <a:lstStyle/>
          <a:p>
            <a:endParaRPr/>
          </a:p>
        </p:txBody>
      </p:sp>
      <p:sp>
        <p:nvSpPr>
          <p:cNvPr id="20" name="object 20"/>
          <p:cNvSpPr txBox="1"/>
          <p:nvPr/>
        </p:nvSpPr>
        <p:spPr>
          <a:xfrm>
            <a:off x="524281" y="6374275"/>
            <a:ext cx="1339215" cy="254000"/>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19</a:t>
            </a:r>
            <a:r>
              <a:rPr sz="1800" spc="-10" dirty="0">
                <a:latin typeface="Corbel"/>
                <a:cs typeface="Corbel"/>
              </a:rPr>
              <a:t>)</a:t>
            </a:r>
            <a:endParaRPr sz="1800">
              <a:latin typeface="Corbel"/>
              <a:cs typeface="Corbel"/>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69215">
              <a:lnSpc>
                <a:spcPct val="100000"/>
              </a:lnSpc>
            </a:pPr>
            <a:fld id="{81D60167-4931-47E6-BA6A-407CBD079E47}" type="slidenum">
              <a:rPr spc="10" dirty="0"/>
              <a:t>6</a:t>
            </a:fld>
            <a:endParaRPr spc="10" dirty="0"/>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4" name="object 24"/>
          <p:cNvSpPr txBox="1"/>
          <p:nvPr/>
        </p:nvSpPr>
        <p:spPr>
          <a:xfrm>
            <a:off x="7183518"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33983" y="812291"/>
            <a:ext cx="2124710" cy="1976755"/>
          </a:xfrm>
          <a:custGeom>
            <a:avLst/>
            <a:gdLst/>
            <a:ahLst/>
            <a:cxnLst/>
            <a:rect l="l" t="t" r="r" b="b"/>
            <a:pathLst>
              <a:path w="2124710" h="1976755">
                <a:moveTo>
                  <a:pt x="0" y="0"/>
                </a:moveTo>
                <a:lnTo>
                  <a:pt x="2124455" y="0"/>
                </a:lnTo>
                <a:lnTo>
                  <a:pt x="2124455" y="1976627"/>
                </a:lnTo>
                <a:lnTo>
                  <a:pt x="0" y="1976627"/>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794039" y="6364696"/>
            <a:ext cx="175450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10" dirty="0">
                <a:latin typeface="Corbel"/>
                <a:cs typeface="Corbel"/>
              </a:rPr>
              <a:t>1</a:t>
            </a:r>
            <a:r>
              <a:rPr sz="1400" spc="-5" dirty="0">
                <a:latin typeface="Corbel"/>
                <a:cs typeface="Corbel"/>
              </a:rPr>
              <a:t>993</a:t>
            </a:r>
            <a:r>
              <a:rPr sz="1400" dirty="0">
                <a:latin typeface="Corbel"/>
                <a:cs typeface="Corbel"/>
              </a:rPr>
              <a:t>,</a:t>
            </a:r>
            <a:r>
              <a:rPr sz="1400" spc="2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endParaRPr sz="1400">
              <a:latin typeface="Corbel"/>
              <a:cs typeface="Corbe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60</a:t>
            </a:fld>
            <a:endParaRPr spc="10"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8" name="object 8"/>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graphicFrame>
        <p:nvGraphicFramePr>
          <p:cNvPr id="2" name="object 2"/>
          <p:cNvGraphicFramePr>
            <a:graphicFrameLocks noGrp="1"/>
          </p:cNvGraphicFramePr>
          <p:nvPr/>
        </p:nvGraphicFramePr>
        <p:xfrm>
          <a:off x="994731" y="1229888"/>
          <a:ext cx="7312604" cy="4385522"/>
        </p:xfrm>
        <a:graphic>
          <a:graphicData uri="http://schemas.openxmlformats.org/drawingml/2006/table">
            <a:tbl>
              <a:tblPr firstRow="1" bandRow="1">
                <a:tableStyleId>{2D5ABB26-0587-4C30-8999-92F81FD0307C}</a:tableStyleId>
              </a:tblPr>
              <a:tblGrid>
                <a:gridCol w="876504">
                  <a:extLst>
                    <a:ext uri="{9D8B030D-6E8A-4147-A177-3AD203B41FA5}">
                      <a16:colId xmlns:a16="http://schemas.microsoft.com/office/drawing/2014/main" val="20000"/>
                    </a:ext>
                  </a:extLst>
                </a:gridCol>
                <a:gridCol w="896708">
                  <a:extLst>
                    <a:ext uri="{9D8B030D-6E8A-4147-A177-3AD203B41FA5}">
                      <a16:colId xmlns:a16="http://schemas.microsoft.com/office/drawing/2014/main" val="20001"/>
                    </a:ext>
                  </a:extLst>
                </a:gridCol>
                <a:gridCol w="2591013">
                  <a:extLst>
                    <a:ext uri="{9D8B030D-6E8A-4147-A177-3AD203B41FA5}">
                      <a16:colId xmlns:a16="http://schemas.microsoft.com/office/drawing/2014/main" val="20002"/>
                    </a:ext>
                  </a:extLst>
                </a:gridCol>
                <a:gridCol w="2948379">
                  <a:extLst>
                    <a:ext uri="{9D8B030D-6E8A-4147-A177-3AD203B41FA5}">
                      <a16:colId xmlns:a16="http://schemas.microsoft.com/office/drawing/2014/main" val="20003"/>
                    </a:ext>
                  </a:extLst>
                </a:gridCol>
              </a:tblGrid>
              <a:tr h="831437">
                <a:tc gridSpan="2">
                  <a:txBody>
                    <a:bodyPr/>
                    <a:lstStyle/>
                    <a:p>
                      <a:endParaRPr sz="800">
                        <a:latin typeface="Corbel"/>
                        <a:cs typeface="Corbel"/>
                      </a:endParaRPr>
                    </a:p>
                  </a:txBody>
                  <a:tcPr marL="0" marR="0" marT="0" marB="0">
                    <a:lnR w="12700">
                      <a:solidFill>
                        <a:srgbClr val="2683C6"/>
                      </a:solidFill>
                      <a:prstDash val="solid"/>
                    </a:lnR>
                  </a:tcPr>
                </a:tc>
                <a:tc hMerge="1">
                  <a:txBody>
                    <a:bodyPr/>
                    <a:lstStyle/>
                    <a:p>
                      <a:endParaRPr/>
                    </a:p>
                  </a:txBody>
                  <a:tcPr marL="0" marR="0" marT="0" marB="0"/>
                </a:tc>
                <a:tc gridSpan="2">
                  <a:txBody>
                    <a:bodyPr/>
                    <a:lstStyle/>
                    <a:p>
                      <a:pPr marL="1454785">
                        <a:lnSpc>
                          <a:spcPct val="100000"/>
                        </a:lnSpc>
                      </a:pPr>
                      <a:r>
                        <a:rPr sz="2800" b="1" spc="5" dirty="0">
                          <a:latin typeface="Corbel"/>
                          <a:cs typeface="Corbel"/>
                        </a:rPr>
                        <a:t>V</a:t>
                      </a:r>
                      <a:r>
                        <a:rPr sz="2800" b="1" spc="-5" dirty="0">
                          <a:latin typeface="Corbel"/>
                          <a:cs typeface="Corbel"/>
                        </a:rPr>
                        <a:t>UL</a:t>
                      </a:r>
                      <a:r>
                        <a:rPr sz="2800" b="1" spc="5" dirty="0">
                          <a:latin typeface="Corbel"/>
                          <a:cs typeface="Corbel"/>
                        </a:rPr>
                        <a:t>N</a:t>
                      </a:r>
                      <a:r>
                        <a:rPr sz="2800" b="1" spc="-5" dirty="0">
                          <a:latin typeface="Corbel"/>
                          <a:cs typeface="Corbel"/>
                        </a:rPr>
                        <a:t>ERABILI</a:t>
                      </a:r>
                      <a:r>
                        <a:rPr sz="2800" b="1" dirty="0">
                          <a:latin typeface="Corbel"/>
                          <a:cs typeface="Corbel"/>
                        </a:rPr>
                        <a:t>TY</a:t>
                      </a:r>
                      <a:endParaRPr sz="28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25400">
                      <a:solidFill>
                        <a:srgbClr val="2683C6"/>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745346">
                <a:tc>
                  <a:txBody>
                    <a:bodyPr/>
                    <a:lstStyle/>
                    <a:p>
                      <a:endParaRPr sz="2800">
                        <a:latin typeface="Corbel"/>
                        <a:cs typeface="Corbel"/>
                      </a:endParaRPr>
                    </a:p>
                  </a:txBody>
                  <a:tcPr marL="0" marR="0" marT="0" marB="0">
                    <a:lnB w="30452">
                      <a:solidFill>
                        <a:srgbClr val="2683C6"/>
                      </a:solidFill>
                      <a:prstDash val="solid"/>
                    </a:lnB>
                  </a:tcPr>
                </a:tc>
                <a:tc>
                  <a:txBody>
                    <a:bodyPr/>
                    <a:lstStyle/>
                    <a:p>
                      <a:endParaRPr sz="2800">
                        <a:latin typeface="Corbel"/>
                        <a:cs typeface="Corbel"/>
                      </a:endParaRPr>
                    </a:p>
                  </a:txBody>
                  <a:tcPr marL="0" marR="0" marT="0" marB="0">
                    <a:lnR w="12700">
                      <a:solidFill>
                        <a:srgbClr val="2683C6"/>
                      </a:solidFill>
                      <a:prstDash val="solid"/>
                    </a:lnR>
                    <a:lnB w="12700">
                      <a:solidFill>
                        <a:srgbClr val="2683C6"/>
                      </a:solidFill>
                      <a:prstDash val="solid"/>
                    </a:lnB>
                    <a:solidFill>
                      <a:srgbClr val="FFFFFF"/>
                    </a:solidFill>
                  </a:tcPr>
                </a:tc>
                <a:tc>
                  <a:txBody>
                    <a:bodyPr/>
                    <a:lstStyle/>
                    <a:p>
                      <a:pPr algn="ctr">
                        <a:lnSpc>
                          <a:spcPct val="100000"/>
                        </a:lnSpc>
                      </a:pPr>
                      <a:r>
                        <a:rPr sz="2800" spc="-5" dirty="0">
                          <a:latin typeface="Corbel"/>
                          <a:cs typeface="Corbel"/>
                        </a:rPr>
                        <a:t>Low</a:t>
                      </a:r>
                      <a:endParaRPr sz="2800">
                        <a:latin typeface="Corbel"/>
                        <a:cs typeface="Corbel"/>
                      </a:endParaRPr>
                    </a:p>
                  </a:txBody>
                  <a:tcPr marL="0" marR="0" marT="0" marB="0">
                    <a:lnL w="12700">
                      <a:solidFill>
                        <a:srgbClr val="2683C6"/>
                      </a:solidFill>
                      <a:prstDash val="solid"/>
                    </a:lnL>
                    <a:lnR w="12700">
                      <a:solidFill>
                        <a:srgbClr val="2683C6"/>
                      </a:solidFill>
                      <a:prstDash val="solid"/>
                    </a:lnR>
                    <a:lnT w="25400">
                      <a:solidFill>
                        <a:srgbClr val="2683C6"/>
                      </a:solidFill>
                      <a:prstDash val="solid"/>
                    </a:lnT>
                    <a:lnB w="12700">
                      <a:solidFill>
                        <a:srgbClr val="2683C6"/>
                      </a:solidFill>
                      <a:prstDash val="solid"/>
                    </a:lnB>
                    <a:solidFill>
                      <a:srgbClr val="2683C6"/>
                    </a:solidFill>
                  </a:tcPr>
                </a:tc>
                <a:tc>
                  <a:txBody>
                    <a:bodyPr/>
                    <a:lstStyle/>
                    <a:p>
                      <a:pPr algn="ctr">
                        <a:lnSpc>
                          <a:spcPct val="100000"/>
                        </a:lnSpc>
                      </a:pPr>
                      <a:r>
                        <a:rPr sz="2800" spc="5" dirty="0">
                          <a:latin typeface="Corbel"/>
                          <a:cs typeface="Corbel"/>
                        </a:rPr>
                        <a:t>H</a:t>
                      </a:r>
                      <a:r>
                        <a:rPr sz="2800" dirty="0">
                          <a:latin typeface="Corbel"/>
                          <a:cs typeface="Corbel"/>
                        </a:rPr>
                        <a:t>igh</a:t>
                      </a:r>
                      <a:endParaRPr sz="2800">
                        <a:latin typeface="Corbel"/>
                        <a:cs typeface="Corbel"/>
                      </a:endParaRPr>
                    </a:p>
                  </a:txBody>
                  <a:tcPr marL="0" marR="0" marT="0" marB="0">
                    <a:lnL w="12700">
                      <a:solidFill>
                        <a:srgbClr val="2683C6"/>
                      </a:solidFill>
                      <a:prstDash val="solid"/>
                    </a:lnL>
                    <a:lnR w="12700">
                      <a:solidFill>
                        <a:srgbClr val="2683C6"/>
                      </a:solidFill>
                      <a:prstDash val="solid"/>
                    </a:lnR>
                    <a:lnT w="25400">
                      <a:solidFill>
                        <a:srgbClr val="2683C6"/>
                      </a:solidFill>
                      <a:prstDash val="solid"/>
                    </a:lnT>
                    <a:lnB w="12700">
                      <a:solidFill>
                        <a:srgbClr val="2683C6"/>
                      </a:solidFill>
                      <a:prstDash val="solid"/>
                    </a:lnB>
                    <a:solidFill>
                      <a:srgbClr val="2683C6"/>
                    </a:solidFill>
                  </a:tcPr>
                </a:tc>
                <a:extLst>
                  <a:ext uri="{0D108BD9-81ED-4DB2-BD59-A6C34878D82A}">
                    <a16:rowId xmlns:a16="http://schemas.microsoft.com/office/drawing/2014/main" val="10001"/>
                  </a:ext>
                </a:extLst>
              </a:tr>
              <a:tr h="1254254">
                <a:tc rowSpan="2">
                  <a:txBody>
                    <a:bodyPr/>
                    <a:lstStyle/>
                    <a:p>
                      <a:pPr marL="6985" algn="ctr">
                        <a:lnSpc>
                          <a:spcPct val="100000"/>
                        </a:lnSpc>
                      </a:pPr>
                      <a:r>
                        <a:rPr sz="2800" b="1" spc="-5" dirty="0">
                          <a:latin typeface="Corbel"/>
                          <a:cs typeface="Corbel"/>
                        </a:rPr>
                        <a:t>RI</a:t>
                      </a:r>
                      <a:r>
                        <a:rPr sz="2800" b="1" spc="-10" dirty="0">
                          <a:latin typeface="Corbel"/>
                          <a:cs typeface="Corbel"/>
                        </a:rPr>
                        <a:t>S</a:t>
                      </a:r>
                      <a:r>
                        <a:rPr sz="2800" b="1" dirty="0">
                          <a:latin typeface="Corbel"/>
                          <a:cs typeface="Corbel"/>
                        </a:rPr>
                        <a:t>K</a:t>
                      </a:r>
                      <a:endParaRPr sz="2800">
                        <a:latin typeface="Corbel"/>
                        <a:cs typeface="Corbel"/>
                      </a:endParaRPr>
                    </a:p>
                  </a:txBody>
                  <a:tcPr marL="0" marR="0" marT="0" marB="0" vert="vert270">
                    <a:lnL w="12700">
                      <a:solidFill>
                        <a:srgbClr val="2683C6"/>
                      </a:solidFill>
                      <a:prstDash val="solid"/>
                    </a:lnL>
                    <a:lnR w="12700">
                      <a:solidFill>
                        <a:srgbClr val="2683C6"/>
                      </a:solidFill>
                      <a:prstDash val="solid"/>
                    </a:lnR>
                    <a:lnT w="30452">
                      <a:solidFill>
                        <a:srgbClr val="2683C6"/>
                      </a:solidFill>
                      <a:prstDash val="solid"/>
                    </a:lnT>
                    <a:lnB w="12700">
                      <a:solidFill>
                        <a:srgbClr val="2683C6"/>
                      </a:solidFill>
                      <a:prstDash val="solid"/>
                    </a:lnB>
                  </a:tcPr>
                </a:tc>
                <a:tc>
                  <a:txBody>
                    <a:bodyPr/>
                    <a:lstStyle/>
                    <a:p>
                      <a:pPr marL="307340">
                        <a:lnSpc>
                          <a:spcPct val="100000"/>
                        </a:lnSpc>
                      </a:pPr>
                      <a:r>
                        <a:rPr sz="2800" spc="-5" dirty="0">
                          <a:latin typeface="Corbel"/>
                          <a:cs typeface="Corbel"/>
                        </a:rPr>
                        <a:t>Low</a:t>
                      </a:r>
                      <a:endParaRPr sz="2800">
                        <a:latin typeface="Corbel"/>
                        <a:cs typeface="Corbel"/>
                      </a:endParaRPr>
                    </a:p>
                  </a:txBody>
                  <a:tcPr marL="0" marR="0" marT="0" marB="0" vert="vert27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tcPr>
                </a:tc>
                <a:tc>
                  <a:txBody>
                    <a:bodyPr/>
                    <a:lstStyle/>
                    <a:p>
                      <a:pPr marL="929640" marR="219710" indent="-70421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a:t>
                      </a:r>
                      <a:r>
                        <a:rPr sz="3200" dirty="0">
                          <a:latin typeface="Corbel"/>
                          <a:cs typeface="Corbel"/>
                        </a:rPr>
                        <a:t>: L</a:t>
                      </a:r>
                      <a:r>
                        <a:rPr sz="3200" spc="-5" dirty="0">
                          <a:latin typeface="Corbel"/>
                          <a:cs typeface="Corbel"/>
                        </a:rPr>
                        <a:t>ow</a:t>
                      </a:r>
                      <a:endParaRPr sz="32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tcPr>
                </a:tc>
                <a:tc>
                  <a:txBody>
                    <a:bodyPr/>
                    <a:lstStyle/>
                    <a:p>
                      <a:pPr marL="642620" marR="347345" indent="-28829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tcPr>
                </a:tc>
                <a:extLst>
                  <a:ext uri="{0D108BD9-81ED-4DB2-BD59-A6C34878D82A}">
                    <a16:rowId xmlns:a16="http://schemas.microsoft.com/office/drawing/2014/main" val="10002"/>
                  </a:ext>
                </a:extLst>
              </a:tr>
              <a:tr h="1554485">
                <a:tc vMerge="1">
                  <a:txBody>
                    <a:bodyPr/>
                    <a:lstStyle/>
                    <a:p>
                      <a:endParaRPr/>
                    </a:p>
                  </a:txBody>
                  <a:tcPr marL="0" marR="0" marT="0" marB="0" vert="vert270">
                    <a:lnL w="12700">
                      <a:solidFill>
                        <a:srgbClr val="2683C6"/>
                      </a:solidFill>
                      <a:prstDash val="solid"/>
                    </a:lnL>
                    <a:lnR w="12700">
                      <a:solidFill>
                        <a:srgbClr val="2683C6"/>
                      </a:solidFill>
                      <a:prstDash val="solid"/>
                    </a:lnR>
                    <a:lnT w="30452">
                      <a:solidFill>
                        <a:srgbClr val="2683C6"/>
                      </a:solidFill>
                      <a:prstDash val="solid"/>
                    </a:lnT>
                    <a:lnB w="12700">
                      <a:solidFill>
                        <a:srgbClr val="2683C6"/>
                      </a:solidFill>
                      <a:prstDash val="solid"/>
                    </a:lnB>
                  </a:tcPr>
                </a:tc>
                <a:tc>
                  <a:txBody>
                    <a:bodyPr/>
                    <a:lstStyle/>
                    <a:p>
                      <a:pPr marL="420370">
                        <a:lnSpc>
                          <a:spcPct val="100000"/>
                        </a:lnSpc>
                      </a:pPr>
                      <a:r>
                        <a:rPr sz="2800" spc="5" dirty="0">
                          <a:latin typeface="Corbel"/>
                          <a:cs typeface="Corbel"/>
                        </a:rPr>
                        <a:t>H</a:t>
                      </a:r>
                      <a:r>
                        <a:rPr sz="2800" dirty="0">
                          <a:latin typeface="Corbel"/>
                          <a:cs typeface="Corbel"/>
                        </a:rPr>
                        <a:t>igh</a:t>
                      </a:r>
                      <a:endParaRPr sz="2800">
                        <a:latin typeface="Corbel"/>
                        <a:cs typeface="Corbel"/>
                      </a:endParaRPr>
                    </a:p>
                  </a:txBody>
                  <a:tcPr marL="0" marR="0" marT="0" marB="0" vert="vert27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solidFill>
                      <a:srgbClr val="2683C6"/>
                    </a:solidFill>
                  </a:tcPr>
                </a:tc>
                <a:tc>
                  <a:txBody>
                    <a:bodyPr/>
                    <a:lstStyle/>
                    <a:p>
                      <a:pPr marL="463550" marR="118745" indent="-33845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solidFill>
                      <a:srgbClr val="2683C6"/>
                    </a:solidFill>
                  </a:tcPr>
                </a:tc>
                <a:tc>
                  <a:txBody>
                    <a:bodyPr/>
                    <a:lstStyle/>
                    <a:p>
                      <a:pPr marL="1067435" marR="281940" indent="-78105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ability</a:t>
                      </a:r>
                      <a:r>
                        <a:rPr sz="3200" spc="-30" dirty="0">
                          <a:latin typeface="Corbel"/>
                          <a:cs typeface="Corbel"/>
                        </a:rPr>
                        <a:t> </a:t>
                      </a:r>
                      <a:r>
                        <a:rPr sz="3200" spc="5" dirty="0">
                          <a:latin typeface="Corbel"/>
                          <a:cs typeface="Corbel"/>
                        </a:rPr>
                        <a:t>I</a:t>
                      </a:r>
                      <a:r>
                        <a:rPr sz="3200" spc="-110" dirty="0">
                          <a:latin typeface="Corbel"/>
                          <a:cs typeface="Corbel"/>
                        </a:rPr>
                        <a:t>V</a:t>
                      </a:r>
                      <a:r>
                        <a:rPr sz="3200" dirty="0">
                          <a:latin typeface="Corbel"/>
                          <a:cs typeface="Corbel"/>
                        </a:rPr>
                        <a:t>: </a:t>
                      </a:r>
                      <a:r>
                        <a:rPr sz="3200" spc="-5" dirty="0">
                          <a:latin typeface="Corbel"/>
                          <a:cs typeface="Corbel"/>
                        </a:rPr>
                        <a:t>H</a:t>
                      </a:r>
                      <a:r>
                        <a:rPr sz="3200" dirty="0">
                          <a:latin typeface="Corbel"/>
                          <a:cs typeface="Corbel"/>
                        </a:rPr>
                        <a:t>igh</a:t>
                      </a:r>
                      <a:endParaRPr sz="32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solidFill>
                      <a:srgbClr val="2683C6"/>
                    </a:solidFill>
                  </a:tcPr>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1077" y="2802635"/>
            <a:ext cx="876935" cy="10795"/>
          </a:xfrm>
          <a:custGeom>
            <a:avLst/>
            <a:gdLst/>
            <a:ahLst/>
            <a:cxnLst/>
            <a:rect l="l" t="t" r="r" b="b"/>
            <a:pathLst>
              <a:path w="876935" h="10794">
                <a:moveTo>
                  <a:pt x="0" y="10388"/>
                </a:moveTo>
                <a:lnTo>
                  <a:pt x="876503" y="10388"/>
                </a:lnTo>
                <a:lnTo>
                  <a:pt x="876503" y="0"/>
                </a:lnTo>
                <a:lnTo>
                  <a:pt x="0" y="0"/>
                </a:lnTo>
                <a:lnTo>
                  <a:pt x="0" y="10388"/>
                </a:lnTo>
                <a:close/>
              </a:path>
            </a:pathLst>
          </a:custGeom>
          <a:solidFill>
            <a:srgbClr val="2683C6"/>
          </a:solidFill>
        </p:spPr>
        <p:txBody>
          <a:bodyPr wrap="square" lIns="0" tIns="0" rIns="0" bIns="0" rtlCol="0"/>
          <a:lstStyle/>
          <a:p>
            <a:endParaRPr/>
          </a:p>
        </p:txBody>
      </p:sp>
      <p:sp>
        <p:nvSpPr>
          <p:cNvPr id="3" name="object 3"/>
          <p:cNvSpPr/>
          <p:nvPr/>
        </p:nvSpPr>
        <p:spPr>
          <a:xfrm>
            <a:off x="1877580" y="2080374"/>
            <a:ext cx="897255" cy="732790"/>
          </a:xfrm>
          <a:custGeom>
            <a:avLst/>
            <a:gdLst/>
            <a:ahLst/>
            <a:cxnLst/>
            <a:rect l="l" t="t" r="r" b="b"/>
            <a:pathLst>
              <a:path w="897255" h="732789">
                <a:moveTo>
                  <a:pt x="0" y="0"/>
                </a:moveTo>
                <a:lnTo>
                  <a:pt x="896708" y="0"/>
                </a:lnTo>
                <a:lnTo>
                  <a:pt x="896708" y="732650"/>
                </a:lnTo>
                <a:lnTo>
                  <a:pt x="0" y="732650"/>
                </a:lnTo>
                <a:lnTo>
                  <a:pt x="0" y="0"/>
                </a:lnTo>
                <a:close/>
              </a:path>
            </a:pathLst>
          </a:custGeom>
          <a:solidFill>
            <a:srgbClr val="2683C6"/>
          </a:solidFill>
        </p:spPr>
        <p:txBody>
          <a:bodyPr wrap="square" lIns="0" tIns="0" rIns="0" bIns="0" rtlCol="0"/>
          <a:lstStyle/>
          <a:p>
            <a:endParaRPr/>
          </a:p>
        </p:txBody>
      </p:sp>
      <p:sp>
        <p:nvSpPr>
          <p:cNvPr id="4" name="object 4"/>
          <p:cNvSpPr/>
          <p:nvPr/>
        </p:nvSpPr>
        <p:spPr>
          <a:xfrm>
            <a:off x="2774289" y="2080374"/>
            <a:ext cx="2591435" cy="732790"/>
          </a:xfrm>
          <a:custGeom>
            <a:avLst/>
            <a:gdLst/>
            <a:ahLst/>
            <a:cxnLst/>
            <a:rect l="l" t="t" r="r" b="b"/>
            <a:pathLst>
              <a:path w="2591435" h="732789">
                <a:moveTo>
                  <a:pt x="0" y="0"/>
                </a:moveTo>
                <a:lnTo>
                  <a:pt x="2591015" y="0"/>
                </a:lnTo>
                <a:lnTo>
                  <a:pt x="2591015" y="732650"/>
                </a:lnTo>
                <a:lnTo>
                  <a:pt x="0" y="732650"/>
                </a:lnTo>
                <a:lnTo>
                  <a:pt x="0" y="0"/>
                </a:lnTo>
                <a:close/>
              </a:path>
            </a:pathLst>
          </a:custGeom>
          <a:solidFill>
            <a:srgbClr val="2683C6"/>
          </a:solidFill>
        </p:spPr>
        <p:txBody>
          <a:bodyPr wrap="square" lIns="0" tIns="0" rIns="0" bIns="0" rtlCol="0"/>
          <a:lstStyle/>
          <a:p>
            <a:endParaRPr/>
          </a:p>
        </p:txBody>
      </p:sp>
      <p:sp>
        <p:nvSpPr>
          <p:cNvPr id="5" name="object 5"/>
          <p:cNvSpPr/>
          <p:nvPr/>
        </p:nvSpPr>
        <p:spPr>
          <a:xfrm>
            <a:off x="5365305" y="2080374"/>
            <a:ext cx="2948940" cy="732790"/>
          </a:xfrm>
          <a:custGeom>
            <a:avLst/>
            <a:gdLst/>
            <a:ahLst/>
            <a:cxnLst/>
            <a:rect l="l" t="t" r="r" b="b"/>
            <a:pathLst>
              <a:path w="2948940" h="732789">
                <a:moveTo>
                  <a:pt x="0" y="0"/>
                </a:moveTo>
                <a:lnTo>
                  <a:pt x="2948381" y="0"/>
                </a:lnTo>
                <a:lnTo>
                  <a:pt x="2948381" y="732650"/>
                </a:lnTo>
                <a:lnTo>
                  <a:pt x="0" y="732650"/>
                </a:lnTo>
                <a:lnTo>
                  <a:pt x="0" y="0"/>
                </a:lnTo>
                <a:close/>
              </a:path>
            </a:pathLst>
          </a:custGeom>
          <a:solidFill>
            <a:srgbClr val="2683C6"/>
          </a:solidFill>
        </p:spPr>
        <p:txBody>
          <a:bodyPr wrap="square" lIns="0" tIns="0" rIns="0" bIns="0" rtlCol="0"/>
          <a:lstStyle/>
          <a:p>
            <a:endParaRPr/>
          </a:p>
        </p:txBody>
      </p:sp>
      <p:sp>
        <p:nvSpPr>
          <p:cNvPr id="6" name="object 6"/>
          <p:cNvSpPr/>
          <p:nvPr/>
        </p:nvSpPr>
        <p:spPr>
          <a:xfrm>
            <a:off x="1877580" y="4067276"/>
            <a:ext cx="897255" cy="1554480"/>
          </a:xfrm>
          <a:custGeom>
            <a:avLst/>
            <a:gdLst/>
            <a:ahLst/>
            <a:cxnLst/>
            <a:rect l="l" t="t" r="r" b="b"/>
            <a:pathLst>
              <a:path w="897255" h="1554479">
                <a:moveTo>
                  <a:pt x="0" y="0"/>
                </a:moveTo>
                <a:lnTo>
                  <a:pt x="896708" y="0"/>
                </a:lnTo>
                <a:lnTo>
                  <a:pt x="896708" y="1554479"/>
                </a:lnTo>
                <a:lnTo>
                  <a:pt x="0" y="1554479"/>
                </a:lnTo>
                <a:lnTo>
                  <a:pt x="0" y="0"/>
                </a:lnTo>
                <a:close/>
              </a:path>
            </a:pathLst>
          </a:custGeom>
          <a:solidFill>
            <a:srgbClr val="2683C6"/>
          </a:solidFill>
        </p:spPr>
        <p:txBody>
          <a:bodyPr wrap="square" lIns="0" tIns="0" rIns="0" bIns="0" rtlCol="0"/>
          <a:lstStyle/>
          <a:p>
            <a:endParaRPr/>
          </a:p>
        </p:txBody>
      </p:sp>
      <p:sp>
        <p:nvSpPr>
          <p:cNvPr id="7" name="object 7"/>
          <p:cNvSpPr/>
          <p:nvPr/>
        </p:nvSpPr>
        <p:spPr>
          <a:xfrm>
            <a:off x="2774289" y="4067276"/>
            <a:ext cx="2591435" cy="1554480"/>
          </a:xfrm>
          <a:custGeom>
            <a:avLst/>
            <a:gdLst/>
            <a:ahLst/>
            <a:cxnLst/>
            <a:rect l="l" t="t" r="r" b="b"/>
            <a:pathLst>
              <a:path w="2591435" h="1554479">
                <a:moveTo>
                  <a:pt x="0" y="0"/>
                </a:moveTo>
                <a:lnTo>
                  <a:pt x="2591015" y="0"/>
                </a:lnTo>
                <a:lnTo>
                  <a:pt x="2591015" y="1554479"/>
                </a:lnTo>
                <a:lnTo>
                  <a:pt x="0" y="1554479"/>
                </a:lnTo>
                <a:lnTo>
                  <a:pt x="0" y="0"/>
                </a:lnTo>
                <a:close/>
              </a:path>
            </a:pathLst>
          </a:custGeom>
          <a:solidFill>
            <a:srgbClr val="2683C6"/>
          </a:solidFill>
        </p:spPr>
        <p:txBody>
          <a:bodyPr wrap="square" lIns="0" tIns="0" rIns="0" bIns="0" rtlCol="0"/>
          <a:lstStyle/>
          <a:p>
            <a:endParaRPr/>
          </a:p>
        </p:txBody>
      </p:sp>
      <p:sp>
        <p:nvSpPr>
          <p:cNvPr id="8" name="object 8"/>
          <p:cNvSpPr/>
          <p:nvPr/>
        </p:nvSpPr>
        <p:spPr>
          <a:xfrm>
            <a:off x="5365305" y="4067276"/>
            <a:ext cx="2948940" cy="1554480"/>
          </a:xfrm>
          <a:custGeom>
            <a:avLst/>
            <a:gdLst/>
            <a:ahLst/>
            <a:cxnLst/>
            <a:rect l="l" t="t" r="r" b="b"/>
            <a:pathLst>
              <a:path w="2948940" h="1554479">
                <a:moveTo>
                  <a:pt x="0" y="0"/>
                </a:moveTo>
                <a:lnTo>
                  <a:pt x="2948381" y="0"/>
                </a:lnTo>
                <a:lnTo>
                  <a:pt x="2948381" y="1554479"/>
                </a:lnTo>
                <a:lnTo>
                  <a:pt x="0" y="1554479"/>
                </a:lnTo>
                <a:lnTo>
                  <a:pt x="0" y="0"/>
                </a:lnTo>
                <a:close/>
              </a:path>
            </a:pathLst>
          </a:custGeom>
          <a:solidFill>
            <a:srgbClr val="2683C6"/>
          </a:solidFill>
        </p:spPr>
        <p:txBody>
          <a:bodyPr wrap="square" lIns="0" tIns="0" rIns="0" bIns="0" rtlCol="0"/>
          <a:lstStyle/>
          <a:p>
            <a:endParaRPr/>
          </a:p>
        </p:txBody>
      </p:sp>
      <p:sp>
        <p:nvSpPr>
          <p:cNvPr id="9" name="object 9"/>
          <p:cNvSpPr/>
          <p:nvPr/>
        </p:nvSpPr>
        <p:spPr>
          <a:xfrm>
            <a:off x="1877585" y="2802635"/>
            <a:ext cx="0" cy="2825750"/>
          </a:xfrm>
          <a:custGeom>
            <a:avLst/>
            <a:gdLst/>
            <a:ahLst/>
            <a:cxnLst/>
            <a:rect l="l" t="t" r="r" b="b"/>
            <a:pathLst>
              <a:path h="2825750">
                <a:moveTo>
                  <a:pt x="0" y="0"/>
                </a:moveTo>
                <a:lnTo>
                  <a:pt x="0" y="2825478"/>
                </a:lnTo>
              </a:path>
            </a:pathLst>
          </a:custGeom>
          <a:ln w="12700">
            <a:solidFill>
              <a:srgbClr val="2683C6"/>
            </a:solidFill>
          </a:ln>
        </p:spPr>
        <p:txBody>
          <a:bodyPr wrap="square" lIns="0" tIns="0" rIns="0" bIns="0" rtlCol="0"/>
          <a:lstStyle/>
          <a:p>
            <a:endParaRPr/>
          </a:p>
        </p:txBody>
      </p:sp>
      <p:sp>
        <p:nvSpPr>
          <p:cNvPr id="10" name="object 10"/>
          <p:cNvSpPr/>
          <p:nvPr/>
        </p:nvSpPr>
        <p:spPr>
          <a:xfrm>
            <a:off x="2774294" y="1229888"/>
            <a:ext cx="0" cy="4398645"/>
          </a:xfrm>
          <a:custGeom>
            <a:avLst/>
            <a:gdLst/>
            <a:ahLst/>
            <a:cxnLst/>
            <a:rect l="l" t="t" r="r" b="b"/>
            <a:pathLst>
              <a:path h="4398645">
                <a:moveTo>
                  <a:pt x="0" y="0"/>
                </a:moveTo>
                <a:lnTo>
                  <a:pt x="0" y="4398225"/>
                </a:lnTo>
              </a:path>
            </a:pathLst>
          </a:custGeom>
          <a:ln w="12700">
            <a:solidFill>
              <a:srgbClr val="2683C6"/>
            </a:solidFill>
          </a:ln>
        </p:spPr>
        <p:txBody>
          <a:bodyPr wrap="square" lIns="0" tIns="0" rIns="0" bIns="0" rtlCol="0"/>
          <a:lstStyle/>
          <a:p>
            <a:endParaRPr/>
          </a:p>
        </p:txBody>
      </p:sp>
      <p:sp>
        <p:nvSpPr>
          <p:cNvPr id="11" name="object 11"/>
          <p:cNvSpPr/>
          <p:nvPr/>
        </p:nvSpPr>
        <p:spPr>
          <a:xfrm>
            <a:off x="5365308" y="2067675"/>
            <a:ext cx="0" cy="3560445"/>
          </a:xfrm>
          <a:custGeom>
            <a:avLst/>
            <a:gdLst/>
            <a:ahLst/>
            <a:cxnLst/>
            <a:rect l="l" t="t" r="r" b="b"/>
            <a:pathLst>
              <a:path h="3560445">
                <a:moveTo>
                  <a:pt x="0" y="0"/>
                </a:moveTo>
                <a:lnTo>
                  <a:pt x="0" y="3560432"/>
                </a:lnTo>
              </a:path>
            </a:pathLst>
          </a:custGeom>
          <a:ln w="12700">
            <a:solidFill>
              <a:srgbClr val="2683C6"/>
            </a:solidFill>
          </a:ln>
        </p:spPr>
        <p:txBody>
          <a:bodyPr wrap="square" lIns="0" tIns="0" rIns="0" bIns="0" rtlCol="0"/>
          <a:lstStyle/>
          <a:p>
            <a:endParaRPr/>
          </a:p>
        </p:txBody>
      </p:sp>
      <p:sp>
        <p:nvSpPr>
          <p:cNvPr id="12" name="object 12"/>
          <p:cNvSpPr/>
          <p:nvPr/>
        </p:nvSpPr>
        <p:spPr>
          <a:xfrm>
            <a:off x="2758439" y="2080375"/>
            <a:ext cx="5561965" cy="0"/>
          </a:xfrm>
          <a:custGeom>
            <a:avLst/>
            <a:gdLst/>
            <a:ahLst/>
            <a:cxnLst/>
            <a:rect l="l" t="t" r="r" b="b"/>
            <a:pathLst>
              <a:path w="5561965">
                <a:moveTo>
                  <a:pt x="0" y="0"/>
                </a:moveTo>
                <a:lnTo>
                  <a:pt x="5561600" y="0"/>
                </a:lnTo>
              </a:path>
            </a:pathLst>
          </a:custGeom>
          <a:ln w="25400">
            <a:solidFill>
              <a:srgbClr val="2683C6"/>
            </a:solidFill>
          </a:ln>
        </p:spPr>
        <p:txBody>
          <a:bodyPr wrap="square" lIns="0" tIns="0" rIns="0" bIns="0" rtlCol="0"/>
          <a:lstStyle/>
          <a:p>
            <a:endParaRPr/>
          </a:p>
        </p:txBody>
      </p:sp>
      <p:sp>
        <p:nvSpPr>
          <p:cNvPr id="13" name="object 13"/>
          <p:cNvSpPr/>
          <p:nvPr/>
        </p:nvSpPr>
        <p:spPr>
          <a:xfrm>
            <a:off x="994731" y="2813022"/>
            <a:ext cx="7325359" cy="0"/>
          </a:xfrm>
          <a:custGeom>
            <a:avLst/>
            <a:gdLst/>
            <a:ahLst/>
            <a:cxnLst/>
            <a:rect l="l" t="t" r="r" b="b"/>
            <a:pathLst>
              <a:path w="7325359">
                <a:moveTo>
                  <a:pt x="0" y="0"/>
                </a:moveTo>
                <a:lnTo>
                  <a:pt x="7325309" y="0"/>
                </a:lnTo>
              </a:path>
            </a:pathLst>
          </a:custGeom>
          <a:ln w="12700">
            <a:solidFill>
              <a:srgbClr val="2683C6"/>
            </a:solidFill>
          </a:ln>
        </p:spPr>
        <p:txBody>
          <a:bodyPr wrap="square" lIns="0" tIns="0" rIns="0" bIns="0" rtlCol="0"/>
          <a:lstStyle/>
          <a:p>
            <a:endParaRPr/>
          </a:p>
        </p:txBody>
      </p:sp>
      <p:sp>
        <p:nvSpPr>
          <p:cNvPr id="14" name="object 14"/>
          <p:cNvSpPr/>
          <p:nvPr/>
        </p:nvSpPr>
        <p:spPr>
          <a:xfrm>
            <a:off x="1871235" y="4067281"/>
            <a:ext cx="6449060" cy="0"/>
          </a:xfrm>
          <a:custGeom>
            <a:avLst/>
            <a:gdLst/>
            <a:ahLst/>
            <a:cxnLst/>
            <a:rect l="l" t="t" r="r" b="b"/>
            <a:pathLst>
              <a:path w="6449059">
                <a:moveTo>
                  <a:pt x="0" y="0"/>
                </a:moveTo>
                <a:lnTo>
                  <a:pt x="6448806" y="0"/>
                </a:lnTo>
              </a:path>
            </a:pathLst>
          </a:custGeom>
          <a:ln w="12700">
            <a:solidFill>
              <a:srgbClr val="2683C6"/>
            </a:solidFill>
          </a:ln>
        </p:spPr>
        <p:txBody>
          <a:bodyPr wrap="square" lIns="0" tIns="0" rIns="0" bIns="0" rtlCol="0"/>
          <a:lstStyle/>
          <a:p>
            <a:endParaRPr/>
          </a:p>
        </p:txBody>
      </p:sp>
      <p:sp>
        <p:nvSpPr>
          <p:cNvPr id="15" name="object 15"/>
          <p:cNvSpPr/>
          <p:nvPr/>
        </p:nvSpPr>
        <p:spPr>
          <a:xfrm>
            <a:off x="1001081" y="2802635"/>
            <a:ext cx="0" cy="2825750"/>
          </a:xfrm>
          <a:custGeom>
            <a:avLst/>
            <a:gdLst/>
            <a:ahLst/>
            <a:cxnLst/>
            <a:rect l="l" t="t" r="r" b="b"/>
            <a:pathLst>
              <a:path h="2825750">
                <a:moveTo>
                  <a:pt x="0" y="0"/>
                </a:moveTo>
                <a:lnTo>
                  <a:pt x="0" y="2825478"/>
                </a:lnTo>
              </a:path>
            </a:pathLst>
          </a:custGeom>
          <a:ln w="12700">
            <a:solidFill>
              <a:srgbClr val="2683C6"/>
            </a:solidFill>
          </a:ln>
        </p:spPr>
        <p:txBody>
          <a:bodyPr wrap="square" lIns="0" tIns="0" rIns="0" bIns="0" rtlCol="0"/>
          <a:lstStyle/>
          <a:p>
            <a:endParaRPr/>
          </a:p>
        </p:txBody>
      </p:sp>
      <p:sp>
        <p:nvSpPr>
          <p:cNvPr id="16" name="object 16"/>
          <p:cNvSpPr/>
          <p:nvPr/>
        </p:nvSpPr>
        <p:spPr>
          <a:xfrm>
            <a:off x="8313687" y="1229888"/>
            <a:ext cx="0" cy="4398645"/>
          </a:xfrm>
          <a:custGeom>
            <a:avLst/>
            <a:gdLst/>
            <a:ahLst/>
            <a:cxnLst/>
            <a:rect l="l" t="t" r="r" b="b"/>
            <a:pathLst>
              <a:path h="4398645">
                <a:moveTo>
                  <a:pt x="0" y="0"/>
                </a:moveTo>
                <a:lnTo>
                  <a:pt x="0" y="4398225"/>
                </a:lnTo>
              </a:path>
            </a:pathLst>
          </a:custGeom>
          <a:ln w="12700">
            <a:solidFill>
              <a:srgbClr val="2683C6"/>
            </a:solidFill>
          </a:ln>
        </p:spPr>
        <p:txBody>
          <a:bodyPr wrap="square" lIns="0" tIns="0" rIns="0" bIns="0" rtlCol="0"/>
          <a:lstStyle/>
          <a:p>
            <a:endParaRPr/>
          </a:p>
        </p:txBody>
      </p:sp>
      <p:sp>
        <p:nvSpPr>
          <p:cNvPr id="17" name="object 17"/>
          <p:cNvSpPr/>
          <p:nvPr/>
        </p:nvSpPr>
        <p:spPr>
          <a:xfrm>
            <a:off x="2758439" y="1236238"/>
            <a:ext cx="5561965" cy="0"/>
          </a:xfrm>
          <a:custGeom>
            <a:avLst/>
            <a:gdLst/>
            <a:ahLst/>
            <a:cxnLst/>
            <a:rect l="l" t="t" r="r" b="b"/>
            <a:pathLst>
              <a:path w="5561965">
                <a:moveTo>
                  <a:pt x="0" y="0"/>
                </a:moveTo>
                <a:lnTo>
                  <a:pt x="5561600" y="0"/>
                </a:lnTo>
              </a:path>
            </a:pathLst>
          </a:custGeom>
          <a:ln w="12700">
            <a:solidFill>
              <a:srgbClr val="2683C6"/>
            </a:solidFill>
          </a:ln>
        </p:spPr>
        <p:txBody>
          <a:bodyPr wrap="square" lIns="0" tIns="0" rIns="0" bIns="0" rtlCol="0"/>
          <a:lstStyle/>
          <a:p>
            <a:endParaRPr/>
          </a:p>
        </p:txBody>
      </p:sp>
      <p:sp>
        <p:nvSpPr>
          <p:cNvPr id="18" name="object 18"/>
          <p:cNvSpPr/>
          <p:nvPr/>
        </p:nvSpPr>
        <p:spPr>
          <a:xfrm>
            <a:off x="994731" y="5621761"/>
            <a:ext cx="7325359" cy="0"/>
          </a:xfrm>
          <a:custGeom>
            <a:avLst/>
            <a:gdLst/>
            <a:ahLst/>
            <a:cxnLst/>
            <a:rect l="l" t="t" r="r" b="b"/>
            <a:pathLst>
              <a:path w="7325359">
                <a:moveTo>
                  <a:pt x="0" y="0"/>
                </a:moveTo>
                <a:lnTo>
                  <a:pt x="7325309" y="0"/>
                </a:lnTo>
              </a:path>
            </a:pathLst>
          </a:custGeom>
          <a:ln w="12700">
            <a:solidFill>
              <a:srgbClr val="2683C6"/>
            </a:solidFill>
          </a:ln>
        </p:spPr>
        <p:txBody>
          <a:bodyPr wrap="square" lIns="0" tIns="0" rIns="0" bIns="0" rtlCol="0"/>
          <a:lstStyle/>
          <a:p>
            <a:endParaRPr/>
          </a:p>
        </p:txBody>
      </p:sp>
      <p:sp>
        <p:nvSpPr>
          <p:cNvPr id="19" name="object 19"/>
          <p:cNvSpPr txBox="1"/>
          <p:nvPr/>
        </p:nvSpPr>
        <p:spPr>
          <a:xfrm>
            <a:off x="4223254" y="1337425"/>
            <a:ext cx="2642235" cy="381000"/>
          </a:xfrm>
          <a:prstGeom prst="rect">
            <a:avLst/>
          </a:prstGeom>
        </p:spPr>
        <p:txBody>
          <a:bodyPr vert="horz" wrap="square" lIns="0" tIns="0" rIns="0" bIns="0" rtlCol="0">
            <a:spAutoFit/>
          </a:bodyPr>
          <a:lstStyle/>
          <a:p>
            <a:pPr marL="12700">
              <a:lnSpc>
                <a:spcPct val="100000"/>
              </a:lnSpc>
            </a:pPr>
            <a:r>
              <a:rPr sz="2800" b="1" spc="-15" dirty="0">
                <a:latin typeface="Corbel"/>
                <a:cs typeface="Corbel"/>
              </a:rPr>
              <a:t>V</a:t>
            </a:r>
            <a:r>
              <a:rPr sz="2800" b="1" spc="-25" dirty="0">
                <a:latin typeface="Corbel"/>
                <a:cs typeface="Corbel"/>
              </a:rPr>
              <a:t>UL</a:t>
            </a:r>
            <a:r>
              <a:rPr sz="2800" b="1" spc="-20" dirty="0">
                <a:latin typeface="Corbel"/>
                <a:cs typeface="Corbel"/>
              </a:rPr>
              <a:t>NERABILITY</a:t>
            </a:r>
            <a:endParaRPr sz="2800">
              <a:latin typeface="Corbel"/>
              <a:cs typeface="Corbel"/>
            </a:endParaRPr>
          </a:p>
        </p:txBody>
      </p:sp>
      <p:sp>
        <p:nvSpPr>
          <p:cNvPr id="20" name="object 20"/>
          <p:cNvSpPr txBox="1"/>
          <p:nvPr/>
        </p:nvSpPr>
        <p:spPr>
          <a:xfrm>
            <a:off x="3743880" y="2181479"/>
            <a:ext cx="651510" cy="381000"/>
          </a:xfrm>
          <a:prstGeom prst="rect">
            <a:avLst/>
          </a:prstGeom>
        </p:spPr>
        <p:txBody>
          <a:bodyPr vert="horz" wrap="square" lIns="0" tIns="0" rIns="0" bIns="0" rtlCol="0">
            <a:spAutoFit/>
          </a:bodyPr>
          <a:lstStyle/>
          <a:p>
            <a:pPr marL="12700">
              <a:lnSpc>
                <a:spcPct val="100000"/>
              </a:lnSpc>
            </a:pPr>
            <a:r>
              <a:rPr sz="2800" spc="-25" dirty="0">
                <a:latin typeface="Corbel"/>
                <a:cs typeface="Corbel"/>
              </a:rPr>
              <a:t>Low</a:t>
            </a:r>
            <a:endParaRPr sz="2800">
              <a:latin typeface="Corbel"/>
              <a:cs typeface="Corbel"/>
            </a:endParaRPr>
          </a:p>
        </p:txBody>
      </p:sp>
      <p:sp>
        <p:nvSpPr>
          <p:cNvPr id="21" name="object 21"/>
          <p:cNvSpPr txBox="1"/>
          <p:nvPr/>
        </p:nvSpPr>
        <p:spPr>
          <a:xfrm>
            <a:off x="6477378" y="2181479"/>
            <a:ext cx="723900" cy="381000"/>
          </a:xfrm>
          <a:prstGeom prst="rect">
            <a:avLst/>
          </a:prstGeom>
        </p:spPr>
        <p:txBody>
          <a:bodyPr vert="horz" wrap="square" lIns="0" tIns="0" rIns="0" bIns="0" rtlCol="0">
            <a:spAutoFit/>
          </a:bodyPr>
          <a:lstStyle/>
          <a:p>
            <a:pPr marL="12700">
              <a:lnSpc>
                <a:spcPct val="100000"/>
              </a:lnSpc>
            </a:pPr>
            <a:r>
              <a:rPr sz="2800" spc="-15" dirty="0">
                <a:latin typeface="Corbel"/>
                <a:cs typeface="Corbel"/>
              </a:rPr>
              <a:t>High</a:t>
            </a:r>
            <a:endParaRPr sz="2800">
              <a:latin typeface="Corbel"/>
              <a:cs typeface="Corbel"/>
            </a:endParaRPr>
          </a:p>
        </p:txBody>
      </p:sp>
      <p:sp>
        <p:nvSpPr>
          <p:cNvPr id="22" name="object 22"/>
          <p:cNvSpPr txBox="1"/>
          <p:nvPr/>
        </p:nvSpPr>
        <p:spPr>
          <a:xfrm>
            <a:off x="1147988" y="3830920"/>
            <a:ext cx="381000" cy="774700"/>
          </a:xfrm>
          <a:prstGeom prst="rect">
            <a:avLst/>
          </a:prstGeom>
        </p:spPr>
        <p:txBody>
          <a:bodyPr vert="vert270" wrap="square" lIns="0" tIns="0" rIns="0" bIns="0" rtlCol="0">
            <a:spAutoFit/>
          </a:bodyPr>
          <a:lstStyle/>
          <a:p>
            <a:pPr marL="12700">
              <a:lnSpc>
                <a:spcPct val="100000"/>
              </a:lnSpc>
            </a:pPr>
            <a:r>
              <a:rPr sz="2800" b="1" spc="-5" dirty="0">
                <a:latin typeface="Corbel"/>
                <a:cs typeface="Corbel"/>
              </a:rPr>
              <a:t>RI</a:t>
            </a:r>
            <a:r>
              <a:rPr sz="2800" b="1" spc="-10" dirty="0">
                <a:latin typeface="Corbel"/>
                <a:cs typeface="Corbel"/>
              </a:rPr>
              <a:t>S</a:t>
            </a:r>
            <a:r>
              <a:rPr sz="2800" b="1" dirty="0">
                <a:latin typeface="Corbel"/>
                <a:cs typeface="Corbel"/>
              </a:rPr>
              <a:t>K</a:t>
            </a:r>
            <a:endParaRPr sz="2800">
              <a:latin typeface="Corbel"/>
              <a:cs typeface="Corbel"/>
            </a:endParaRPr>
          </a:p>
        </p:txBody>
      </p:sp>
      <p:sp>
        <p:nvSpPr>
          <p:cNvPr id="23" name="object 23"/>
          <p:cNvSpPr txBox="1"/>
          <p:nvPr/>
        </p:nvSpPr>
        <p:spPr>
          <a:xfrm>
            <a:off x="2024355" y="3114672"/>
            <a:ext cx="381000" cy="651510"/>
          </a:xfrm>
          <a:prstGeom prst="rect">
            <a:avLst/>
          </a:prstGeom>
        </p:spPr>
        <p:txBody>
          <a:bodyPr vert="vert270" wrap="square" lIns="0" tIns="0" rIns="0" bIns="0" rtlCol="0">
            <a:spAutoFit/>
          </a:bodyPr>
          <a:lstStyle/>
          <a:p>
            <a:pPr marL="12700">
              <a:lnSpc>
                <a:spcPct val="100000"/>
              </a:lnSpc>
            </a:pPr>
            <a:r>
              <a:rPr sz="2800" spc="-5" dirty="0">
                <a:latin typeface="Corbel"/>
                <a:cs typeface="Corbel"/>
              </a:rPr>
              <a:t>Low</a:t>
            </a:r>
            <a:endParaRPr sz="2800">
              <a:latin typeface="Corbel"/>
              <a:cs typeface="Corbel"/>
            </a:endParaRPr>
          </a:p>
        </p:txBody>
      </p:sp>
      <p:sp>
        <p:nvSpPr>
          <p:cNvPr id="24" name="object 24"/>
          <p:cNvSpPr txBox="1"/>
          <p:nvPr/>
        </p:nvSpPr>
        <p:spPr>
          <a:xfrm>
            <a:off x="2994016" y="2924443"/>
            <a:ext cx="2150745" cy="920115"/>
          </a:xfrm>
          <a:prstGeom prst="rect">
            <a:avLst/>
          </a:prstGeom>
        </p:spPr>
        <p:txBody>
          <a:bodyPr vert="horz" wrap="square" lIns="0" tIns="0" rIns="0" bIns="0" rtlCol="0">
            <a:spAutoFit/>
          </a:bodyPr>
          <a:lstStyle/>
          <a:p>
            <a:pPr marL="716280" marR="5080" indent="-70421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a:t>
            </a:r>
            <a:r>
              <a:rPr sz="3200" dirty="0">
                <a:latin typeface="Corbel"/>
                <a:cs typeface="Corbel"/>
              </a:rPr>
              <a:t>: L</a:t>
            </a:r>
            <a:r>
              <a:rPr sz="3200" spc="-5" dirty="0">
                <a:latin typeface="Corbel"/>
                <a:cs typeface="Corbel"/>
              </a:rPr>
              <a:t>ow</a:t>
            </a:r>
            <a:endParaRPr sz="3200">
              <a:latin typeface="Corbel"/>
              <a:cs typeface="Corbel"/>
            </a:endParaRPr>
          </a:p>
        </p:txBody>
      </p:sp>
      <p:sp>
        <p:nvSpPr>
          <p:cNvPr id="25" name="object 25"/>
          <p:cNvSpPr txBox="1"/>
          <p:nvPr/>
        </p:nvSpPr>
        <p:spPr>
          <a:xfrm>
            <a:off x="5713789" y="2924443"/>
            <a:ext cx="2251075" cy="920115"/>
          </a:xfrm>
          <a:prstGeom prst="rect">
            <a:avLst/>
          </a:prstGeom>
        </p:spPr>
        <p:txBody>
          <a:bodyPr vert="horz" wrap="square" lIns="0" tIns="0" rIns="0" bIns="0" rtlCol="0">
            <a:spAutoFit/>
          </a:bodyPr>
          <a:lstStyle/>
          <a:p>
            <a:pPr marL="300355" marR="5080" indent="-28829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p:txBody>
      </p:sp>
      <p:sp>
        <p:nvSpPr>
          <p:cNvPr id="26" name="object 26"/>
          <p:cNvSpPr txBox="1"/>
          <p:nvPr/>
        </p:nvSpPr>
        <p:spPr>
          <a:xfrm>
            <a:off x="2024492" y="4483748"/>
            <a:ext cx="381000" cy="723900"/>
          </a:xfrm>
          <a:prstGeom prst="rect">
            <a:avLst/>
          </a:prstGeom>
        </p:spPr>
        <p:txBody>
          <a:bodyPr vert="vert270" wrap="square" lIns="0" tIns="0" rIns="0" bIns="0" rtlCol="0">
            <a:spAutoFit/>
          </a:bodyPr>
          <a:lstStyle/>
          <a:p>
            <a:pPr marL="12700">
              <a:lnSpc>
                <a:spcPct val="100000"/>
              </a:lnSpc>
            </a:pPr>
            <a:r>
              <a:rPr sz="2800" spc="5" dirty="0">
                <a:latin typeface="Corbel"/>
                <a:cs typeface="Corbel"/>
              </a:rPr>
              <a:t>H</a:t>
            </a:r>
            <a:r>
              <a:rPr sz="2800" dirty="0">
                <a:latin typeface="Corbel"/>
                <a:cs typeface="Corbel"/>
              </a:rPr>
              <a:t>igh</a:t>
            </a:r>
            <a:endParaRPr sz="2800">
              <a:latin typeface="Corbel"/>
              <a:cs typeface="Corbel"/>
            </a:endParaRPr>
          </a:p>
        </p:txBody>
      </p:sp>
      <p:sp>
        <p:nvSpPr>
          <p:cNvPr id="27" name="object 27"/>
          <p:cNvSpPr txBox="1"/>
          <p:nvPr/>
        </p:nvSpPr>
        <p:spPr>
          <a:xfrm>
            <a:off x="2893432" y="4178703"/>
            <a:ext cx="2351405" cy="920115"/>
          </a:xfrm>
          <a:prstGeom prst="rect">
            <a:avLst/>
          </a:prstGeom>
        </p:spPr>
        <p:txBody>
          <a:bodyPr vert="horz" wrap="square" lIns="0" tIns="0" rIns="0" bIns="0" rtlCol="0">
            <a:spAutoFit/>
          </a:bodyPr>
          <a:lstStyle/>
          <a:p>
            <a:pPr marL="350520" marR="5080" indent="-33845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p:txBody>
      </p:sp>
      <p:sp>
        <p:nvSpPr>
          <p:cNvPr id="28" name="object 28"/>
          <p:cNvSpPr txBox="1"/>
          <p:nvPr/>
        </p:nvSpPr>
        <p:spPr>
          <a:xfrm>
            <a:off x="5646571" y="4178703"/>
            <a:ext cx="2383790" cy="920115"/>
          </a:xfrm>
          <a:prstGeom prst="rect">
            <a:avLst/>
          </a:prstGeom>
        </p:spPr>
        <p:txBody>
          <a:bodyPr vert="horz" wrap="square" lIns="0" tIns="0" rIns="0" bIns="0" rtlCol="0">
            <a:spAutoFit/>
          </a:bodyPr>
          <a:lstStyle/>
          <a:p>
            <a:pPr marL="793115" marR="5080" indent="-78105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ability</a:t>
            </a:r>
            <a:r>
              <a:rPr sz="3200" spc="-30" dirty="0">
                <a:latin typeface="Corbel"/>
                <a:cs typeface="Corbel"/>
              </a:rPr>
              <a:t> </a:t>
            </a:r>
            <a:r>
              <a:rPr sz="3200" spc="-5" dirty="0">
                <a:latin typeface="Corbel"/>
                <a:cs typeface="Corbel"/>
              </a:rPr>
              <a:t>I</a:t>
            </a:r>
            <a:r>
              <a:rPr sz="3200" spc="-110" dirty="0">
                <a:latin typeface="Corbel"/>
                <a:cs typeface="Corbel"/>
              </a:rPr>
              <a:t>V</a:t>
            </a:r>
            <a:r>
              <a:rPr sz="3200" dirty="0">
                <a:latin typeface="Corbel"/>
                <a:cs typeface="Corbel"/>
              </a:rPr>
              <a:t>: </a:t>
            </a:r>
            <a:r>
              <a:rPr sz="3200" spc="-5" dirty="0">
                <a:latin typeface="Corbel"/>
                <a:cs typeface="Corbel"/>
              </a:rPr>
              <a:t>H</a:t>
            </a:r>
            <a:r>
              <a:rPr sz="3200" dirty="0">
                <a:latin typeface="Corbel"/>
                <a:cs typeface="Corbel"/>
              </a:rPr>
              <a:t>igh</a:t>
            </a:r>
            <a:endParaRPr sz="3200">
              <a:latin typeface="Corbel"/>
              <a:cs typeface="Corbel"/>
            </a:endParaRPr>
          </a:p>
        </p:txBody>
      </p:sp>
      <p:sp>
        <p:nvSpPr>
          <p:cNvPr id="29" name="object 29"/>
          <p:cNvSpPr/>
          <p:nvPr/>
        </p:nvSpPr>
        <p:spPr>
          <a:xfrm>
            <a:off x="633983" y="826008"/>
            <a:ext cx="2124710" cy="1976755"/>
          </a:xfrm>
          <a:custGeom>
            <a:avLst/>
            <a:gdLst/>
            <a:ahLst/>
            <a:cxnLst/>
            <a:rect l="l" t="t" r="r" b="b"/>
            <a:pathLst>
              <a:path w="2124710" h="1976755">
                <a:moveTo>
                  <a:pt x="0" y="0"/>
                </a:moveTo>
                <a:lnTo>
                  <a:pt x="2124455" y="0"/>
                </a:lnTo>
                <a:lnTo>
                  <a:pt x="2124455" y="1976627"/>
                </a:lnTo>
                <a:lnTo>
                  <a:pt x="0" y="1976627"/>
                </a:lnTo>
                <a:lnTo>
                  <a:pt x="0" y="0"/>
                </a:lnTo>
                <a:close/>
              </a:path>
            </a:pathLst>
          </a:custGeom>
          <a:solidFill>
            <a:srgbClr val="FFFFFF"/>
          </a:solidFill>
        </p:spPr>
        <p:txBody>
          <a:bodyPr wrap="square" lIns="0" tIns="0" rIns="0" bIns="0" rtlCol="0"/>
          <a:lstStyle/>
          <a:p>
            <a:endParaRPr/>
          </a:p>
        </p:txBody>
      </p:sp>
      <p:sp>
        <p:nvSpPr>
          <p:cNvPr id="30" name="object 30"/>
          <p:cNvSpPr/>
          <p:nvPr/>
        </p:nvSpPr>
        <p:spPr>
          <a:xfrm>
            <a:off x="2758439" y="2595372"/>
            <a:ext cx="2595880" cy="1592580"/>
          </a:xfrm>
          <a:custGeom>
            <a:avLst/>
            <a:gdLst/>
            <a:ahLst/>
            <a:cxnLst/>
            <a:rect l="l" t="t" r="r" b="b"/>
            <a:pathLst>
              <a:path w="2595879" h="1592579">
                <a:moveTo>
                  <a:pt x="0" y="796289"/>
                </a:moveTo>
                <a:lnTo>
                  <a:pt x="4301" y="730982"/>
                </a:lnTo>
                <a:lnTo>
                  <a:pt x="16984" y="667128"/>
                </a:lnTo>
                <a:lnTo>
                  <a:pt x="37714" y="604933"/>
                </a:lnTo>
                <a:lnTo>
                  <a:pt x="66157" y="544602"/>
                </a:lnTo>
                <a:lnTo>
                  <a:pt x="101979" y="486339"/>
                </a:lnTo>
                <a:lnTo>
                  <a:pt x="144846" y="430350"/>
                </a:lnTo>
                <a:lnTo>
                  <a:pt x="194424" y="376839"/>
                </a:lnTo>
                <a:lnTo>
                  <a:pt x="250379" y="326012"/>
                </a:lnTo>
                <a:lnTo>
                  <a:pt x="312378" y="278074"/>
                </a:lnTo>
                <a:lnTo>
                  <a:pt x="380085" y="233229"/>
                </a:lnTo>
                <a:lnTo>
                  <a:pt x="453168" y="191682"/>
                </a:lnTo>
                <a:lnTo>
                  <a:pt x="531292" y="153638"/>
                </a:lnTo>
                <a:lnTo>
                  <a:pt x="614122" y="119303"/>
                </a:lnTo>
                <a:lnTo>
                  <a:pt x="701327" y="88881"/>
                </a:lnTo>
                <a:lnTo>
                  <a:pt x="792570" y="62576"/>
                </a:lnTo>
                <a:lnTo>
                  <a:pt x="887519" y="40595"/>
                </a:lnTo>
                <a:lnTo>
                  <a:pt x="985838" y="23142"/>
                </a:lnTo>
                <a:lnTo>
                  <a:pt x="1087195" y="10422"/>
                </a:lnTo>
                <a:lnTo>
                  <a:pt x="1191256" y="2639"/>
                </a:lnTo>
                <a:lnTo>
                  <a:pt x="1297686" y="0"/>
                </a:lnTo>
                <a:lnTo>
                  <a:pt x="1404115" y="2639"/>
                </a:lnTo>
                <a:lnTo>
                  <a:pt x="1508176" y="10422"/>
                </a:lnTo>
                <a:lnTo>
                  <a:pt x="1609533" y="23142"/>
                </a:lnTo>
                <a:lnTo>
                  <a:pt x="1707852" y="40595"/>
                </a:lnTo>
                <a:lnTo>
                  <a:pt x="1802801" y="62576"/>
                </a:lnTo>
                <a:lnTo>
                  <a:pt x="1894044" y="88881"/>
                </a:lnTo>
                <a:lnTo>
                  <a:pt x="1981249" y="119303"/>
                </a:lnTo>
                <a:lnTo>
                  <a:pt x="2064079" y="153638"/>
                </a:lnTo>
                <a:lnTo>
                  <a:pt x="2142203" y="191682"/>
                </a:lnTo>
                <a:lnTo>
                  <a:pt x="2215286" y="233229"/>
                </a:lnTo>
                <a:lnTo>
                  <a:pt x="2282993" y="278074"/>
                </a:lnTo>
                <a:lnTo>
                  <a:pt x="2344992" y="326012"/>
                </a:lnTo>
                <a:lnTo>
                  <a:pt x="2400947" y="376839"/>
                </a:lnTo>
                <a:lnTo>
                  <a:pt x="2450525" y="430350"/>
                </a:lnTo>
                <a:lnTo>
                  <a:pt x="2493392" y="486339"/>
                </a:lnTo>
                <a:lnTo>
                  <a:pt x="2529214" y="544602"/>
                </a:lnTo>
                <a:lnTo>
                  <a:pt x="2557657" y="604933"/>
                </a:lnTo>
                <a:lnTo>
                  <a:pt x="2578387" y="667128"/>
                </a:lnTo>
                <a:lnTo>
                  <a:pt x="2591070" y="730982"/>
                </a:lnTo>
                <a:lnTo>
                  <a:pt x="2595372" y="796289"/>
                </a:lnTo>
                <a:lnTo>
                  <a:pt x="2591070" y="861597"/>
                </a:lnTo>
                <a:lnTo>
                  <a:pt x="2578387" y="925451"/>
                </a:lnTo>
                <a:lnTo>
                  <a:pt x="2557657" y="987646"/>
                </a:lnTo>
                <a:lnTo>
                  <a:pt x="2529214" y="1047977"/>
                </a:lnTo>
                <a:lnTo>
                  <a:pt x="2493392" y="1106240"/>
                </a:lnTo>
                <a:lnTo>
                  <a:pt x="2450525" y="1162229"/>
                </a:lnTo>
                <a:lnTo>
                  <a:pt x="2400947" y="1215740"/>
                </a:lnTo>
                <a:lnTo>
                  <a:pt x="2344992" y="1266567"/>
                </a:lnTo>
                <a:lnTo>
                  <a:pt x="2282993" y="1314505"/>
                </a:lnTo>
                <a:lnTo>
                  <a:pt x="2215286" y="1359350"/>
                </a:lnTo>
                <a:lnTo>
                  <a:pt x="2142203" y="1400897"/>
                </a:lnTo>
                <a:lnTo>
                  <a:pt x="2064079" y="1438941"/>
                </a:lnTo>
                <a:lnTo>
                  <a:pt x="1981249" y="1473276"/>
                </a:lnTo>
                <a:lnTo>
                  <a:pt x="1894044" y="1503698"/>
                </a:lnTo>
                <a:lnTo>
                  <a:pt x="1802801" y="1530003"/>
                </a:lnTo>
                <a:lnTo>
                  <a:pt x="1707852" y="1551984"/>
                </a:lnTo>
                <a:lnTo>
                  <a:pt x="1609533" y="1569437"/>
                </a:lnTo>
                <a:lnTo>
                  <a:pt x="1508176" y="1582157"/>
                </a:lnTo>
                <a:lnTo>
                  <a:pt x="1404115" y="1589940"/>
                </a:lnTo>
                <a:lnTo>
                  <a:pt x="1297686" y="1592580"/>
                </a:lnTo>
                <a:lnTo>
                  <a:pt x="1191256" y="1589940"/>
                </a:lnTo>
                <a:lnTo>
                  <a:pt x="1087195" y="1582157"/>
                </a:lnTo>
                <a:lnTo>
                  <a:pt x="985838" y="1569437"/>
                </a:lnTo>
                <a:lnTo>
                  <a:pt x="887519" y="1551984"/>
                </a:lnTo>
                <a:lnTo>
                  <a:pt x="792570" y="1530003"/>
                </a:lnTo>
                <a:lnTo>
                  <a:pt x="701327" y="1503698"/>
                </a:lnTo>
                <a:lnTo>
                  <a:pt x="614122" y="1473276"/>
                </a:lnTo>
                <a:lnTo>
                  <a:pt x="531292" y="1438941"/>
                </a:lnTo>
                <a:lnTo>
                  <a:pt x="453168" y="1400897"/>
                </a:lnTo>
                <a:lnTo>
                  <a:pt x="380085" y="1359350"/>
                </a:lnTo>
                <a:lnTo>
                  <a:pt x="312378" y="1314505"/>
                </a:lnTo>
                <a:lnTo>
                  <a:pt x="250379" y="1266567"/>
                </a:lnTo>
                <a:lnTo>
                  <a:pt x="194424" y="1215740"/>
                </a:lnTo>
                <a:lnTo>
                  <a:pt x="144846" y="1162229"/>
                </a:lnTo>
                <a:lnTo>
                  <a:pt x="101979" y="1106240"/>
                </a:lnTo>
                <a:lnTo>
                  <a:pt x="66157" y="1047977"/>
                </a:lnTo>
                <a:lnTo>
                  <a:pt x="37714" y="987646"/>
                </a:lnTo>
                <a:lnTo>
                  <a:pt x="16984" y="925451"/>
                </a:lnTo>
                <a:lnTo>
                  <a:pt x="4301" y="861597"/>
                </a:lnTo>
                <a:lnTo>
                  <a:pt x="0" y="796289"/>
                </a:lnTo>
                <a:close/>
              </a:path>
            </a:pathLst>
          </a:custGeom>
          <a:ln w="76200">
            <a:solidFill>
              <a:srgbClr val="FF0000"/>
            </a:solidFill>
          </a:ln>
        </p:spPr>
        <p:txBody>
          <a:bodyPr wrap="square" lIns="0" tIns="0" rIns="0" bIns="0" rtlCol="0"/>
          <a:lstStyle/>
          <a:p>
            <a:endParaRPr/>
          </a:p>
        </p:txBody>
      </p:sp>
      <p:sp>
        <p:nvSpPr>
          <p:cNvPr id="31" name="object 31"/>
          <p:cNvSpPr txBox="1"/>
          <p:nvPr/>
        </p:nvSpPr>
        <p:spPr>
          <a:xfrm>
            <a:off x="794039" y="6364696"/>
            <a:ext cx="175450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10" dirty="0">
                <a:latin typeface="Corbel"/>
                <a:cs typeface="Corbel"/>
              </a:rPr>
              <a:t>1</a:t>
            </a:r>
            <a:r>
              <a:rPr sz="1400" spc="-5" dirty="0">
                <a:latin typeface="Corbel"/>
                <a:cs typeface="Corbel"/>
              </a:rPr>
              <a:t>993</a:t>
            </a:r>
            <a:r>
              <a:rPr sz="1400" dirty="0">
                <a:latin typeface="Corbel"/>
                <a:cs typeface="Corbel"/>
              </a:rPr>
              <a:t>,</a:t>
            </a:r>
            <a:r>
              <a:rPr sz="1400" spc="2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endParaRPr sz="1400">
              <a:latin typeface="Corbel"/>
              <a:cs typeface="Corbel"/>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61</a:t>
            </a:fld>
            <a:endParaRPr spc="10" dirty="0"/>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34" name="object 3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35" name="object 35"/>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1077" y="2802635"/>
            <a:ext cx="876935" cy="10795"/>
          </a:xfrm>
          <a:custGeom>
            <a:avLst/>
            <a:gdLst/>
            <a:ahLst/>
            <a:cxnLst/>
            <a:rect l="l" t="t" r="r" b="b"/>
            <a:pathLst>
              <a:path w="876935" h="10794">
                <a:moveTo>
                  <a:pt x="0" y="10388"/>
                </a:moveTo>
                <a:lnTo>
                  <a:pt x="876503" y="10388"/>
                </a:lnTo>
                <a:lnTo>
                  <a:pt x="876503" y="0"/>
                </a:lnTo>
                <a:lnTo>
                  <a:pt x="0" y="0"/>
                </a:lnTo>
                <a:lnTo>
                  <a:pt x="0" y="10388"/>
                </a:lnTo>
                <a:close/>
              </a:path>
            </a:pathLst>
          </a:custGeom>
          <a:solidFill>
            <a:srgbClr val="2683C6"/>
          </a:solidFill>
        </p:spPr>
        <p:txBody>
          <a:bodyPr wrap="square" lIns="0" tIns="0" rIns="0" bIns="0" rtlCol="0"/>
          <a:lstStyle/>
          <a:p>
            <a:endParaRPr/>
          </a:p>
        </p:txBody>
      </p:sp>
      <p:sp>
        <p:nvSpPr>
          <p:cNvPr id="3" name="object 3"/>
          <p:cNvSpPr/>
          <p:nvPr/>
        </p:nvSpPr>
        <p:spPr>
          <a:xfrm>
            <a:off x="1877580" y="2080374"/>
            <a:ext cx="897255" cy="732790"/>
          </a:xfrm>
          <a:custGeom>
            <a:avLst/>
            <a:gdLst/>
            <a:ahLst/>
            <a:cxnLst/>
            <a:rect l="l" t="t" r="r" b="b"/>
            <a:pathLst>
              <a:path w="897255" h="732789">
                <a:moveTo>
                  <a:pt x="0" y="0"/>
                </a:moveTo>
                <a:lnTo>
                  <a:pt x="896708" y="0"/>
                </a:lnTo>
                <a:lnTo>
                  <a:pt x="896708" y="732650"/>
                </a:lnTo>
                <a:lnTo>
                  <a:pt x="0" y="732650"/>
                </a:lnTo>
                <a:lnTo>
                  <a:pt x="0" y="0"/>
                </a:lnTo>
                <a:close/>
              </a:path>
            </a:pathLst>
          </a:custGeom>
          <a:solidFill>
            <a:srgbClr val="2683C6"/>
          </a:solidFill>
        </p:spPr>
        <p:txBody>
          <a:bodyPr wrap="square" lIns="0" tIns="0" rIns="0" bIns="0" rtlCol="0"/>
          <a:lstStyle/>
          <a:p>
            <a:endParaRPr/>
          </a:p>
        </p:txBody>
      </p:sp>
      <p:sp>
        <p:nvSpPr>
          <p:cNvPr id="4" name="object 4"/>
          <p:cNvSpPr/>
          <p:nvPr/>
        </p:nvSpPr>
        <p:spPr>
          <a:xfrm>
            <a:off x="2774289" y="2080374"/>
            <a:ext cx="2591435" cy="732790"/>
          </a:xfrm>
          <a:custGeom>
            <a:avLst/>
            <a:gdLst/>
            <a:ahLst/>
            <a:cxnLst/>
            <a:rect l="l" t="t" r="r" b="b"/>
            <a:pathLst>
              <a:path w="2591435" h="732789">
                <a:moveTo>
                  <a:pt x="0" y="0"/>
                </a:moveTo>
                <a:lnTo>
                  <a:pt x="2591015" y="0"/>
                </a:lnTo>
                <a:lnTo>
                  <a:pt x="2591015" y="732650"/>
                </a:lnTo>
                <a:lnTo>
                  <a:pt x="0" y="732650"/>
                </a:lnTo>
                <a:lnTo>
                  <a:pt x="0" y="0"/>
                </a:lnTo>
                <a:close/>
              </a:path>
            </a:pathLst>
          </a:custGeom>
          <a:solidFill>
            <a:srgbClr val="2683C6"/>
          </a:solidFill>
        </p:spPr>
        <p:txBody>
          <a:bodyPr wrap="square" lIns="0" tIns="0" rIns="0" bIns="0" rtlCol="0"/>
          <a:lstStyle/>
          <a:p>
            <a:endParaRPr/>
          </a:p>
        </p:txBody>
      </p:sp>
      <p:sp>
        <p:nvSpPr>
          <p:cNvPr id="5" name="object 5"/>
          <p:cNvSpPr/>
          <p:nvPr/>
        </p:nvSpPr>
        <p:spPr>
          <a:xfrm>
            <a:off x="5365305" y="2080374"/>
            <a:ext cx="2948940" cy="732790"/>
          </a:xfrm>
          <a:custGeom>
            <a:avLst/>
            <a:gdLst/>
            <a:ahLst/>
            <a:cxnLst/>
            <a:rect l="l" t="t" r="r" b="b"/>
            <a:pathLst>
              <a:path w="2948940" h="732789">
                <a:moveTo>
                  <a:pt x="0" y="0"/>
                </a:moveTo>
                <a:lnTo>
                  <a:pt x="2948381" y="0"/>
                </a:lnTo>
                <a:lnTo>
                  <a:pt x="2948381" y="732650"/>
                </a:lnTo>
                <a:lnTo>
                  <a:pt x="0" y="732650"/>
                </a:lnTo>
                <a:lnTo>
                  <a:pt x="0" y="0"/>
                </a:lnTo>
                <a:close/>
              </a:path>
            </a:pathLst>
          </a:custGeom>
          <a:solidFill>
            <a:srgbClr val="2683C6"/>
          </a:solidFill>
        </p:spPr>
        <p:txBody>
          <a:bodyPr wrap="square" lIns="0" tIns="0" rIns="0" bIns="0" rtlCol="0"/>
          <a:lstStyle/>
          <a:p>
            <a:endParaRPr/>
          </a:p>
        </p:txBody>
      </p:sp>
      <p:sp>
        <p:nvSpPr>
          <p:cNvPr id="6" name="object 6"/>
          <p:cNvSpPr/>
          <p:nvPr/>
        </p:nvSpPr>
        <p:spPr>
          <a:xfrm>
            <a:off x="1877580" y="4067276"/>
            <a:ext cx="897255" cy="1554480"/>
          </a:xfrm>
          <a:custGeom>
            <a:avLst/>
            <a:gdLst/>
            <a:ahLst/>
            <a:cxnLst/>
            <a:rect l="l" t="t" r="r" b="b"/>
            <a:pathLst>
              <a:path w="897255" h="1554479">
                <a:moveTo>
                  <a:pt x="0" y="0"/>
                </a:moveTo>
                <a:lnTo>
                  <a:pt x="896708" y="0"/>
                </a:lnTo>
                <a:lnTo>
                  <a:pt x="896708" y="1554479"/>
                </a:lnTo>
                <a:lnTo>
                  <a:pt x="0" y="1554479"/>
                </a:lnTo>
                <a:lnTo>
                  <a:pt x="0" y="0"/>
                </a:lnTo>
                <a:close/>
              </a:path>
            </a:pathLst>
          </a:custGeom>
          <a:solidFill>
            <a:srgbClr val="2683C6"/>
          </a:solidFill>
        </p:spPr>
        <p:txBody>
          <a:bodyPr wrap="square" lIns="0" tIns="0" rIns="0" bIns="0" rtlCol="0"/>
          <a:lstStyle/>
          <a:p>
            <a:endParaRPr/>
          </a:p>
        </p:txBody>
      </p:sp>
      <p:sp>
        <p:nvSpPr>
          <p:cNvPr id="7" name="object 7"/>
          <p:cNvSpPr/>
          <p:nvPr/>
        </p:nvSpPr>
        <p:spPr>
          <a:xfrm>
            <a:off x="2774289" y="4067276"/>
            <a:ext cx="2591435" cy="1554480"/>
          </a:xfrm>
          <a:custGeom>
            <a:avLst/>
            <a:gdLst/>
            <a:ahLst/>
            <a:cxnLst/>
            <a:rect l="l" t="t" r="r" b="b"/>
            <a:pathLst>
              <a:path w="2591435" h="1554479">
                <a:moveTo>
                  <a:pt x="0" y="0"/>
                </a:moveTo>
                <a:lnTo>
                  <a:pt x="2591015" y="0"/>
                </a:lnTo>
                <a:lnTo>
                  <a:pt x="2591015" y="1554479"/>
                </a:lnTo>
                <a:lnTo>
                  <a:pt x="0" y="1554479"/>
                </a:lnTo>
                <a:lnTo>
                  <a:pt x="0" y="0"/>
                </a:lnTo>
                <a:close/>
              </a:path>
            </a:pathLst>
          </a:custGeom>
          <a:solidFill>
            <a:srgbClr val="2683C6"/>
          </a:solidFill>
        </p:spPr>
        <p:txBody>
          <a:bodyPr wrap="square" lIns="0" tIns="0" rIns="0" bIns="0" rtlCol="0"/>
          <a:lstStyle/>
          <a:p>
            <a:endParaRPr/>
          </a:p>
        </p:txBody>
      </p:sp>
      <p:sp>
        <p:nvSpPr>
          <p:cNvPr id="8" name="object 8"/>
          <p:cNvSpPr/>
          <p:nvPr/>
        </p:nvSpPr>
        <p:spPr>
          <a:xfrm>
            <a:off x="5365305" y="4067276"/>
            <a:ext cx="2948940" cy="1554480"/>
          </a:xfrm>
          <a:custGeom>
            <a:avLst/>
            <a:gdLst/>
            <a:ahLst/>
            <a:cxnLst/>
            <a:rect l="l" t="t" r="r" b="b"/>
            <a:pathLst>
              <a:path w="2948940" h="1554479">
                <a:moveTo>
                  <a:pt x="0" y="0"/>
                </a:moveTo>
                <a:lnTo>
                  <a:pt x="2948381" y="0"/>
                </a:lnTo>
                <a:lnTo>
                  <a:pt x="2948381" y="1554479"/>
                </a:lnTo>
                <a:lnTo>
                  <a:pt x="0" y="1554479"/>
                </a:lnTo>
                <a:lnTo>
                  <a:pt x="0" y="0"/>
                </a:lnTo>
                <a:close/>
              </a:path>
            </a:pathLst>
          </a:custGeom>
          <a:solidFill>
            <a:srgbClr val="2683C6"/>
          </a:solidFill>
        </p:spPr>
        <p:txBody>
          <a:bodyPr wrap="square" lIns="0" tIns="0" rIns="0" bIns="0" rtlCol="0"/>
          <a:lstStyle/>
          <a:p>
            <a:endParaRPr/>
          </a:p>
        </p:txBody>
      </p:sp>
      <p:sp>
        <p:nvSpPr>
          <p:cNvPr id="9" name="object 9"/>
          <p:cNvSpPr/>
          <p:nvPr/>
        </p:nvSpPr>
        <p:spPr>
          <a:xfrm>
            <a:off x="1877585" y="2802635"/>
            <a:ext cx="0" cy="2825750"/>
          </a:xfrm>
          <a:custGeom>
            <a:avLst/>
            <a:gdLst/>
            <a:ahLst/>
            <a:cxnLst/>
            <a:rect l="l" t="t" r="r" b="b"/>
            <a:pathLst>
              <a:path h="2825750">
                <a:moveTo>
                  <a:pt x="0" y="0"/>
                </a:moveTo>
                <a:lnTo>
                  <a:pt x="0" y="2825478"/>
                </a:lnTo>
              </a:path>
            </a:pathLst>
          </a:custGeom>
          <a:ln w="12700">
            <a:solidFill>
              <a:srgbClr val="2683C6"/>
            </a:solidFill>
          </a:ln>
        </p:spPr>
        <p:txBody>
          <a:bodyPr wrap="square" lIns="0" tIns="0" rIns="0" bIns="0" rtlCol="0"/>
          <a:lstStyle/>
          <a:p>
            <a:endParaRPr/>
          </a:p>
        </p:txBody>
      </p:sp>
      <p:sp>
        <p:nvSpPr>
          <p:cNvPr id="10" name="object 10"/>
          <p:cNvSpPr/>
          <p:nvPr/>
        </p:nvSpPr>
        <p:spPr>
          <a:xfrm>
            <a:off x="2774294" y="1229888"/>
            <a:ext cx="0" cy="4398645"/>
          </a:xfrm>
          <a:custGeom>
            <a:avLst/>
            <a:gdLst/>
            <a:ahLst/>
            <a:cxnLst/>
            <a:rect l="l" t="t" r="r" b="b"/>
            <a:pathLst>
              <a:path h="4398645">
                <a:moveTo>
                  <a:pt x="0" y="0"/>
                </a:moveTo>
                <a:lnTo>
                  <a:pt x="0" y="4398225"/>
                </a:lnTo>
              </a:path>
            </a:pathLst>
          </a:custGeom>
          <a:ln w="12700">
            <a:solidFill>
              <a:srgbClr val="2683C6"/>
            </a:solidFill>
          </a:ln>
        </p:spPr>
        <p:txBody>
          <a:bodyPr wrap="square" lIns="0" tIns="0" rIns="0" bIns="0" rtlCol="0"/>
          <a:lstStyle/>
          <a:p>
            <a:endParaRPr/>
          </a:p>
        </p:txBody>
      </p:sp>
      <p:sp>
        <p:nvSpPr>
          <p:cNvPr id="11" name="object 11"/>
          <p:cNvSpPr/>
          <p:nvPr/>
        </p:nvSpPr>
        <p:spPr>
          <a:xfrm>
            <a:off x="5365308" y="2067675"/>
            <a:ext cx="0" cy="3560445"/>
          </a:xfrm>
          <a:custGeom>
            <a:avLst/>
            <a:gdLst/>
            <a:ahLst/>
            <a:cxnLst/>
            <a:rect l="l" t="t" r="r" b="b"/>
            <a:pathLst>
              <a:path h="3560445">
                <a:moveTo>
                  <a:pt x="0" y="0"/>
                </a:moveTo>
                <a:lnTo>
                  <a:pt x="0" y="3560432"/>
                </a:lnTo>
              </a:path>
            </a:pathLst>
          </a:custGeom>
          <a:ln w="12700">
            <a:solidFill>
              <a:srgbClr val="2683C6"/>
            </a:solidFill>
          </a:ln>
        </p:spPr>
        <p:txBody>
          <a:bodyPr wrap="square" lIns="0" tIns="0" rIns="0" bIns="0" rtlCol="0"/>
          <a:lstStyle/>
          <a:p>
            <a:endParaRPr/>
          </a:p>
        </p:txBody>
      </p:sp>
      <p:sp>
        <p:nvSpPr>
          <p:cNvPr id="12" name="object 12"/>
          <p:cNvSpPr/>
          <p:nvPr/>
        </p:nvSpPr>
        <p:spPr>
          <a:xfrm>
            <a:off x="2758439" y="2080375"/>
            <a:ext cx="5561965" cy="0"/>
          </a:xfrm>
          <a:custGeom>
            <a:avLst/>
            <a:gdLst/>
            <a:ahLst/>
            <a:cxnLst/>
            <a:rect l="l" t="t" r="r" b="b"/>
            <a:pathLst>
              <a:path w="5561965">
                <a:moveTo>
                  <a:pt x="0" y="0"/>
                </a:moveTo>
                <a:lnTo>
                  <a:pt x="5561600" y="0"/>
                </a:lnTo>
              </a:path>
            </a:pathLst>
          </a:custGeom>
          <a:ln w="25400">
            <a:solidFill>
              <a:srgbClr val="2683C6"/>
            </a:solidFill>
          </a:ln>
        </p:spPr>
        <p:txBody>
          <a:bodyPr wrap="square" lIns="0" tIns="0" rIns="0" bIns="0" rtlCol="0"/>
          <a:lstStyle/>
          <a:p>
            <a:endParaRPr/>
          </a:p>
        </p:txBody>
      </p:sp>
      <p:sp>
        <p:nvSpPr>
          <p:cNvPr id="13" name="object 13"/>
          <p:cNvSpPr/>
          <p:nvPr/>
        </p:nvSpPr>
        <p:spPr>
          <a:xfrm>
            <a:off x="994731" y="2813022"/>
            <a:ext cx="7325359" cy="0"/>
          </a:xfrm>
          <a:custGeom>
            <a:avLst/>
            <a:gdLst/>
            <a:ahLst/>
            <a:cxnLst/>
            <a:rect l="l" t="t" r="r" b="b"/>
            <a:pathLst>
              <a:path w="7325359">
                <a:moveTo>
                  <a:pt x="0" y="0"/>
                </a:moveTo>
                <a:lnTo>
                  <a:pt x="7325309" y="0"/>
                </a:lnTo>
              </a:path>
            </a:pathLst>
          </a:custGeom>
          <a:ln w="12700">
            <a:solidFill>
              <a:srgbClr val="2683C6"/>
            </a:solidFill>
          </a:ln>
        </p:spPr>
        <p:txBody>
          <a:bodyPr wrap="square" lIns="0" tIns="0" rIns="0" bIns="0" rtlCol="0"/>
          <a:lstStyle/>
          <a:p>
            <a:endParaRPr/>
          </a:p>
        </p:txBody>
      </p:sp>
      <p:sp>
        <p:nvSpPr>
          <p:cNvPr id="14" name="object 14"/>
          <p:cNvSpPr/>
          <p:nvPr/>
        </p:nvSpPr>
        <p:spPr>
          <a:xfrm>
            <a:off x="1871235" y="4067281"/>
            <a:ext cx="6449060" cy="0"/>
          </a:xfrm>
          <a:custGeom>
            <a:avLst/>
            <a:gdLst/>
            <a:ahLst/>
            <a:cxnLst/>
            <a:rect l="l" t="t" r="r" b="b"/>
            <a:pathLst>
              <a:path w="6449059">
                <a:moveTo>
                  <a:pt x="0" y="0"/>
                </a:moveTo>
                <a:lnTo>
                  <a:pt x="6448806" y="0"/>
                </a:lnTo>
              </a:path>
            </a:pathLst>
          </a:custGeom>
          <a:ln w="12700">
            <a:solidFill>
              <a:srgbClr val="2683C6"/>
            </a:solidFill>
          </a:ln>
        </p:spPr>
        <p:txBody>
          <a:bodyPr wrap="square" lIns="0" tIns="0" rIns="0" bIns="0" rtlCol="0"/>
          <a:lstStyle/>
          <a:p>
            <a:endParaRPr/>
          </a:p>
        </p:txBody>
      </p:sp>
      <p:sp>
        <p:nvSpPr>
          <p:cNvPr id="15" name="object 15"/>
          <p:cNvSpPr/>
          <p:nvPr/>
        </p:nvSpPr>
        <p:spPr>
          <a:xfrm>
            <a:off x="1001081" y="2802635"/>
            <a:ext cx="0" cy="2825750"/>
          </a:xfrm>
          <a:custGeom>
            <a:avLst/>
            <a:gdLst/>
            <a:ahLst/>
            <a:cxnLst/>
            <a:rect l="l" t="t" r="r" b="b"/>
            <a:pathLst>
              <a:path h="2825750">
                <a:moveTo>
                  <a:pt x="0" y="0"/>
                </a:moveTo>
                <a:lnTo>
                  <a:pt x="0" y="2825478"/>
                </a:lnTo>
              </a:path>
            </a:pathLst>
          </a:custGeom>
          <a:ln w="12700">
            <a:solidFill>
              <a:srgbClr val="2683C6"/>
            </a:solidFill>
          </a:ln>
        </p:spPr>
        <p:txBody>
          <a:bodyPr wrap="square" lIns="0" tIns="0" rIns="0" bIns="0" rtlCol="0"/>
          <a:lstStyle/>
          <a:p>
            <a:endParaRPr/>
          </a:p>
        </p:txBody>
      </p:sp>
      <p:sp>
        <p:nvSpPr>
          <p:cNvPr id="16" name="object 16"/>
          <p:cNvSpPr/>
          <p:nvPr/>
        </p:nvSpPr>
        <p:spPr>
          <a:xfrm>
            <a:off x="8313687" y="1229888"/>
            <a:ext cx="0" cy="4398645"/>
          </a:xfrm>
          <a:custGeom>
            <a:avLst/>
            <a:gdLst/>
            <a:ahLst/>
            <a:cxnLst/>
            <a:rect l="l" t="t" r="r" b="b"/>
            <a:pathLst>
              <a:path h="4398645">
                <a:moveTo>
                  <a:pt x="0" y="0"/>
                </a:moveTo>
                <a:lnTo>
                  <a:pt x="0" y="4398225"/>
                </a:lnTo>
              </a:path>
            </a:pathLst>
          </a:custGeom>
          <a:ln w="12700">
            <a:solidFill>
              <a:srgbClr val="2683C6"/>
            </a:solidFill>
          </a:ln>
        </p:spPr>
        <p:txBody>
          <a:bodyPr wrap="square" lIns="0" tIns="0" rIns="0" bIns="0" rtlCol="0"/>
          <a:lstStyle/>
          <a:p>
            <a:endParaRPr/>
          </a:p>
        </p:txBody>
      </p:sp>
      <p:sp>
        <p:nvSpPr>
          <p:cNvPr id="17" name="object 17"/>
          <p:cNvSpPr/>
          <p:nvPr/>
        </p:nvSpPr>
        <p:spPr>
          <a:xfrm>
            <a:off x="2758439" y="1236238"/>
            <a:ext cx="5561965" cy="0"/>
          </a:xfrm>
          <a:custGeom>
            <a:avLst/>
            <a:gdLst/>
            <a:ahLst/>
            <a:cxnLst/>
            <a:rect l="l" t="t" r="r" b="b"/>
            <a:pathLst>
              <a:path w="5561965">
                <a:moveTo>
                  <a:pt x="0" y="0"/>
                </a:moveTo>
                <a:lnTo>
                  <a:pt x="5561600" y="0"/>
                </a:lnTo>
              </a:path>
            </a:pathLst>
          </a:custGeom>
          <a:ln w="12700">
            <a:solidFill>
              <a:srgbClr val="2683C6"/>
            </a:solidFill>
          </a:ln>
        </p:spPr>
        <p:txBody>
          <a:bodyPr wrap="square" lIns="0" tIns="0" rIns="0" bIns="0" rtlCol="0"/>
          <a:lstStyle/>
          <a:p>
            <a:endParaRPr/>
          </a:p>
        </p:txBody>
      </p:sp>
      <p:sp>
        <p:nvSpPr>
          <p:cNvPr id="18" name="object 18"/>
          <p:cNvSpPr/>
          <p:nvPr/>
        </p:nvSpPr>
        <p:spPr>
          <a:xfrm>
            <a:off x="994731" y="5621761"/>
            <a:ext cx="7325359" cy="0"/>
          </a:xfrm>
          <a:custGeom>
            <a:avLst/>
            <a:gdLst/>
            <a:ahLst/>
            <a:cxnLst/>
            <a:rect l="l" t="t" r="r" b="b"/>
            <a:pathLst>
              <a:path w="7325359">
                <a:moveTo>
                  <a:pt x="0" y="0"/>
                </a:moveTo>
                <a:lnTo>
                  <a:pt x="7325309" y="0"/>
                </a:lnTo>
              </a:path>
            </a:pathLst>
          </a:custGeom>
          <a:ln w="12700">
            <a:solidFill>
              <a:srgbClr val="2683C6"/>
            </a:solidFill>
          </a:ln>
        </p:spPr>
        <p:txBody>
          <a:bodyPr wrap="square" lIns="0" tIns="0" rIns="0" bIns="0" rtlCol="0"/>
          <a:lstStyle/>
          <a:p>
            <a:endParaRPr/>
          </a:p>
        </p:txBody>
      </p:sp>
      <p:sp>
        <p:nvSpPr>
          <p:cNvPr id="19" name="object 19"/>
          <p:cNvSpPr txBox="1"/>
          <p:nvPr/>
        </p:nvSpPr>
        <p:spPr>
          <a:xfrm>
            <a:off x="4223254" y="1337425"/>
            <a:ext cx="2642235" cy="381000"/>
          </a:xfrm>
          <a:prstGeom prst="rect">
            <a:avLst/>
          </a:prstGeom>
        </p:spPr>
        <p:txBody>
          <a:bodyPr vert="horz" wrap="square" lIns="0" tIns="0" rIns="0" bIns="0" rtlCol="0">
            <a:spAutoFit/>
          </a:bodyPr>
          <a:lstStyle/>
          <a:p>
            <a:pPr marL="12700">
              <a:lnSpc>
                <a:spcPct val="100000"/>
              </a:lnSpc>
            </a:pPr>
            <a:r>
              <a:rPr sz="2800" b="1" spc="-15" dirty="0">
                <a:latin typeface="Corbel"/>
                <a:cs typeface="Corbel"/>
              </a:rPr>
              <a:t>V</a:t>
            </a:r>
            <a:r>
              <a:rPr sz="2800" b="1" spc="-25" dirty="0">
                <a:latin typeface="Corbel"/>
                <a:cs typeface="Corbel"/>
              </a:rPr>
              <a:t>UL</a:t>
            </a:r>
            <a:r>
              <a:rPr sz="2800" b="1" spc="-20" dirty="0">
                <a:latin typeface="Corbel"/>
                <a:cs typeface="Corbel"/>
              </a:rPr>
              <a:t>NERABILITY</a:t>
            </a:r>
            <a:endParaRPr sz="2800">
              <a:latin typeface="Corbel"/>
              <a:cs typeface="Corbel"/>
            </a:endParaRPr>
          </a:p>
        </p:txBody>
      </p:sp>
      <p:sp>
        <p:nvSpPr>
          <p:cNvPr id="20" name="object 20"/>
          <p:cNvSpPr txBox="1"/>
          <p:nvPr/>
        </p:nvSpPr>
        <p:spPr>
          <a:xfrm>
            <a:off x="3743880" y="2181479"/>
            <a:ext cx="651510" cy="381000"/>
          </a:xfrm>
          <a:prstGeom prst="rect">
            <a:avLst/>
          </a:prstGeom>
        </p:spPr>
        <p:txBody>
          <a:bodyPr vert="horz" wrap="square" lIns="0" tIns="0" rIns="0" bIns="0" rtlCol="0">
            <a:spAutoFit/>
          </a:bodyPr>
          <a:lstStyle/>
          <a:p>
            <a:pPr marL="12700">
              <a:lnSpc>
                <a:spcPct val="100000"/>
              </a:lnSpc>
            </a:pPr>
            <a:r>
              <a:rPr sz="2800" spc="-25" dirty="0">
                <a:latin typeface="Corbel"/>
                <a:cs typeface="Corbel"/>
              </a:rPr>
              <a:t>Low</a:t>
            </a:r>
            <a:endParaRPr sz="2800">
              <a:latin typeface="Corbel"/>
              <a:cs typeface="Corbel"/>
            </a:endParaRPr>
          </a:p>
        </p:txBody>
      </p:sp>
      <p:sp>
        <p:nvSpPr>
          <p:cNvPr id="21" name="object 21"/>
          <p:cNvSpPr txBox="1"/>
          <p:nvPr/>
        </p:nvSpPr>
        <p:spPr>
          <a:xfrm>
            <a:off x="6477378" y="2181479"/>
            <a:ext cx="723900" cy="381000"/>
          </a:xfrm>
          <a:prstGeom prst="rect">
            <a:avLst/>
          </a:prstGeom>
        </p:spPr>
        <p:txBody>
          <a:bodyPr vert="horz" wrap="square" lIns="0" tIns="0" rIns="0" bIns="0" rtlCol="0">
            <a:spAutoFit/>
          </a:bodyPr>
          <a:lstStyle/>
          <a:p>
            <a:pPr marL="12700">
              <a:lnSpc>
                <a:spcPct val="100000"/>
              </a:lnSpc>
            </a:pPr>
            <a:r>
              <a:rPr sz="2800" spc="-15" dirty="0">
                <a:latin typeface="Corbel"/>
                <a:cs typeface="Corbel"/>
              </a:rPr>
              <a:t>High</a:t>
            </a:r>
            <a:endParaRPr sz="2800">
              <a:latin typeface="Corbel"/>
              <a:cs typeface="Corbel"/>
            </a:endParaRPr>
          </a:p>
        </p:txBody>
      </p:sp>
      <p:sp>
        <p:nvSpPr>
          <p:cNvPr id="22" name="object 22"/>
          <p:cNvSpPr txBox="1"/>
          <p:nvPr/>
        </p:nvSpPr>
        <p:spPr>
          <a:xfrm>
            <a:off x="1147988" y="3830920"/>
            <a:ext cx="381000" cy="774700"/>
          </a:xfrm>
          <a:prstGeom prst="rect">
            <a:avLst/>
          </a:prstGeom>
        </p:spPr>
        <p:txBody>
          <a:bodyPr vert="vert270" wrap="square" lIns="0" tIns="0" rIns="0" bIns="0" rtlCol="0">
            <a:spAutoFit/>
          </a:bodyPr>
          <a:lstStyle/>
          <a:p>
            <a:pPr marL="12700">
              <a:lnSpc>
                <a:spcPct val="100000"/>
              </a:lnSpc>
            </a:pPr>
            <a:r>
              <a:rPr sz="2800" b="1" spc="-5" dirty="0">
                <a:latin typeface="Corbel"/>
                <a:cs typeface="Corbel"/>
              </a:rPr>
              <a:t>RI</a:t>
            </a:r>
            <a:r>
              <a:rPr sz="2800" b="1" spc="-10" dirty="0">
                <a:latin typeface="Corbel"/>
                <a:cs typeface="Corbel"/>
              </a:rPr>
              <a:t>S</a:t>
            </a:r>
            <a:r>
              <a:rPr sz="2800" b="1" dirty="0">
                <a:latin typeface="Corbel"/>
                <a:cs typeface="Corbel"/>
              </a:rPr>
              <a:t>K</a:t>
            </a:r>
            <a:endParaRPr sz="2800">
              <a:latin typeface="Corbel"/>
              <a:cs typeface="Corbel"/>
            </a:endParaRPr>
          </a:p>
        </p:txBody>
      </p:sp>
      <p:sp>
        <p:nvSpPr>
          <p:cNvPr id="23" name="object 23"/>
          <p:cNvSpPr txBox="1"/>
          <p:nvPr/>
        </p:nvSpPr>
        <p:spPr>
          <a:xfrm>
            <a:off x="2024355" y="3114672"/>
            <a:ext cx="381000" cy="651510"/>
          </a:xfrm>
          <a:prstGeom prst="rect">
            <a:avLst/>
          </a:prstGeom>
        </p:spPr>
        <p:txBody>
          <a:bodyPr vert="vert270" wrap="square" lIns="0" tIns="0" rIns="0" bIns="0" rtlCol="0">
            <a:spAutoFit/>
          </a:bodyPr>
          <a:lstStyle/>
          <a:p>
            <a:pPr marL="12700">
              <a:lnSpc>
                <a:spcPct val="100000"/>
              </a:lnSpc>
            </a:pPr>
            <a:r>
              <a:rPr sz="2800" spc="-5" dirty="0">
                <a:latin typeface="Corbel"/>
                <a:cs typeface="Corbel"/>
              </a:rPr>
              <a:t>Low</a:t>
            </a:r>
            <a:endParaRPr sz="2800">
              <a:latin typeface="Corbel"/>
              <a:cs typeface="Corbel"/>
            </a:endParaRPr>
          </a:p>
        </p:txBody>
      </p:sp>
      <p:sp>
        <p:nvSpPr>
          <p:cNvPr id="24" name="object 24"/>
          <p:cNvSpPr txBox="1"/>
          <p:nvPr/>
        </p:nvSpPr>
        <p:spPr>
          <a:xfrm>
            <a:off x="2994016" y="2924443"/>
            <a:ext cx="2150745" cy="920115"/>
          </a:xfrm>
          <a:prstGeom prst="rect">
            <a:avLst/>
          </a:prstGeom>
        </p:spPr>
        <p:txBody>
          <a:bodyPr vert="horz" wrap="square" lIns="0" tIns="0" rIns="0" bIns="0" rtlCol="0">
            <a:spAutoFit/>
          </a:bodyPr>
          <a:lstStyle/>
          <a:p>
            <a:pPr marL="716280" marR="5080" indent="-70421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a:t>
            </a:r>
            <a:r>
              <a:rPr sz="3200" dirty="0">
                <a:latin typeface="Corbel"/>
                <a:cs typeface="Corbel"/>
              </a:rPr>
              <a:t>: L</a:t>
            </a:r>
            <a:r>
              <a:rPr sz="3200" spc="-5" dirty="0">
                <a:latin typeface="Corbel"/>
                <a:cs typeface="Corbel"/>
              </a:rPr>
              <a:t>ow</a:t>
            </a:r>
            <a:endParaRPr sz="3200">
              <a:latin typeface="Corbel"/>
              <a:cs typeface="Corbel"/>
            </a:endParaRPr>
          </a:p>
        </p:txBody>
      </p:sp>
      <p:sp>
        <p:nvSpPr>
          <p:cNvPr id="25" name="object 25"/>
          <p:cNvSpPr txBox="1"/>
          <p:nvPr/>
        </p:nvSpPr>
        <p:spPr>
          <a:xfrm>
            <a:off x="5713789" y="2924443"/>
            <a:ext cx="2251075" cy="920115"/>
          </a:xfrm>
          <a:prstGeom prst="rect">
            <a:avLst/>
          </a:prstGeom>
        </p:spPr>
        <p:txBody>
          <a:bodyPr vert="horz" wrap="square" lIns="0" tIns="0" rIns="0" bIns="0" rtlCol="0">
            <a:spAutoFit/>
          </a:bodyPr>
          <a:lstStyle/>
          <a:p>
            <a:pPr marL="300355" marR="5080" indent="-28829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p:txBody>
      </p:sp>
      <p:sp>
        <p:nvSpPr>
          <p:cNvPr id="26" name="object 26"/>
          <p:cNvSpPr txBox="1"/>
          <p:nvPr/>
        </p:nvSpPr>
        <p:spPr>
          <a:xfrm>
            <a:off x="2024492" y="4483748"/>
            <a:ext cx="381000" cy="723900"/>
          </a:xfrm>
          <a:prstGeom prst="rect">
            <a:avLst/>
          </a:prstGeom>
        </p:spPr>
        <p:txBody>
          <a:bodyPr vert="vert270" wrap="square" lIns="0" tIns="0" rIns="0" bIns="0" rtlCol="0">
            <a:spAutoFit/>
          </a:bodyPr>
          <a:lstStyle/>
          <a:p>
            <a:pPr marL="12700">
              <a:lnSpc>
                <a:spcPct val="100000"/>
              </a:lnSpc>
            </a:pPr>
            <a:r>
              <a:rPr sz="2800" spc="5" dirty="0">
                <a:latin typeface="Corbel"/>
                <a:cs typeface="Corbel"/>
              </a:rPr>
              <a:t>H</a:t>
            </a:r>
            <a:r>
              <a:rPr sz="2800" dirty="0">
                <a:latin typeface="Corbel"/>
                <a:cs typeface="Corbel"/>
              </a:rPr>
              <a:t>igh</a:t>
            </a:r>
            <a:endParaRPr sz="2800">
              <a:latin typeface="Corbel"/>
              <a:cs typeface="Corbel"/>
            </a:endParaRPr>
          </a:p>
        </p:txBody>
      </p:sp>
      <p:sp>
        <p:nvSpPr>
          <p:cNvPr id="27" name="object 27"/>
          <p:cNvSpPr txBox="1"/>
          <p:nvPr/>
        </p:nvSpPr>
        <p:spPr>
          <a:xfrm>
            <a:off x="2893432" y="4178703"/>
            <a:ext cx="2351405" cy="920115"/>
          </a:xfrm>
          <a:prstGeom prst="rect">
            <a:avLst/>
          </a:prstGeom>
        </p:spPr>
        <p:txBody>
          <a:bodyPr vert="horz" wrap="square" lIns="0" tIns="0" rIns="0" bIns="0" rtlCol="0">
            <a:spAutoFit/>
          </a:bodyPr>
          <a:lstStyle/>
          <a:p>
            <a:pPr marL="350520" marR="5080" indent="-33845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p:txBody>
      </p:sp>
      <p:sp>
        <p:nvSpPr>
          <p:cNvPr id="28" name="object 28"/>
          <p:cNvSpPr txBox="1"/>
          <p:nvPr/>
        </p:nvSpPr>
        <p:spPr>
          <a:xfrm>
            <a:off x="5646571" y="4178703"/>
            <a:ext cx="2383790" cy="920115"/>
          </a:xfrm>
          <a:prstGeom prst="rect">
            <a:avLst/>
          </a:prstGeom>
        </p:spPr>
        <p:txBody>
          <a:bodyPr vert="horz" wrap="square" lIns="0" tIns="0" rIns="0" bIns="0" rtlCol="0">
            <a:spAutoFit/>
          </a:bodyPr>
          <a:lstStyle/>
          <a:p>
            <a:pPr marL="793115" marR="5080" indent="-78105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ability</a:t>
            </a:r>
            <a:r>
              <a:rPr sz="3200" spc="-30" dirty="0">
                <a:latin typeface="Corbel"/>
                <a:cs typeface="Corbel"/>
              </a:rPr>
              <a:t> </a:t>
            </a:r>
            <a:r>
              <a:rPr sz="3200" spc="-5" dirty="0">
                <a:latin typeface="Corbel"/>
                <a:cs typeface="Corbel"/>
              </a:rPr>
              <a:t>I</a:t>
            </a:r>
            <a:r>
              <a:rPr sz="3200" spc="-110" dirty="0">
                <a:latin typeface="Corbel"/>
                <a:cs typeface="Corbel"/>
              </a:rPr>
              <a:t>V</a:t>
            </a:r>
            <a:r>
              <a:rPr sz="3200" dirty="0">
                <a:latin typeface="Corbel"/>
                <a:cs typeface="Corbel"/>
              </a:rPr>
              <a:t>: </a:t>
            </a:r>
            <a:r>
              <a:rPr sz="3200" spc="-5" dirty="0">
                <a:latin typeface="Corbel"/>
                <a:cs typeface="Corbel"/>
              </a:rPr>
              <a:t>H</a:t>
            </a:r>
            <a:r>
              <a:rPr sz="3200" dirty="0">
                <a:latin typeface="Corbel"/>
                <a:cs typeface="Corbel"/>
              </a:rPr>
              <a:t>igh</a:t>
            </a:r>
            <a:endParaRPr sz="3200">
              <a:latin typeface="Corbel"/>
              <a:cs typeface="Corbel"/>
            </a:endParaRPr>
          </a:p>
        </p:txBody>
      </p:sp>
      <p:sp>
        <p:nvSpPr>
          <p:cNvPr id="29" name="object 29"/>
          <p:cNvSpPr/>
          <p:nvPr/>
        </p:nvSpPr>
        <p:spPr>
          <a:xfrm>
            <a:off x="633983" y="826008"/>
            <a:ext cx="2124710" cy="1976755"/>
          </a:xfrm>
          <a:custGeom>
            <a:avLst/>
            <a:gdLst/>
            <a:ahLst/>
            <a:cxnLst/>
            <a:rect l="l" t="t" r="r" b="b"/>
            <a:pathLst>
              <a:path w="2124710" h="1976755">
                <a:moveTo>
                  <a:pt x="0" y="0"/>
                </a:moveTo>
                <a:lnTo>
                  <a:pt x="2124455" y="0"/>
                </a:lnTo>
                <a:lnTo>
                  <a:pt x="2124455" y="1976627"/>
                </a:lnTo>
                <a:lnTo>
                  <a:pt x="0" y="1976627"/>
                </a:lnTo>
                <a:lnTo>
                  <a:pt x="0" y="0"/>
                </a:lnTo>
                <a:close/>
              </a:path>
            </a:pathLst>
          </a:custGeom>
          <a:solidFill>
            <a:srgbClr val="FFFFFF"/>
          </a:solidFill>
        </p:spPr>
        <p:txBody>
          <a:bodyPr wrap="square" lIns="0" tIns="0" rIns="0" bIns="0" rtlCol="0"/>
          <a:lstStyle/>
          <a:p>
            <a:endParaRPr/>
          </a:p>
        </p:txBody>
      </p:sp>
      <p:sp>
        <p:nvSpPr>
          <p:cNvPr id="30" name="object 30"/>
          <p:cNvSpPr/>
          <p:nvPr/>
        </p:nvSpPr>
        <p:spPr>
          <a:xfrm>
            <a:off x="5268467" y="3820667"/>
            <a:ext cx="3045460" cy="1801495"/>
          </a:xfrm>
          <a:custGeom>
            <a:avLst/>
            <a:gdLst/>
            <a:ahLst/>
            <a:cxnLst/>
            <a:rect l="l" t="t" r="r" b="b"/>
            <a:pathLst>
              <a:path w="3045459" h="1801495">
                <a:moveTo>
                  <a:pt x="0" y="900684"/>
                </a:moveTo>
                <a:lnTo>
                  <a:pt x="5046" y="826813"/>
                </a:lnTo>
                <a:lnTo>
                  <a:pt x="19926" y="754588"/>
                </a:lnTo>
                <a:lnTo>
                  <a:pt x="44247" y="684239"/>
                </a:lnTo>
                <a:lnTo>
                  <a:pt x="77616" y="615998"/>
                </a:lnTo>
                <a:lnTo>
                  <a:pt x="119643" y="550097"/>
                </a:lnTo>
                <a:lnTo>
                  <a:pt x="169935" y="486768"/>
                </a:lnTo>
                <a:lnTo>
                  <a:pt x="228101" y="426242"/>
                </a:lnTo>
                <a:lnTo>
                  <a:pt x="293749" y="368751"/>
                </a:lnTo>
                <a:lnTo>
                  <a:pt x="366486" y="314528"/>
                </a:lnTo>
                <a:lnTo>
                  <a:pt x="445922" y="263804"/>
                </a:lnTo>
                <a:lnTo>
                  <a:pt x="531664" y="216810"/>
                </a:lnTo>
                <a:lnTo>
                  <a:pt x="623320" y="173779"/>
                </a:lnTo>
                <a:lnTo>
                  <a:pt x="720500" y="134943"/>
                </a:lnTo>
                <a:lnTo>
                  <a:pt x="822810" y="100532"/>
                </a:lnTo>
                <a:lnTo>
                  <a:pt x="929859" y="70780"/>
                </a:lnTo>
                <a:lnTo>
                  <a:pt x="1041255" y="45917"/>
                </a:lnTo>
                <a:lnTo>
                  <a:pt x="1156606" y="26176"/>
                </a:lnTo>
                <a:lnTo>
                  <a:pt x="1275522" y="11788"/>
                </a:lnTo>
                <a:lnTo>
                  <a:pt x="1397609" y="2985"/>
                </a:lnTo>
                <a:lnTo>
                  <a:pt x="1522476" y="0"/>
                </a:lnTo>
                <a:lnTo>
                  <a:pt x="1647342" y="2985"/>
                </a:lnTo>
                <a:lnTo>
                  <a:pt x="1769429" y="11788"/>
                </a:lnTo>
                <a:lnTo>
                  <a:pt x="1888345" y="26176"/>
                </a:lnTo>
                <a:lnTo>
                  <a:pt x="2003696" y="45917"/>
                </a:lnTo>
                <a:lnTo>
                  <a:pt x="2115092" y="70780"/>
                </a:lnTo>
                <a:lnTo>
                  <a:pt x="2222141" y="100532"/>
                </a:lnTo>
                <a:lnTo>
                  <a:pt x="2324451" y="134943"/>
                </a:lnTo>
                <a:lnTo>
                  <a:pt x="2421631" y="173779"/>
                </a:lnTo>
                <a:lnTo>
                  <a:pt x="2513287" y="216810"/>
                </a:lnTo>
                <a:lnTo>
                  <a:pt x="2599029" y="263804"/>
                </a:lnTo>
                <a:lnTo>
                  <a:pt x="2678465" y="314528"/>
                </a:lnTo>
                <a:lnTo>
                  <a:pt x="2751202" y="368751"/>
                </a:lnTo>
                <a:lnTo>
                  <a:pt x="2816850" y="426242"/>
                </a:lnTo>
                <a:lnTo>
                  <a:pt x="2875016" y="486768"/>
                </a:lnTo>
                <a:lnTo>
                  <a:pt x="2925308" y="550097"/>
                </a:lnTo>
                <a:lnTo>
                  <a:pt x="2967335" y="615998"/>
                </a:lnTo>
                <a:lnTo>
                  <a:pt x="3000704" y="684239"/>
                </a:lnTo>
                <a:lnTo>
                  <a:pt x="3025025" y="754588"/>
                </a:lnTo>
                <a:lnTo>
                  <a:pt x="3039905" y="826813"/>
                </a:lnTo>
                <a:lnTo>
                  <a:pt x="3044952" y="900684"/>
                </a:lnTo>
                <a:lnTo>
                  <a:pt x="3039905" y="974554"/>
                </a:lnTo>
                <a:lnTo>
                  <a:pt x="3025025" y="1046779"/>
                </a:lnTo>
                <a:lnTo>
                  <a:pt x="3000704" y="1117128"/>
                </a:lnTo>
                <a:lnTo>
                  <a:pt x="2967335" y="1185369"/>
                </a:lnTo>
                <a:lnTo>
                  <a:pt x="2925308" y="1251270"/>
                </a:lnTo>
                <a:lnTo>
                  <a:pt x="2875016" y="1314599"/>
                </a:lnTo>
                <a:lnTo>
                  <a:pt x="2816850" y="1375125"/>
                </a:lnTo>
                <a:lnTo>
                  <a:pt x="2751202" y="1432616"/>
                </a:lnTo>
                <a:lnTo>
                  <a:pt x="2678465" y="1486839"/>
                </a:lnTo>
                <a:lnTo>
                  <a:pt x="2599029" y="1537563"/>
                </a:lnTo>
                <a:lnTo>
                  <a:pt x="2513287" y="1584557"/>
                </a:lnTo>
                <a:lnTo>
                  <a:pt x="2421631" y="1627588"/>
                </a:lnTo>
                <a:lnTo>
                  <a:pt x="2324451" y="1666424"/>
                </a:lnTo>
                <a:lnTo>
                  <a:pt x="2222141" y="1700835"/>
                </a:lnTo>
                <a:lnTo>
                  <a:pt x="2115092" y="1730587"/>
                </a:lnTo>
                <a:lnTo>
                  <a:pt x="2003696" y="1755450"/>
                </a:lnTo>
                <a:lnTo>
                  <a:pt x="1888345" y="1775191"/>
                </a:lnTo>
                <a:lnTo>
                  <a:pt x="1769429" y="1789579"/>
                </a:lnTo>
                <a:lnTo>
                  <a:pt x="1647342" y="1798382"/>
                </a:lnTo>
                <a:lnTo>
                  <a:pt x="1522476" y="1801368"/>
                </a:lnTo>
                <a:lnTo>
                  <a:pt x="1397609" y="1798382"/>
                </a:lnTo>
                <a:lnTo>
                  <a:pt x="1275522" y="1789579"/>
                </a:lnTo>
                <a:lnTo>
                  <a:pt x="1156606" y="1775191"/>
                </a:lnTo>
                <a:lnTo>
                  <a:pt x="1041255" y="1755450"/>
                </a:lnTo>
                <a:lnTo>
                  <a:pt x="929859" y="1730587"/>
                </a:lnTo>
                <a:lnTo>
                  <a:pt x="822810" y="1700835"/>
                </a:lnTo>
                <a:lnTo>
                  <a:pt x="720500" y="1666424"/>
                </a:lnTo>
                <a:lnTo>
                  <a:pt x="623320" y="1627588"/>
                </a:lnTo>
                <a:lnTo>
                  <a:pt x="531664" y="1584557"/>
                </a:lnTo>
                <a:lnTo>
                  <a:pt x="445922" y="1537563"/>
                </a:lnTo>
                <a:lnTo>
                  <a:pt x="366486" y="1486839"/>
                </a:lnTo>
                <a:lnTo>
                  <a:pt x="293749" y="1432616"/>
                </a:lnTo>
                <a:lnTo>
                  <a:pt x="228101" y="1375125"/>
                </a:lnTo>
                <a:lnTo>
                  <a:pt x="169935" y="1314599"/>
                </a:lnTo>
                <a:lnTo>
                  <a:pt x="119643" y="1251270"/>
                </a:lnTo>
                <a:lnTo>
                  <a:pt x="77616" y="1185369"/>
                </a:lnTo>
                <a:lnTo>
                  <a:pt x="44247" y="1117128"/>
                </a:lnTo>
                <a:lnTo>
                  <a:pt x="19926" y="1046779"/>
                </a:lnTo>
                <a:lnTo>
                  <a:pt x="5046" y="974554"/>
                </a:lnTo>
                <a:lnTo>
                  <a:pt x="0" y="900684"/>
                </a:lnTo>
                <a:close/>
              </a:path>
            </a:pathLst>
          </a:custGeom>
          <a:ln w="76200">
            <a:solidFill>
              <a:srgbClr val="FF0000"/>
            </a:solidFill>
          </a:ln>
        </p:spPr>
        <p:txBody>
          <a:bodyPr wrap="square" lIns="0" tIns="0" rIns="0" bIns="0" rtlCol="0"/>
          <a:lstStyle/>
          <a:p>
            <a:endParaRPr/>
          </a:p>
        </p:txBody>
      </p:sp>
      <p:sp>
        <p:nvSpPr>
          <p:cNvPr id="31" name="object 31"/>
          <p:cNvSpPr txBox="1"/>
          <p:nvPr/>
        </p:nvSpPr>
        <p:spPr>
          <a:xfrm>
            <a:off x="794039" y="6364696"/>
            <a:ext cx="175450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10" dirty="0">
                <a:latin typeface="Corbel"/>
                <a:cs typeface="Corbel"/>
              </a:rPr>
              <a:t>1</a:t>
            </a:r>
            <a:r>
              <a:rPr sz="1400" spc="-5" dirty="0">
                <a:latin typeface="Corbel"/>
                <a:cs typeface="Corbel"/>
              </a:rPr>
              <a:t>993</a:t>
            </a:r>
            <a:r>
              <a:rPr sz="1400" dirty="0">
                <a:latin typeface="Corbel"/>
                <a:cs typeface="Corbel"/>
              </a:rPr>
              <a:t>,</a:t>
            </a:r>
            <a:r>
              <a:rPr sz="1400" spc="2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endParaRPr sz="1400">
              <a:latin typeface="Corbel"/>
              <a:cs typeface="Corbel"/>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62</a:t>
            </a:fld>
            <a:endParaRPr spc="10" dirty="0"/>
          </a:p>
        </p:txBody>
      </p:sp>
      <p:sp>
        <p:nvSpPr>
          <p:cNvPr id="33" name="object 3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34" name="object 3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35" name="object 35"/>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1077" y="2802635"/>
            <a:ext cx="876935" cy="10795"/>
          </a:xfrm>
          <a:custGeom>
            <a:avLst/>
            <a:gdLst/>
            <a:ahLst/>
            <a:cxnLst/>
            <a:rect l="l" t="t" r="r" b="b"/>
            <a:pathLst>
              <a:path w="876935" h="10794">
                <a:moveTo>
                  <a:pt x="0" y="10388"/>
                </a:moveTo>
                <a:lnTo>
                  <a:pt x="876503" y="10388"/>
                </a:lnTo>
                <a:lnTo>
                  <a:pt x="876503" y="0"/>
                </a:lnTo>
                <a:lnTo>
                  <a:pt x="0" y="0"/>
                </a:lnTo>
                <a:lnTo>
                  <a:pt x="0" y="10388"/>
                </a:lnTo>
                <a:close/>
              </a:path>
            </a:pathLst>
          </a:custGeom>
          <a:solidFill>
            <a:srgbClr val="2683C6"/>
          </a:solidFill>
        </p:spPr>
        <p:txBody>
          <a:bodyPr wrap="square" lIns="0" tIns="0" rIns="0" bIns="0" rtlCol="0"/>
          <a:lstStyle/>
          <a:p>
            <a:endParaRPr/>
          </a:p>
        </p:txBody>
      </p:sp>
      <p:sp>
        <p:nvSpPr>
          <p:cNvPr id="3" name="object 3"/>
          <p:cNvSpPr/>
          <p:nvPr/>
        </p:nvSpPr>
        <p:spPr>
          <a:xfrm>
            <a:off x="1877580" y="2080374"/>
            <a:ext cx="897255" cy="732790"/>
          </a:xfrm>
          <a:custGeom>
            <a:avLst/>
            <a:gdLst/>
            <a:ahLst/>
            <a:cxnLst/>
            <a:rect l="l" t="t" r="r" b="b"/>
            <a:pathLst>
              <a:path w="897255" h="732789">
                <a:moveTo>
                  <a:pt x="0" y="0"/>
                </a:moveTo>
                <a:lnTo>
                  <a:pt x="896708" y="0"/>
                </a:lnTo>
                <a:lnTo>
                  <a:pt x="896708" y="732650"/>
                </a:lnTo>
                <a:lnTo>
                  <a:pt x="0" y="732650"/>
                </a:lnTo>
                <a:lnTo>
                  <a:pt x="0" y="0"/>
                </a:lnTo>
                <a:close/>
              </a:path>
            </a:pathLst>
          </a:custGeom>
          <a:solidFill>
            <a:srgbClr val="2683C6"/>
          </a:solidFill>
        </p:spPr>
        <p:txBody>
          <a:bodyPr wrap="square" lIns="0" tIns="0" rIns="0" bIns="0" rtlCol="0"/>
          <a:lstStyle/>
          <a:p>
            <a:endParaRPr/>
          </a:p>
        </p:txBody>
      </p:sp>
      <p:sp>
        <p:nvSpPr>
          <p:cNvPr id="4" name="object 4"/>
          <p:cNvSpPr/>
          <p:nvPr/>
        </p:nvSpPr>
        <p:spPr>
          <a:xfrm>
            <a:off x="2774289" y="2080374"/>
            <a:ext cx="2591435" cy="732790"/>
          </a:xfrm>
          <a:custGeom>
            <a:avLst/>
            <a:gdLst/>
            <a:ahLst/>
            <a:cxnLst/>
            <a:rect l="l" t="t" r="r" b="b"/>
            <a:pathLst>
              <a:path w="2591435" h="732789">
                <a:moveTo>
                  <a:pt x="0" y="0"/>
                </a:moveTo>
                <a:lnTo>
                  <a:pt x="2591015" y="0"/>
                </a:lnTo>
                <a:lnTo>
                  <a:pt x="2591015" y="732650"/>
                </a:lnTo>
                <a:lnTo>
                  <a:pt x="0" y="732650"/>
                </a:lnTo>
                <a:lnTo>
                  <a:pt x="0" y="0"/>
                </a:lnTo>
                <a:close/>
              </a:path>
            </a:pathLst>
          </a:custGeom>
          <a:solidFill>
            <a:srgbClr val="2683C6"/>
          </a:solidFill>
        </p:spPr>
        <p:txBody>
          <a:bodyPr wrap="square" lIns="0" tIns="0" rIns="0" bIns="0" rtlCol="0"/>
          <a:lstStyle/>
          <a:p>
            <a:endParaRPr/>
          </a:p>
        </p:txBody>
      </p:sp>
      <p:sp>
        <p:nvSpPr>
          <p:cNvPr id="5" name="object 5"/>
          <p:cNvSpPr/>
          <p:nvPr/>
        </p:nvSpPr>
        <p:spPr>
          <a:xfrm>
            <a:off x="5365305" y="2080374"/>
            <a:ext cx="2948940" cy="732790"/>
          </a:xfrm>
          <a:custGeom>
            <a:avLst/>
            <a:gdLst/>
            <a:ahLst/>
            <a:cxnLst/>
            <a:rect l="l" t="t" r="r" b="b"/>
            <a:pathLst>
              <a:path w="2948940" h="732789">
                <a:moveTo>
                  <a:pt x="0" y="0"/>
                </a:moveTo>
                <a:lnTo>
                  <a:pt x="2948381" y="0"/>
                </a:lnTo>
                <a:lnTo>
                  <a:pt x="2948381" y="732650"/>
                </a:lnTo>
                <a:lnTo>
                  <a:pt x="0" y="732650"/>
                </a:lnTo>
                <a:lnTo>
                  <a:pt x="0" y="0"/>
                </a:lnTo>
                <a:close/>
              </a:path>
            </a:pathLst>
          </a:custGeom>
          <a:solidFill>
            <a:srgbClr val="2683C6"/>
          </a:solidFill>
        </p:spPr>
        <p:txBody>
          <a:bodyPr wrap="square" lIns="0" tIns="0" rIns="0" bIns="0" rtlCol="0"/>
          <a:lstStyle/>
          <a:p>
            <a:endParaRPr/>
          </a:p>
        </p:txBody>
      </p:sp>
      <p:sp>
        <p:nvSpPr>
          <p:cNvPr id="6" name="object 6"/>
          <p:cNvSpPr/>
          <p:nvPr/>
        </p:nvSpPr>
        <p:spPr>
          <a:xfrm>
            <a:off x="1877580" y="4067276"/>
            <a:ext cx="897255" cy="1554480"/>
          </a:xfrm>
          <a:custGeom>
            <a:avLst/>
            <a:gdLst/>
            <a:ahLst/>
            <a:cxnLst/>
            <a:rect l="l" t="t" r="r" b="b"/>
            <a:pathLst>
              <a:path w="897255" h="1554479">
                <a:moveTo>
                  <a:pt x="0" y="0"/>
                </a:moveTo>
                <a:lnTo>
                  <a:pt x="896708" y="0"/>
                </a:lnTo>
                <a:lnTo>
                  <a:pt x="896708" y="1554479"/>
                </a:lnTo>
                <a:lnTo>
                  <a:pt x="0" y="1554479"/>
                </a:lnTo>
                <a:lnTo>
                  <a:pt x="0" y="0"/>
                </a:lnTo>
                <a:close/>
              </a:path>
            </a:pathLst>
          </a:custGeom>
          <a:solidFill>
            <a:srgbClr val="2683C6"/>
          </a:solidFill>
        </p:spPr>
        <p:txBody>
          <a:bodyPr wrap="square" lIns="0" tIns="0" rIns="0" bIns="0" rtlCol="0"/>
          <a:lstStyle/>
          <a:p>
            <a:endParaRPr/>
          </a:p>
        </p:txBody>
      </p:sp>
      <p:sp>
        <p:nvSpPr>
          <p:cNvPr id="7" name="object 7"/>
          <p:cNvSpPr/>
          <p:nvPr/>
        </p:nvSpPr>
        <p:spPr>
          <a:xfrm>
            <a:off x="2774289" y="4067276"/>
            <a:ext cx="2591435" cy="1554480"/>
          </a:xfrm>
          <a:custGeom>
            <a:avLst/>
            <a:gdLst/>
            <a:ahLst/>
            <a:cxnLst/>
            <a:rect l="l" t="t" r="r" b="b"/>
            <a:pathLst>
              <a:path w="2591435" h="1554479">
                <a:moveTo>
                  <a:pt x="0" y="0"/>
                </a:moveTo>
                <a:lnTo>
                  <a:pt x="2591015" y="0"/>
                </a:lnTo>
                <a:lnTo>
                  <a:pt x="2591015" y="1554479"/>
                </a:lnTo>
                <a:lnTo>
                  <a:pt x="0" y="1554479"/>
                </a:lnTo>
                <a:lnTo>
                  <a:pt x="0" y="0"/>
                </a:lnTo>
                <a:close/>
              </a:path>
            </a:pathLst>
          </a:custGeom>
          <a:solidFill>
            <a:srgbClr val="2683C6"/>
          </a:solidFill>
        </p:spPr>
        <p:txBody>
          <a:bodyPr wrap="square" lIns="0" tIns="0" rIns="0" bIns="0" rtlCol="0"/>
          <a:lstStyle/>
          <a:p>
            <a:endParaRPr/>
          </a:p>
        </p:txBody>
      </p:sp>
      <p:sp>
        <p:nvSpPr>
          <p:cNvPr id="8" name="object 8"/>
          <p:cNvSpPr/>
          <p:nvPr/>
        </p:nvSpPr>
        <p:spPr>
          <a:xfrm>
            <a:off x="5365305" y="4067276"/>
            <a:ext cx="2948940" cy="1554480"/>
          </a:xfrm>
          <a:custGeom>
            <a:avLst/>
            <a:gdLst/>
            <a:ahLst/>
            <a:cxnLst/>
            <a:rect l="l" t="t" r="r" b="b"/>
            <a:pathLst>
              <a:path w="2948940" h="1554479">
                <a:moveTo>
                  <a:pt x="0" y="0"/>
                </a:moveTo>
                <a:lnTo>
                  <a:pt x="2948381" y="0"/>
                </a:lnTo>
                <a:lnTo>
                  <a:pt x="2948381" y="1554479"/>
                </a:lnTo>
                <a:lnTo>
                  <a:pt x="0" y="1554479"/>
                </a:lnTo>
                <a:lnTo>
                  <a:pt x="0" y="0"/>
                </a:lnTo>
                <a:close/>
              </a:path>
            </a:pathLst>
          </a:custGeom>
          <a:solidFill>
            <a:srgbClr val="2683C6"/>
          </a:solidFill>
        </p:spPr>
        <p:txBody>
          <a:bodyPr wrap="square" lIns="0" tIns="0" rIns="0" bIns="0" rtlCol="0"/>
          <a:lstStyle/>
          <a:p>
            <a:endParaRPr/>
          </a:p>
        </p:txBody>
      </p:sp>
      <p:sp>
        <p:nvSpPr>
          <p:cNvPr id="9" name="object 9"/>
          <p:cNvSpPr/>
          <p:nvPr/>
        </p:nvSpPr>
        <p:spPr>
          <a:xfrm>
            <a:off x="1877585" y="2802635"/>
            <a:ext cx="0" cy="2825750"/>
          </a:xfrm>
          <a:custGeom>
            <a:avLst/>
            <a:gdLst/>
            <a:ahLst/>
            <a:cxnLst/>
            <a:rect l="l" t="t" r="r" b="b"/>
            <a:pathLst>
              <a:path h="2825750">
                <a:moveTo>
                  <a:pt x="0" y="0"/>
                </a:moveTo>
                <a:lnTo>
                  <a:pt x="0" y="2825478"/>
                </a:lnTo>
              </a:path>
            </a:pathLst>
          </a:custGeom>
          <a:ln w="12700">
            <a:solidFill>
              <a:srgbClr val="2683C6"/>
            </a:solidFill>
          </a:ln>
        </p:spPr>
        <p:txBody>
          <a:bodyPr wrap="square" lIns="0" tIns="0" rIns="0" bIns="0" rtlCol="0"/>
          <a:lstStyle/>
          <a:p>
            <a:endParaRPr/>
          </a:p>
        </p:txBody>
      </p:sp>
      <p:sp>
        <p:nvSpPr>
          <p:cNvPr id="10" name="object 10"/>
          <p:cNvSpPr/>
          <p:nvPr/>
        </p:nvSpPr>
        <p:spPr>
          <a:xfrm>
            <a:off x="2774294" y="1229888"/>
            <a:ext cx="0" cy="4398645"/>
          </a:xfrm>
          <a:custGeom>
            <a:avLst/>
            <a:gdLst/>
            <a:ahLst/>
            <a:cxnLst/>
            <a:rect l="l" t="t" r="r" b="b"/>
            <a:pathLst>
              <a:path h="4398645">
                <a:moveTo>
                  <a:pt x="0" y="0"/>
                </a:moveTo>
                <a:lnTo>
                  <a:pt x="0" y="4398225"/>
                </a:lnTo>
              </a:path>
            </a:pathLst>
          </a:custGeom>
          <a:ln w="12700">
            <a:solidFill>
              <a:srgbClr val="2683C6"/>
            </a:solidFill>
          </a:ln>
        </p:spPr>
        <p:txBody>
          <a:bodyPr wrap="square" lIns="0" tIns="0" rIns="0" bIns="0" rtlCol="0"/>
          <a:lstStyle/>
          <a:p>
            <a:endParaRPr/>
          </a:p>
        </p:txBody>
      </p:sp>
      <p:sp>
        <p:nvSpPr>
          <p:cNvPr id="11" name="object 11"/>
          <p:cNvSpPr/>
          <p:nvPr/>
        </p:nvSpPr>
        <p:spPr>
          <a:xfrm>
            <a:off x="5365308" y="2067675"/>
            <a:ext cx="0" cy="3560445"/>
          </a:xfrm>
          <a:custGeom>
            <a:avLst/>
            <a:gdLst/>
            <a:ahLst/>
            <a:cxnLst/>
            <a:rect l="l" t="t" r="r" b="b"/>
            <a:pathLst>
              <a:path h="3560445">
                <a:moveTo>
                  <a:pt x="0" y="0"/>
                </a:moveTo>
                <a:lnTo>
                  <a:pt x="0" y="3560432"/>
                </a:lnTo>
              </a:path>
            </a:pathLst>
          </a:custGeom>
          <a:ln w="12700">
            <a:solidFill>
              <a:srgbClr val="2683C6"/>
            </a:solidFill>
          </a:ln>
        </p:spPr>
        <p:txBody>
          <a:bodyPr wrap="square" lIns="0" tIns="0" rIns="0" bIns="0" rtlCol="0"/>
          <a:lstStyle/>
          <a:p>
            <a:endParaRPr/>
          </a:p>
        </p:txBody>
      </p:sp>
      <p:sp>
        <p:nvSpPr>
          <p:cNvPr id="12" name="object 12"/>
          <p:cNvSpPr/>
          <p:nvPr/>
        </p:nvSpPr>
        <p:spPr>
          <a:xfrm>
            <a:off x="2758439" y="2080375"/>
            <a:ext cx="5561965" cy="0"/>
          </a:xfrm>
          <a:custGeom>
            <a:avLst/>
            <a:gdLst/>
            <a:ahLst/>
            <a:cxnLst/>
            <a:rect l="l" t="t" r="r" b="b"/>
            <a:pathLst>
              <a:path w="5561965">
                <a:moveTo>
                  <a:pt x="0" y="0"/>
                </a:moveTo>
                <a:lnTo>
                  <a:pt x="5561600" y="0"/>
                </a:lnTo>
              </a:path>
            </a:pathLst>
          </a:custGeom>
          <a:ln w="25400">
            <a:solidFill>
              <a:srgbClr val="2683C6"/>
            </a:solidFill>
          </a:ln>
        </p:spPr>
        <p:txBody>
          <a:bodyPr wrap="square" lIns="0" tIns="0" rIns="0" bIns="0" rtlCol="0"/>
          <a:lstStyle/>
          <a:p>
            <a:endParaRPr/>
          </a:p>
        </p:txBody>
      </p:sp>
      <p:sp>
        <p:nvSpPr>
          <p:cNvPr id="13" name="object 13"/>
          <p:cNvSpPr/>
          <p:nvPr/>
        </p:nvSpPr>
        <p:spPr>
          <a:xfrm>
            <a:off x="994731" y="2813022"/>
            <a:ext cx="7325359" cy="0"/>
          </a:xfrm>
          <a:custGeom>
            <a:avLst/>
            <a:gdLst/>
            <a:ahLst/>
            <a:cxnLst/>
            <a:rect l="l" t="t" r="r" b="b"/>
            <a:pathLst>
              <a:path w="7325359">
                <a:moveTo>
                  <a:pt x="0" y="0"/>
                </a:moveTo>
                <a:lnTo>
                  <a:pt x="7325309" y="0"/>
                </a:lnTo>
              </a:path>
            </a:pathLst>
          </a:custGeom>
          <a:ln w="12700">
            <a:solidFill>
              <a:srgbClr val="2683C6"/>
            </a:solidFill>
          </a:ln>
        </p:spPr>
        <p:txBody>
          <a:bodyPr wrap="square" lIns="0" tIns="0" rIns="0" bIns="0" rtlCol="0"/>
          <a:lstStyle/>
          <a:p>
            <a:endParaRPr/>
          </a:p>
        </p:txBody>
      </p:sp>
      <p:sp>
        <p:nvSpPr>
          <p:cNvPr id="14" name="object 14"/>
          <p:cNvSpPr/>
          <p:nvPr/>
        </p:nvSpPr>
        <p:spPr>
          <a:xfrm>
            <a:off x="1871235" y="4067281"/>
            <a:ext cx="6449060" cy="0"/>
          </a:xfrm>
          <a:custGeom>
            <a:avLst/>
            <a:gdLst/>
            <a:ahLst/>
            <a:cxnLst/>
            <a:rect l="l" t="t" r="r" b="b"/>
            <a:pathLst>
              <a:path w="6449059">
                <a:moveTo>
                  <a:pt x="0" y="0"/>
                </a:moveTo>
                <a:lnTo>
                  <a:pt x="6448806" y="0"/>
                </a:lnTo>
              </a:path>
            </a:pathLst>
          </a:custGeom>
          <a:ln w="12700">
            <a:solidFill>
              <a:srgbClr val="2683C6"/>
            </a:solidFill>
          </a:ln>
        </p:spPr>
        <p:txBody>
          <a:bodyPr wrap="square" lIns="0" tIns="0" rIns="0" bIns="0" rtlCol="0"/>
          <a:lstStyle/>
          <a:p>
            <a:endParaRPr/>
          </a:p>
        </p:txBody>
      </p:sp>
      <p:sp>
        <p:nvSpPr>
          <p:cNvPr id="15" name="object 15"/>
          <p:cNvSpPr/>
          <p:nvPr/>
        </p:nvSpPr>
        <p:spPr>
          <a:xfrm>
            <a:off x="1001081" y="2802635"/>
            <a:ext cx="0" cy="2825750"/>
          </a:xfrm>
          <a:custGeom>
            <a:avLst/>
            <a:gdLst/>
            <a:ahLst/>
            <a:cxnLst/>
            <a:rect l="l" t="t" r="r" b="b"/>
            <a:pathLst>
              <a:path h="2825750">
                <a:moveTo>
                  <a:pt x="0" y="0"/>
                </a:moveTo>
                <a:lnTo>
                  <a:pt x="0" y="2825478"/>
                </a:lnTo>
              </a:path>
            </a:pathLst>
          </a:custGeom>
          <a:ln w="12700">
            <a:solidFill>
              <a:srgbClr val="2683C6"/>
            </a:solidFill>
          </a:ln>
        </p:spPr>
        <p:txBody>
          <a:bodyPr wrap="square" lIns="0" tIns="0" rIns="0" bIns="0" rtlCol="0"/>
          <a:lstStyle/>
          <a:p>
            <a:endParaRPr/>
          </a:p>
        </p:txBody>
      </p:sp>
      <p:sp>
        <p:nvSpPr>
          <p:cNvPr id="16" name="object 16"/>
          <p:cNvSpPr/>
          <p:nvPr/>
        </p:nvSpPr>
        <p:spPr>
          <a:xfrm>
            <a:off x="8313687" y="1229888"/>
            <a:ext cx="0" cy="4398645"/>
          </a:xfrm>
          <a:custGeom>
            <a:avLst/>
            <a:gdLst/>
            <a:ahLst/>
            <a:cxnLst/>
            <a:rect l="l" t="t" r="r" b="b"/>
            <a:pathLst>
              <a:path h="4398645">
                <a:moveTo>
                  <a:pt x="0" y="0"/>
                </a:moveTo>
                <a:lnTo>
                  <a:pt x="0" y="4398225"/>
                </a:lnTo>
              </a:path>
            </a:pathLst>
          </a:custGeom>
          <a:ln w="12700">
            <a:solidFill>
              <a:srgbClr val="2683C6"/>
            </a:solidFill>
          </a:ln>
        </p:spPr>
        <p:txBody>
          <a:bodyPr wrap="square" lIns="0" tIns="0" rIns="0" bIns="0" rtlCol="0"/>
          <a:lstStyle/>
          <a:p>
            <a:endParaRPr/>
          </a:p>
        </p:txBody>
      </p:sp>
      <p:sp>
        <p:nvSpPr>
          <p:cNvPr id="17" name="object 17"/>
          <p:cNvSpPr/>
          <p:nvPr/>
        </p:nvSpPr>
        <p:spPr>
          <a:xfrm>
            <a:off x="2758439" y="1236238"/>
            <a:ext cx="5561965" cy="0"/>
          </a:xfrm>
          <a:custGeom>
            <a:avLst/>
            <a:gdLst/>
            <a:ahLst/>
            <a:cxnLst/>
            <a:rect l="l" t="t" r="r" b="b"/>
            <a:pathLst>
              <a:path w="5561965">
                <a:moveTo>
                  <a:pt x="0" y="0"/>
                </a:moveTo>
                <a:lnTo>
                  <a:pt x="5561600" y="0"/>
                </a:lnTo>
              </a:path>
            </a:pathLst>
          </a:custGeom>
          <a:ln w="12700">
            <a:solidFill>
              <a:srgbClr val="2683C6"/>
            </a:solidFill>
          </a:ln>
        </p:spPr>
        <p:txBody>
          <a:bodyPr wrap="square" lIns="0" tIns="0" rIns="0" bIns="0" rtlCol="0"/>
          <a:lstStyle/>
          <a:p>
            <a:endParaRPr/>
          </a:p>
        </p:txBody>
      </p:sp>
      <p:sp>
        <p:nvSpPr>
          <p:cNvPr id="18" name="object 18"/>
          <p:cNvSpPr/>
          <p:nvPr/>
        </p:nvSpPr>
        <p:spPr>
          <a:xfrm>
            <a:off x="994731" y="5621761"/>
            <a:ext cx="7325359" cy="0"/>
          </a:xfrm>
          <a:custGeom>
            <a:avLst/>
            <a:gdLst/>
            <a:ahLst/>
            <a:cxnLst/>
            <a:rect l="l" t="t" r="r" b="b"/>
            <a:pathLst>
              <a:path w="7325359">
                <a:moveTo>
                  <a:pt x="0" y="0"/>
                </a:moveTo>
                <a:lnTo>
                  <a:pt x="7325309" y="0"/>
                </a:lnTo>
              </a:path>
            </a:pathLst>
          </a:custGeom>
          <a:ln w="12700">
            <a:solidFill>
              <a:srgbClr val="2683C6"/>
            </a:solidFill>
          </a:ln>
        </p:spPr>
        <p:txBody>
          <a:bodyPr wrap="square" lIns="0" tIns="0" rIns="0" bIns="0" rtlCol="0"/>
          <a:lstStyle/>
          <a:p>
            <a:endParaRPr/>
          </a:p>
        </p:txBody>
      </p:sp>
      <p:sp>
        <p:nvSpPr>
          <p:cNvPr id="19" name="object 19"/>
          <p:cNvSpPr txBox="1"/>
          <p:nvPr/>
        </p:nvSpPr>
        <p:spPr>
          <a:xfrm>
            <a:off x="4223254" y="1337425"/>
            <a:ext cx="2642235" cy="381000"/>
          </a:xfrm>
          <a:prstGeom prst="rect">
            <a:avLst/>
          </a:prstGeom>
        </p:spPr>
        <p:txBody>
          <a:bodyPr vert="horz" wrap="square" lIns="0" tIns="0" rIns="0" bIns="0" rtlCol="0">
            <a:spAutoFit/>
          </a:bodyPr>
          <a:lstStyle/>
          <a:p>
            <a:pPr marL="12700">
              <a:lnSpc>
                <a:spcPct val="100000"/>
              </a:lnSpc>
            </a:pPr>
            <a:r>
              <a:rPr sz="2800" b="1" spc="-15" dirty="0">
                <a:latin typeface="Corbel"/>
                <a:cs typeface="Corbel"/>
              </a:rPr>
              <a:t>V</a:t>
            </a:r>
            <a:r>
              <a:rPr sz="2800" b="1" spc="-25" dirty="0">
                <a:latin typeface="Corbel"/>
                <a:cs typeface="Corbel"/>
              </a:rPr>
              <a:t>UL</a:t>
            </a:r>
            <a:r>
              <a:rPr sz="2800" b="1" spc="-20" dirty="0">
                <a:latin typeface="Corbel"/>
                <a:cs typeface="Corbel"/>
              </a:rPr>
              <a:t>NERABILITY</a:t>
            </a:r>
            <a:endParaRPr sz="2800">
              <a:latin typeface="Corbel"/>
              <a:cs typeface="Corbel"/>
            </a:endParaRPr>
          </a:p>
        </p:txBody>
      </p:sp>
      <p:sp>
        <p:nvSpPr>
          <p:cNvPr id="20" name="object 20"/>
          <p:cNvSpPr txBox="1"/>
          <p:nvPr/>
        </p:nvSpPr>
        <p:spPr>
          <a:xfrm>
            <a:off x="3743880" y="2181479"/>
            <a:ext cx="651510" cy="381000"/>
          </a:xfrm>
          <a:prstGeom prst="rect">
            <a:avLst/>
          </a:prstGeom>
        </p:spPr>
        <p:txBody>
          <a:bodyPr vert="horz" wrap="square" lIns="0" tIns="0" rIns="0" bIns="0" rtlCol="0">
            <a:spAutoFit/>
          </a:bodyPr>
          <a:lstStyle/>
          <a:p>
            <a:pPr marL="12700">
              <a:lnSpc>
                <a:spcPct val="100000"/>
              </a:lnSpc>
            </a:pPr>
            <a:r>
              <a:rPr sz="2800" spc="-25" dirty="0">
                <a:latin typeface="Corbel"/>
                <a:cs typeface="Corbel"/>
              </a:rPr>
              <a:t>Low</a:t>
            </a:r>
            <a:endParaRPr sz="2800">
              <a:latin typeface="Corbel"/>
              <a:cs typeface="Corbel"/>
            </a:endParaRPr>
          </a:p>
        </p:txBody>
      </p:sp>
      <p:sp>
        <p:nvSpPr>
          <p:cNvPr id="21" name="object 21"/>
          <p:cNvSpPr txBox="1"/>
          <p:nvPr/>
        </p:nvSpPr>
        <p:spPr>
          <a:xfrm>
            <a:off x="6477378" y="2181479"/>
            <a:ext cx="723900" cy="381000"/>
          </a:xfrm>
          <a:prstGeom prst="rect">
            <a:avLst/>
          </a:prstGeom>
        </p:spPr>
        <p:txBody>
          <a:bodyPr vert="horz" wrap="square" lIns="0" tIns="0" rIns="0" bIns="0" rtlCol="0">
            <a:spAutoFit/>
          </a:bodyPr>
          <a:lstStyle/>
          <a:p>
            <a:pPr marL="12700">
              <a:lnSpc>
                <a:spcPct val="100000"/>
              </a:lnSpc>
            </a:pPr>
            <a:r>
              <a:rPr sz="2800" spc="-15" dirty="0">
                <a:latin typeface="Corbel"/>
                <a:cs typeface="Corbel"/>
              </a:rPr>
              <a:t>High</a:t>
            </a:r>
            <a:endParaRPr sz="2800">
              <a:latin typeface="Corbel"/>
              <a:cs typeface="Corbel"/>
            </a:endParaRPr>
          </a:p>
        </p:txBody>
      </p:sp>
      <p:sp>
        <p:nvSpPr>
          <p:cNvPr id="22" name="object 22"/>
          <p:cNvSpPr txBox="1"/>
          <p:nvPr/>
        </p:nvSpPr>
        <p:spPr>
          <a:xfrm>
            <a:off x="1147988" y="3830920"/>
            <a:ext cx="381000" cy="774700"/>
          </a:xfrm>
          <a:prstGeom prst="rect">
            <a:avLst/>
          </a:prstGeom>
        </p:spPr>
        <p:txBody>
          <a:bodyPr vert="vert270" wrap="square" lIns="0" tIns="0" rIns="0" bIns="0" rtlCol="0">
            <a:spAutoFit/>
          </a:bodyPr>
          <a:lstStyle/>
          <a:p>
            <a:pPr marL="12700">
              <a:lnSpc>
                <a:spcPct val="100000"/>
              </a:lnSpc>
            </a:pPr>
            <a:r>
              <a:rPr sz="2800" b="1" spc="-5" dirty="0">
                <a:latin typeface="Corbel"/>
                <a:cs typeface="Corbel"/>
              </a:rPr>
              <a:t>RI</a:t>
            </a:r>
            <a:r>
              <a:rPr sz="2800" b="1" spc="-10" dirty="0">
                <a:latin typeface="Corbel"/>
                <a:cs typeface="Corbel"/>
              </a:rPr>
              <a:t>S</a:t>
            </a:r>
            <a:r>
              <a:rPr sz="2800" b="1" dirty="0">
                <a:latin typeface="Corbel"/>
                <a:cs typeface="Corbel"/>
              </a:rPr>
              <a:t>K</a:t>
            </a:r>
            <a:endParaRPr sz="2800">
              <a:latin typeface="Corbel"/>
              <a:cs typeface="Corbel"/>
            </a:endParaRPr>
          </a:p>
        </p:txBody>
      </p:sp>
      <p:sp>
        <p:nvSpPr>
          <p:cNvPr id="23" name="object 23"/>
          <p:cNvSpPr txBox="1"/>
          <p:nvPr/>
        </p:nvSpPr>
        <p:spPr>
          <a:xfrm>
            <a:off x="2024355" y="3114672"/>
            <a:ext cx="381000" cy="651510"/>
          </a:xfrm>
          <a:prstGeom prst="rect">
            <a:avLst/>
          </a:prstGeom>
        </p:spPr>
        <p:txBody>
          <a:bodyPr vert="vert270" wrap="square" lIns="0" tIns="0" rIns="0" bIns="0" rtlCol="0">
            <a:spAutoFit/>
          </a:bodyPr>
          <a:lstStyle/>
          <a:p>
            <a:pPr marL="12700">
              <a:lnSpc>
                <a:spcPct val="100000"/>
              </a:lnSpc>
            </a:pPr>
            <a:r>
              <a:rPr sz="2800" spc="-5" dirty="0">
                <a:latin typeface="Corbel"/>
                <a:cs typeface="Corbel"/>
              </a:rPr>
              <a:t>Low</a:t>
            </a:r>
            <a:endParaRPr sz="2800">
              <a:latin typeface="Corbel"/>
              <a:cs typeface="Corbel"/>
            </a:endParaRPr>
          </a:p>
        </p:txBody>
      </p:sp>
      <p:sp>
        <p:nvSpPr>
          <p:cNvPr id="24" name="object 24"/>
          <p:cNvSpPr txBox="1"/>
          <p:nvPr/>
        </p:nvSpPr>
        <p:spPr>
          <a:xfrm>
            <a:off x="2994016" y="2924443"/>
            <a:ext cx="2150745" cy="920115"/>
          </a:xfrm>
          <a:prstGeom prst="rect">
            <a:avLst/>
          </a:prstGeom>
        </p:spPr>
        <p:txBody>
          <a:bodyPr vert="horz" wrap="square" lIns="0" tIns="0" rIns="0" bIns="0" rtlCol="0">
            <a:spAutoFit/>
          </a:bodyPr>
          <a:lstStyle/>
          <a:p>
            <a:pPr marL="716280" marR="5080" indent="-70421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a:t>
            </a:r>
            <a:r>
              <a:rPr sz="3200" dirty="0">
                <a:latin typeface="Corbel"/>
                <a:cs typeface="Corbel"/>
              </a:rPr>
              <a:t>: L</a:t>
            </a:r>
            <a:r>
              <a:rPr sz="3200" spc="-5" dirty="0">
                <a:latin typeface="Corbel"/>
                <a:cs typeface="Corbel"/>
              </a:rPr>
              <a:t>ow</a:t>
            </a:r>
            <a:endParaRPr sz="3200">
              <a:latin typeface="Corbel"/>
              <a:cs typeface="Corbel"/>
            </a:endParaRPr>
          </a:p>
        </p:txBody>
      </p:sp>
      <p:sp>
        <p:nvSpPr>
          <p:cNvPr id="25" name="object 25"/>
          <p:cNvSpPr txBox="1"/>
          <p:nvPr/>
        </p:nvSpPr>
        <p:spPr>
          <a:xfrm>
            <a:off x="5713789" y="2924443"/>
            <a:ext cx="2251075" cy="920115"/>
          </a:xfrm>
          <a:prstGeom prst="rect">
            <a:avLst/>
          </a:prstGeom>
        </p:spPr>
        <p:txBody>
          <a:bodyPr vert="horz" wrap="square" lIns="0" tIns="0" rIns="0" bIns="0" rtlCol="0">
            <a:spAutoFit/>
          </a:bodyPr>
          <a:lstStyle/>
          <a:p>
            <a:pPr marL="300355" marR="5080" indent="-28829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p:txBody>
      </p:sp>
      <p:sp>
        <p:nvSpPr>
          <p:cNvPr id="26" name="object 26"/>
          <p:cNvSpPr txBox="1"/>
          <p:nvPr/>
        </p:nvSpPr>
        <p:spPr>
          <a:xfrm>
            <a:off x="2024492" y="4483748"/>
            <a:ext cx="381000" cy="723900"/>
          </a:xfrm>
          <a:prstGeom prst="rect">
            <a:avLst/>
          </a:prstGeom>
        </p:spPr>
        <p:txBody>
          <a:bodyPr vert="vert270" wrap="square" lIns="0" tIns="0" rIns="0" bIns="0" rtlCol="0">
            <a:spAutoFit/>
          </a:bodyPr>
          <a:lstStyle/>
          <a:p>
            <a:pPr marL="12700">
              <a:lnSpc>
                <a:spcPct val="100000"/>
              </a:lnSpc>
            </a:pPr>
            <a:r>
              <a:rPr sz="2800" spc="5" dirty="0">
                <a:latin typeface="Corbel"/>
                <a:cs typeface="Corbel"/>
              </a:rPr>
              <a:t>H</a:t>
            </a:r>
            <a:r>
              <a:rPr sz="2800" dirty="0">
                <a:latin typeface="Corbel"/>
                <a:cs typeface="Corbel"/>
              </a:rPr>
              <a:t>igh</a:t>
            </a:r>
            <a:endParaRPr sz="2800">
              <a:latin typeface="Corbel"/>
              <a:cs typeface="Corbel"/>
            </a:endParaRPr>
          </a:p>
        </p:txBody>
      </p:sp>
      <p:sp>
        <p:nvSpPr>
          <p:cNvPr id="27" name="object 27"/>
          <p:cNvSpPr txBox="1"/>
          <p:nvPr/>
        </p:nvSpPr>
        <p:spPr>
          <a:xfrm>
            <a:off x="2893432" y="4178703"/>
            <a:ext cx="2351405" cy="920115"/>
          </a:xfrm>
          <a:prstGeom prst="rect">
            <a:avLst/>
          </a:prstGeom>
        </p:spPr>
        <p:txBody>
          <a:bodyPr vert="horz" wrap="square" lIns="0" tIns="0" rIns="0" bIns="0" rtlCol="0">
            <a:spAutoFit/>
          </a:bodyPr>
          <a:lstStyle/>
          <a:p>
            <a:pPr marL="350520" marR="5080" indent="-33845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p:txBody>
      </p:sp>
      <p:sp>
        <p:nvSpPr>
          <p:cNvPr id="28" name="object 28"/>
          <p:cNvSpPr txBox="1"/>
          <p:nvPr/>
        </p:nvSpPr>
        <p:spPr>
          <a:xfrm>
            <a:off x="5646571" y="4178703"/>
            <a:ext cx="2383790" cy="920115"/>
          </a:xfrm>
          <a:prstGeom prst="rect">
            <a:avLst/>
          </a:prstGeom>
        </p:spPr>
        <p:txBody>
          <a:bodyPr vert="horz" wrap="square" lIns="0" tIns="0" rIns="0" bIns="0" rtlCol="0">
            <a:spAutoFit/>
          </a:bodyPr>
          <a:lstStyle/>
          <a:p>
            <a:pPr marL="793115" marR="5080" indent="-78105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ability</a:t>
            </a:r>
            <a:r>
              <a:rPr sz="3200" spc="-30" dirty="0">
                <a:latin typeface="Corbel"/>
                <a:cs typeface="Corbel"/>
              </a:rPr>
              <a:t> </a:t>
            </a:r>
            <a:r>
              <a:rPr sz="3200" spc="-5" dirty="0">
                <a:latin typeface="Corbel"/>
                <a:cs typeface="Corbel"/>
              </a:rPr>
              <a:t>I</a:t>
            </a:r>
            <a:r>
              <a:rPr sz="3200" spc="-110" dirty="0">
                <a:latin typeface="Corbel"/>
                <a:cs typeface="Corbel"/>
              </a:rPr>
              <a:t>V</a:t>
            </a:r>
            <a:r>
              <a:rPr sz="3200" dirty="0">
                <a:latin typeface="Corbel"/>
                <a:cs typeface="Corbel"/>
              </a:rPr>
              <a:t>: </a:t>
            </a:r>
            <a:r>
              <a:rPr sz="3200" spc="-5" dirty="0">
                <a:latin typeface="Corbel"/>
                <a:cs typeface="Corbel"/>
              </a:rPr>
              <a:t>H</a:t>
            </a:r>
            <a:r>
              <a:rPr sz="3200" dirty="0">
                <a:latin typeface="Corbel"/>
                <a:cs typeface="Corbel"/>
              </a:rPr>
              <a:t>igh</a:t>
            </a:r>
            <a:endParaRPr sz="3200">
              <a:latin typeface="Corbel"/>
              <a:cs typeface="Corbel"/>
            </a:endParaRPr>
          </a:p>
        </p:txBody>
      </p:sp>
      <p:sp>
        <p:nvSpPr>
          <p:cNvPr id="29" name="object 29"/>
          <p:cNvSpPr/>
          <p:nvPr/>
        </p:nvSpPr>
        <p:spPr>
          <a:xfrm>
            <a:off x="633983" y="826008"/>
            <a:ext cx="2124710" cy="1976755"/>
          </a:xfrm>
          <a:custGeom>
            <a:avLst/>
            <a:gdLst/>
            <a:ahLst/>
            <a:cxnLst/>
            <a:rect l="l" t="t" r="r" b="b"/>
            <a:pathLst>
              <a:path w="2124710" h="1976755">
                <a:moveTo>
                  <a:pt x="0" y="0"/>
                </a:moveTo>
                <a:lnTo>
                  <a:pt x="2124455" y="0"/>
                </a:lnTo>
                <a:lnTo>
                  <a:pt x="2124455" y="1976627"/>
                </a:lnTo>
                <a:lnTo>
                  <a:pt x="0" y="1976627"/>
                </a:lnTo>
                <a:lnTo>
                  <a:pt x="0" y="0"/>
                </a:lnTo>
                <a:close/>
              </a:path>
            </a:pathLst>
          </a:custGeom>
          <a:solidFill>
            <a:srgbClr val="FFFFFF"/>
          </a:solidFill>
        </p:spPr>
        <p:txBody>
          <a:bodyPr wrap="square" lIns="0" tIns="0" rIns="0" bIns="0" rtlCol="0"/>
          <a:lstStyle/>
          <a:p>
            <a:endParaRPr/>
          </a:p>
        </p:txBody>
      </p:sp>
      <p:sp>
        <p:nvSpPr>
          <p:cNvPr id="30" name="object 30"/>
          <p:cNvSpPr/>
          <p:nvPr/>
        </p:nvSpPr>
        <p:spPr>
          <a:xfrm>
            <a:off x="5490971" y="2497835"/>
            <a:ext cx="2822575" cy="1592580"/>
          </a:xfrm>
          <a:custGeom>
            <a:avLst/>
            <a:gdLst/>
            <a:ahLst/>
            <a:cxnLst/>
            <a:rect l="l" t="t" r="r" b="b"/>
            <a:pathLst>
              <a:path w="2822575" h="1592579">
                <a:moveTo>
                  <a:pt x="0" y="796289"/>
                </a:moveTo>
                <a:lnTo>
                  <a:pt x="4678" y="730982"/>
                </a:lnTo>
                <a:lnTo>
                  <a:pt x="18470" y="667128"/>
                </a:lnTo>
                <a:lnTo>
                  <a:pt x="41013" y="604933"/>
                </a:lnTo>
                <a:lnTo>
                  <a:pt x="71944" y="544602"/>
                </a:lnTo>
                <a:lnTo>
                  <a:pt x="110900" y="486339"/>
                </a:lnTo>
                <a:lnTo>
                  <a:pt x="157517" y="430350"/>
                </a:lnTo>
                <a:lnTo>
                  <a:pt x="211433" y="376839"/>
                </a:lnTo>
                <a:lnTo>
                  <a:pt x="272283" y="326012"/>
                </a:lnTo>
                <a:lnTo>
                  <a:pt x="339706" y="278074"/>
                </a:lnTo>
                <a:lnTo>
                  <a:pt x="413337" y="233229"/>
                </a:lnTo>
                <a:lnTo>
                  <a:pt x="492813" y="191682"/>
                </a:lnTo>
                <a:lnTo>
                  <a:pt x="577772" y="153638"/>
                </a:lnTo>
                <a:lnTo>
                  <a:pt x="667850" y="119303"/>
                </a:lnTo>
                <a:lnTo>
                  <a:pt x="762684" y="88881"/>
                </a:lnTo>
                <a:lnTo>
                  <a:pt x="861911" y="62576"/>
                </a:lnTo>
                <a:lnTo>
                  <a:pt x="965167" y="40595"/>
                </a:lnTo>
                <a:lnTo>
                  <a:pt x="1072090" y="23142"/>
                </a:lnTo>
                <a:lnTo>
                  <a:pt x="1182315" y="10422"/>
                </a:lnTo>
                <a:lnTo>
                  <a:pt x="1295481" y="2639"/>
                </a:lnTo>
                <a:lnTo>
                  <a:pt x="1411224" y="0"/>
                </a:lnTo>
                <a:lnTo>
                  <a:pt x="1526966" y="2639"/>
                </a:lnTo>
                <a:lnTo>
                  <a:pt x="1640132" y="10422"/>
                </a:lnTo>
                <a:lnTo>
                  <a:pt x="1750357" y="23142"/>
                </a:lnTo>
                <a:lnTo>
                  <a:pt x="1857280" y="40595"/>
                </a:lnTo>
                <a:lnTo>
                  <a:pt x="1960536" y="62576"/>
                </a:lnTo>
                <a:lnTo>
                  <a:pt x="2059763" y="88881"/>
                </a:lnTo>
                <a:lnTo>
                  <a:pt x="2154597" y="119303"/>
                </a:lnTo>
                <a:lnTo>
                  <a:pt x="2244675" y="153638"/>
                </a:lnTo>
                <a:lnTo>
                  <a:pt x="2329634" y="191682"/>
                </a:lnTo>
                <a:lnTo>
                  <a:pt x="2409110" y="233229"/>
                </a:lnTo>
                <a:lnTo>
                  <a:pt x="2482741" y="278074"/>
                </a:lnTo>
                <a:lnTo>
                  <a:pt x="2550164" y="326012"/>
                </a:lnTo>
                <a:lnTo>
                  <a:pt x="2611014" y="376839"/>
                </a:lnTo>
                <a:lnTo>
                  <a:pt x="2664930" y="430350"/>
                </a:lnTo>
                <a:lnTo>
                  <a:pt x="2711547" y="486339"/>
                </a:lnTo>
                <a:lnTo>
                  <a:pt x="2750503" y="544602"/>
                </a:lnTo>
                <a:lnTo>
                  <a:pt x="2781434" y="604933"/>
                </a:lnTo>
                <a:lnTo>
                  <a:pt x="2803977" y="667128"/>
                </a:lnTo>
                <a:lnTo>
                  <a:pt x="2817769" y="730982"/>
                </a:lnTo>
                <a:lnTo>
                  <a:pt x="2822448" y="796289"/>
                </a:lnTo>
                <a:lnTo>
                  <a:pt x="2817769" y="861597"/>
                </a:lnTo>
                <a:lnTo>
                  <a:pt x="2803977" y="925451"/>
                </a:lnTo>
                <a:lnTo>
                  <a:pt x="2781434" y="987646"/>
                </a:lnTo>
                <a:lnTo>
                  <a:pt x="2750503" y="1047977"/>
                </a:lnTo>
                <a:lnTo>
                  <a:pt x="2711547" y="1106240"/>
                </a:lnTo>
                <a:lnTo>
                  <a:pt x="2664930" y="1162229"/>
                </a:lnTo>
                <a:lnTo>
                  <a:pt x="2611014" y="1215740"/>
                </a:lnTo>
                <a:lnTo>
                  <a:pt x="2550164" y="1266567"/>
                </a:lnTo>
                <a:lnTo>
                  <a:pt x="2482741" y="1314505"/>
                </a:lnTo>
                <a:lnTo>
                  <a:pt x="2409110" y="1359350"/>
                </a:lnTo>
                <a:lnTo>
                  <a:pt x="2329634" y="1400897"/>
                </a:lnTo>
                <a:lnTo>
                  <a:pt x="2244675" y="1438941"/>
                </a:lnTo>
                <a:lnTo>
                  <a:pt x="2154597" y="1473276"/>
                </a:lnTo>
                <a:lnTo>
                  <a:pt x="2059763" y="1503698"/>
                </a:lnTo>
                <a:lnTo>
                  <a:pt x="1960536" y="1530003"/>
                </a:lnTo>
                <a:lnTo>
                  <a:pt x="1857280" y="1551984"/>
                </a:lnTo>
                <a:lnTo>
                  <a:pt x="1750357" y="1569437"/>
                </a:lnTo>
                <a:lnTo>
                  <a:pt x="1640132" y="1582157"/>
                </a:lnTo>
                <a:lnTo>
                  <a:pt x="1526966" y="1589940"/>
                </a:lnTo>
                <a:lnTo>
                  <a:pt x="1411224" y="1592580"/>
                </a:lnTo>
                <a:lnTo>
                  <a:pt x="1295481" y="1589940"/>
                </a:lnTo>
                <a:lnTo>
                  <a:pt x="1182315" y="1582157"/>
                </a:lnTo>
                <a:lnTo>
                  <a:pt x="1072090" y="1569437"/>
                </a:lnTo>
                <a:lnTo>
                  <a:pt x="965167" y="1551984"/>
                </a:lnTo>
                <a:lnTo>
                  <a:pt x="861911" y="1530003"/>
                </a:lnTo>
                <a:lnTo>
                  <a:pt x="762684" y="1503698"/>
                </a:lnTo>
                <a:lnTo>
                  <a:pt x="667850" y="1473276"/>
                </a:lnTo>
                <a:lnTo>
                  <a:pt x="577772" y="1438941"/>
                </a:lnTo>
                <a:lnTo>
                  <a:pt x="492813" y="1400897"/>
                </a:lnTo>
                <a:lnTo>
                  <a:pt x="413337" y="1359350"/>
                </a:lnTo>
                <a:lnTo>
                  <a:pt x="339706" y="1314505"/>
                </a:lnTo>
                <a:lnTo>
                  <a:pt x="272283" y="1266567"/>
                </a:lnTo>
                <a:lnTo>
                  <a:pt x="211433" y="1215740"/>
                </a:lnTo>
                <a:lnTo>
                  <a:pt x="157517" y="1162229"/>
                </a:lnTo>
                <a:lnTo>
                  <a:pt x="110900" y="1106240"/>
                </a:lnTo>
                <a:lnTo>
                  <a:pt x="71944" y="1047977"/>
                </a:lnTo>
                <a:lnTo>
                  <a:pt x="41013" y="987646"/>
                </a:lnTo>
                <a:lnTo>
                  <a:pt x="18470" y="925451"/>
                </a:lnTo>
                <a:lnTo>
                  <a:pt x="4678" y="861597"/>
                </a:lnTo>
                <a:lnTo>
                  <a:pt x="0" y="796289"/>
                </a:lnTo>
                <a:close/>
              </a:path>
            </a:pathLst>
          </a:custGeom>
          <a:ln w="76199">
            <a:solidFill>
              <a:srgbClr val="FF0000"/>
            </a:solidFill>
          </a:ln>
        </p:spPr>
        <p:txBody>
          <a:bodyPr wrap="square" lIns="0" tIns="0" rIns="0" bIns="0" rtlCol="0"/>
          <a:lstStyle/>
          <a:p>
            <a:endParaRPr/>
          </a:p>
        </p:txBody>
      </p:sp>
      <p:sp>
        <p:nvSpPr>
          <p:cNvPr id="31" name="object 31"/>
          <p:cNvSpPr/>
          <p:nvPr/>
        </p:nvSpPr>
        <p:spPr>
          <a:xfrm>
            <a:off x="2580132" y="3838955"/>
            <a:ext cx="2910840" cy="1592580"/>
          </a:xfrm>
          <a:custGeom>
            <a:avLst/>
            <a:gdLst/>
            <a:ahLst/>
            <a:cxnLst/>
            <a:rect l="l" t="t" r="r" b="b"/>
            <a:pathLst>
              <a:path w="2910840" h="1592579">
                <a:moveTo>
                  <a:pt x="0" y="796290"/>
                </a:moveTo>
                <a:lnTo>
                  <a:pt x="4824" y="730982"/>
                </a:lnTo>
                <a:lnTo>
                  <a:pt x="19048" y="667128"/>
                </a:lnTo>
                <a:lnTo>
                  <a:pt x="42298" y="604933"/>
                </a:lnTo>
                <a:lnTo>
                  <a:pt x="74198" y="544602"/>
                </a:lnTo>
                <a:lnTo>
                  <a:pt x="114373" y="486339"/>
                </a:lnTo>
                <a:lnTo>
                  <a:pt x="162450" y="430350"/>
                </a:lnTo>
                <a:lnTo>
                  <a:pt x="218054" y="376839"/>
                </a:lnTo>
                <a:lnTo>
                  <a:pt x="280811" y="326012"/>
                </a:lnTo>
                <a:lnTo>
                  <a:pt x="350344" y="278074"/>
                </a:lnTo>
                <a:lnTo>
                  <a:pt x="426281" y="233229"/>
                </a:lnTo>
                <a:lnTo>
                  <a:pt x="508247" y="191682"/>
                </a:lnTo>
                <a:lnTo>
                  <a:pt x="595866" y="153638"/>
                </a:lnTo>
                <a:lnTo>
                  <a:pt x="688765" y="119303"/>
                </a:lnTo>
                <a:lnTo>
                  <a:pt x="786569" y="88881"/>
                </a:lnTo>
                <a:lnTo>
                  <a:pt x="888903" y="62576"/>
                </a:lnTo>
                <a:lnTo>
                  <a:pt x="995393" y="40595"/>
                </a:lnTo>
                <a:lnTo>
                  <a:pt x="1105665" y="23142"/>
                </a:lnTo>
                <a:lnTo>
                  <a:pt x="1219342" y="10422"/>
                </a:lnTo>
                <a:lnTo>
                  <a:pt x="1336052" y="2639"/>
                </a:lnTo>
                <a:lnTo>
                  <a:pt x="1455420" y="0"/>
                </a:lnTo>
                <a:lnTo>
                  <a:pt x="1574787" y="2639"/>
                </a:lnTo>
                <a:lnTo>
                  <a:pt x="1691497" y="10422"/>
                </a:lnTo>
                <a:lnTo>
                  <a:pt x="1805174" y="23142"/>
                </a:lnTo>
                <a:lnTo>
                  <a:pt x="1915446" y="40595"/>
                </a:lnTo>
                <a:lnTo>
                  <a:pt x="2021936" y="62576"/>
                </a:lnTo>
                <a:lnTo>
                  <a:pt x="2124270" y="88881"/>
                </a:lnTo>
                <a:lnTo>
                  <a:pt x="2222074" y="119303"/>
                </a:lnTo>
                <a:lnTo>
                  <a:pt x="2314973" y="153638"/>
                </a:lnTo>
                <a:lnTo>
                  <a:pt x="2402592" y="191682"/>
                </a:lnTo>
                <a:lnTo>
                  <a:pt x="2484558" y="233229"/>
                </a:lnTo>
                <a:lnTo>
                  <a:pt x="2560495" y="278074"/>
                </a:lnTo>
                <a:lnTo>
                  <a:pt x="2630028" y="326012"/>
                </a:lnTo>
                <a:lnTo>
                  <a:pt x="2692785" y="376839"/>
                </a:lnTo>
                <a:lnTo>
                  <a:pt x="2748389" y="430350"/>
                </a:lnTo>
                <a:lnTo>
                  <a:pt x="2796466" y="486339"/>
                </a:lnTo>
                <a:lnTo>
                  <a:pt x="2836641" y="544602"/>
                </a:lnTo>
                <a:lnTo>
                  <a:pt x="2868541" y="604933"/>
                </a:lnTo>
                <a:lnTo>
                  <a:pt x="2891791" y="667128"/>
                </a:lnTo>
                <a:lnTo>
                  <a:pt x="2906015" y="730982"/>
                </a:lnTo>
                <a:lnTo>
                  <a:pt x="2910840" y="796290"/>
                </a:lnTo>
                <a:lnTo>
                  <a:pt x="2906015" y="861597"/>
                </a:lnTo>
                <a:lnTo>
                  <a:pt x="2891791" y="925451"/>
                </a:lnTo>
                <a:lnTo>
                  <a:pt x="2868541" y="987646"/>
                </a:lnTo>
                <a:lnTo>
                  <a:pt x="2836641" y="1047977"/>
                </a:lnTo>
                <a:lnTo>
                  <a:pt x="2796466" y="1106240"/>
                </a:lnTo>
                <a:lnTo>
                  <a:pt x="2748389" y="1162229"/>
                </a:lnTo>
                <a:lnTo>
                  <a:pt x="2692785" y="1215740"/>
                </a:lnTo>
                <a:lnTo>
                  <a:pt x="2630028" y="1266567"/>
                </a:lnTo>
                <a:lnTo>
                  <a:pt x="2560495" y="1314505"/>
                </a:lnTo>
                <a:lnTo>
                  <a:pt x="2484558" y="1359350"/>
                </a:lnTo>
                <a:lnTo>
                  <a:pt x="2402592" y="1400897"/>
                </a:lnTo>
                <a:lnTo>
                  <a:pt x="2314973" y="1438941"/>
                </a:lnTo>
                <a:lnTo>
                  <a:pt x="2222074" y="1473276"/>
                </a:lnTo>
                <a:lnTo>
                  <a:pt x="2124270" y="1503698"/>
                </a:lnTo>
                <a:lnTo>
                  <a:pt x="2021936" y="1530003"/>
                </a:lnTo>
                <a:lnTo>
                  <a:pt x="1915446" y="1551984"/>
                </a:lnTo>
                <a:lnTo>
                  <a:pt x="1805174" y="1569437"/>
                </a:lnTo>
                <a:lnTo>
                  <a:pt x="1691497" y="1582157"/>
                </a:lnTo>
                <a:lnTo>
                  <a:pt x="1574787" y="1589940"/>
                </a:lnTo>
                <a:lnTo>
                  <a:pt x="1455420" y="1592580"/>
                </a:lnTo>
                <a:lnTo>
                  <a:pt x="1336052" y="1589940"/>
                </a:lnTo>
                <a:lnTo>
                  <a:pt x="1219342" y="1582157"/>
                </a:lnTo>
                <a:lnTo>
                  <a:pt x="1105665" y="1569437"/>
                </a:lnTo>
                <a:lnTo>
                  <a:pt x="995393" y="1551984"/>
                </a:lnTo>
                <a:lnTo>
                  <a:pt x="888903" y="1530003"/>
                </a:lnTo>
                <a:lnTo>
                  <a:pt x="786569" y="1503698"/>
                </a:lnTo>
                <a:lnTo>
                  <a:pt x="688765" y="1473276"/>
                </a:lnTo>
                <a:lnTo>
                  <a:pt x="595866" y="1438941"/>
                </a:lnTo>
                <a:lnTo>
                  <a:pt x="508247" y="1400897"/>
                </a:lnTo>
                <a:lnTo>
                  <a:pt x="426281" y="1359350"/>
                </a:lnTo>
                <a:lnTo>
                  <a:pt x="350344" y="1314505"/>
                </a:lnTo>
                <a:lnTo>
                  <a:pt x="280811" y="1266567"/>
                </a:lnTo>
                <a:lnTo>
                  <a:pt x="218054" y="1215740"/>
                </a:lnTo>
                <a:lnTo>
                  <a:pt x="162450" y="1162229"/>
                </a:lnTo>
                <a:lnTo>
                  <a:pt x="114373" y="1106240"/>
                </a:lnTo>
                <a:lnTo>
                  <a:pt x="74198" y="1047977"/>
                </a:lnTo>
                <a:lnTo>
                  <a:pt x="42298" y="987646"/>
                </a:lnTo>
                <a:lnTo>
                  <a:pt x="19048" y="925451"/>
                </a:lnTo>
                <a:lnTo>
                  <a:pt x="4824" y="861597"/>
                </a:lnTo>
                <a:lnTo>
                  <a:pt x="0" y="796290"/>
                </a:lnTo>
                <a:close/>
              </a:path>
            </a:pathLst>
          </a:custGeom>
          <a:ln w="76200">
            <a:solidFill>
              <a:srgbClr val="FF0000"/>
            </a:solidFill>
          </a:ln>
        </p:spPr>
        <p:txBody>
          <a:bodyPr wrap="square" lIns="0" tIns="0" rIns="0" bIns="0" rtlCol="0"/>
          <a:lstStyle/>
          <a:p>
            <a:endParaRPr/>
          </a:p>
        </p:txBody>
      </p:sp>
      <p:sp>
        <p:nvSpPr>
          <p:cNvPr id="32" name="object 32"/>
          <p:cNvSpPr txBox="1"/>
          <p:nvPr/>
        </p:nvSpPr>
        <p:spPr>
          <a:xfrm>
            <a:off x="794039" y="6364696"/>
            <a:ext cx="175450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10" dirty="0">
                <a:latin typeface="Corbel"/>
                <a:cs typeface="Corbel"/>
              </a:rPr>
              <a:t>1</a:t>
            </a:r>
            <a:r>
              <a:rPr sz="1400" spc="-5" dirty="0">
                <a:latin typeface="Corbel"/>
                <a:cs typeface="Corbel"/>
              </a:rPr>
              <a:t>993</a:t>
            </a:r>
            <a:r>
              <a:rPr sz="1400" dirty="0">
                <a:latin typeface="Corbel"/>
                <a:cs typeface="Corbel"/>
              </a:rPr>
              <a:t>,</a:t>
            </a:r>
            <a:r>
              <a:rPr sz="1400" spc="2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endParaRPr sz="1400">
              <a:latin typeface="Corbel"/>
              <a:cs typeface="Corbel"/>
            </a:endParaRPr>
          </a:p>
        </p:txBody>
      </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63</a:t>
            </a:fld>
            <a:endParaRPr spc="10" dirty="0"/>
          </a:p>
        </p:txBody>
      </p:sp>
      <p:sp>
        <p:nvSpPr>
          <p:cNvPr id="34" name="object 3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35" name="object 3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36" name="object 36"/>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33983" y="826008"/>
            <a:ext cx="2124710" cy="1976755"/>
          </a:xfrm>
          <a:custGeom>
            <a:avLst/>
            <a:gdLst/>
            <a:ahLst/>
            <a:cxnLst/>
            <a:rect l="l" t="t" r="r" b="b"/>
            <a:pathLst>
              <a:path w="2124710" h="1976755">
                <a:moveTo>
                  <a:pt x="0" y="0"/>
                </a:moveTo>
                <a:lnTo>
                  <a:pt x="2124455" y="0"/>
                </a:lnTo>
                <a:lnTo>
                  <a:pt x="2124455" y="1976627"/>
                </a:lnTo>
                <a:lnTo>
                  <a:pt x="0" y="1976627"/>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794039" y="6364696"/>
            <a:ext cx="1754505" cy="203835"/>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10" dirty="0">
                <a:latin typeface="Corbel"/>
                <a:cs typeface="Corbel"/>
              </a:rPr>
              <a:t>1</a:t>
            </a:r>
            <a:r>
              <a:rPr sz="1400" spc="-5" dirty="0">
                <a:latin typeface="Corbel"/>
                <a:cs typeface="Corbel"/>
              </a:rPr>
              <a:t>993</a:t>
            </a:r>
            <a:r>
              <a:rPr sz="1400" dirty="0">
                <a:latin typeface="Corbel"/>
                <a:cs typeface="Corbel"/>
              </a:rPr>
              <a:t>,</a:t>
            </a:r>
            <a:r>
              <a:rPr sz="1400" spc="2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a:t>
            </a:r>
            <a:r>
              <a:rPr sz="1400" spc="-5" dirty="0">
                <a:latin typeface="Corbel"/>
                <a:cs typeface="Corbel"/>
              </a:rPr>
              <a:t>9)</a:t>
            </a:r>
            <a:endParaRPr sz="1400">
              <a:latin typeface="Corbel"/>
              <a:cs typeface="Corbe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64</a:t>
            </a:fld>
            <a:endParaRPr spc="10"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8" name="object 8"/>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graphicFrame>
        <p:nvGraphicFramePr>
          <p:cNvPr id="2" name="object 2"/>
          <p:cNvGraphicFramePr>
            <a:graphicFrameLocks noGrp="1"/>
          </p:cNvGraphicFramePr>
          <p:nvPr/>
        </p:nvGraphicFramePr>
        <p:xfrm>
          <a:off x="994731" y="1229888"/>
          <a:ext cx="7312604" cy="4385522"/>
        </p:xfrm>
        <a:graphic>
          <a:graphicData uri="http://schemas.openxmlformats.org/drawingml/2006/table">
            <a:tbl>
              <a:tblPr firstRow="1" bandRow="1">
                <a:tableStyleId>{2D5ABB26-0587-4C30-8999-92F81FD0307C}</a:tableStyleId>
              </a:tblPr>
              <a:tblGrid>
                <a:gridCol w="876504">
                  <a:extLst>
                    <a:ext uri="{9D8B030D-6E8A-4147-A177-3AD203B41FA5}">
                      <a16:colId xmlns:a16="http://schemas.microsoft.com/office/drawing/2014/main" val="20000"/>
                    </a:ext>
                  </a:extLst>
                </a:gridCol>
                <a:gridCol w="896708">
                  <a:extLst>
                    <a:ext uri="{9D8B030D-6E8A-4147-A177-3AD203B41FA5}">
                      <a16:colId xmlns:a16="http://schemas.microsoft.com/office/drawing/2014/main" val="20001"/>
                    </a:ext>
                  </a:extLst>
                </a:gridCol>
                <a:gridCol w="2591013">
                  <a:extLst>
                    <a:ext uri="{9D8B030D-6E8A-4147-A177-3AD203B41FA5}">
                      <a16:colId xmlns:a16="http://schemas.microsoft.com/office/drawing/2014/main" val="20002"/>
                    </a:ext>
                  </a:extLst>
                </a:gridCol>
                <a:gridCol w="2948379">
                  <a:extLst>
                    <a:ext uri="{9D8B030D-6E8A-4147-A177-3AD203B41FA5}">
                      <a16:colId xmlns:a16="http://schemas.microsoft.com/office/drawing/2014/main" val="20003"/>
                    </a:ext>
                  </a:extLst>
                </a:gridCol>
              </a:tblGrid>
              <a:tr h="831437">
                <a:tc gridSpan="2">
                  <a:txBody>
                    <a:bodyPr/>
                    <a:lstStyle/>
                    <a:p>
                      <a:endParaRPr sz="800">
                        <a:latin typeface="Corbel"/>
                        <a:cs typeface="Corbel"/>
                      </a:endParaRPr>
                    </a:p>
                  </a:txBody>
                  <a:tcPr marL="0" marR="0" marT="0" marB="0">
                    <a:lnR w="12700">
                      <a:solidFill>
                        <a:srgbClr val="2683C6"/>
                      </a:solidFill>
                      <a:prstDash val="solid"/>
                    </a:lnR>
                  </a:tcPr>
                </a:tc>
                <a:tc hMerge="1">
                  <a:txBody>
                    <a:bodyPr/>
                    <a:lstStyle/>
                    <a:p>
                      <a:endParaRPr/>
                    </a:p>
                  </a:txBody>
                  <a:tcPr marL="0" marR="0" marT="0" marB="0"/>
                </a:tc>
                <a:tc gridSpan="2">
                  <a:txBody>
                    <a:bodyPr/>
                    <a:lstStyle/>
                    <a:p>
                      <a:pPr marL="1454785">
                        <a:lnSpc>
                          <a:spcPct val="100000"/>
                        </a:lnSpc>
                      </a:pPr>
                      <a:r>
                        <a:rPr sz="2800" b="1" spc="5" dirty="0">
                          <a:latin typeface="Corbel"/>
                          <a:cs typeface="Corbel"/>
                        </a:rPr>
                        <a:t>V</a:t>
                      </a:r>
                      <a:r>
                        <a:rPr sz="2800" b="1" spc="-5" dirty="0">
                          <a:latin typeface="Corbel"/>
                          <a:cs typeface="Corbel"/>
                        </a:rPr>
                        <a:t>UL</a:t>
                      </a:r>
                      <a:r>
                        <a:rPr sz="2800" b="1" spc="5" dirty="0">
                          <a:latin typeface="Corbel"/>
                          <a:cs typeface="Corbel"/>
                        </a:rPr>
                        <a:t>N</a:t>
                      </a:r>
                      <a:r>
                        <a:rPr sz="2800" b="1" spc="-5" dirty="0">
                          <a:latin typeface="Corbel"/>
                          <a:cs typeface="Corbel"/>
                        </a:rPr>
                        <a:t>ERABILI</a:t>
                      </a:r>
                      <a:r>
                        <a:rPr sz="2800" b="1" dirty="0">
                          <a:latin typeface="Corbel"/>
                          <a:cs typeface="Corbel"/>
                        </a:rPr>
                        <a:t>TY</a:t>
                      </a:r>
                      <a:endParaRPr sz="28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25400">
                      <a:solidFill>
                        <a:srgbClr val="2683C6"/>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745346">
                <a:tc>
                  <a:txBody>
                    <a:bodyPr/>
                    <a:lstStyle/>
                    <a:p>
                      <a:endParaRPr sz="2800">
                        <a:latin typeface="Corbel"/>
                        <a:cs typeface="Corbel"/>
                      </a:endParaRPr>
                    </a:p>
                  </a:txBody>
                  <a:tcPr marL="0" marR="0" marT="0" marB="0">
                    <a:lnB w="16736">
                      <a:solidFill>
                        <a:srgbClr val="2683C6"/>
                      </a:solidFill>
                      <a:prstDash val="solid"/>
                    </a:lnB>
                  </a:tcPr>
                </a:tc>
                <a:tc>
                  <a:txBody>
                    <a:bodyPr/>
                    <a:lstStyle/>
                    <a:p>
                      <a:endParaRPr sz="2800">
                        <a:latin typeface="Corbel"/>
                        <a:cs typeface="Corbel"/>
                      </a:endParaRPr>
                    </a:p>
                  </a:txBody>
                  <a:tcPr marL="0" marR="0" marT="0" marB="0">
                    <a:lnR w="12700">
                      <a:solidFill>
                        <a:srgbClr val="2683C6"/>
                      </a:solidFill>
                      <a:prstDash val="solid"/>
                    </a:lnR>
                    <a:lnB w="12700">
                      <a:solidFill>
                        <a:srgbClr val="2683C6"/>
                      </a:solidFill>
                      <a:prstDash val="solid"/>
                    </a:lnB>
                    <a:solidFill>
                      <a:srgbClr val="FFFFFF"/>
                    </a:solidFill>
                  </a:tcPr>
                </a:tc>
                <a:tc>
                  <a:txBody>
                    <a:bodyPr/>
                    <a:lstStyle/>
                    <a:p>
                      <a:pPr algn="ctr">
                        <a:lnSpc>
                          <a:spcPct val="100000"/>
                        </a:lnSpc>
                      </a:pPr>
                      <a:r>
                        <a:rPr sz="2800" spc="-5" dirty="0">
                          <a:latin typeface="Corbel"/>
                          <a:cs typeface="Corbel"/>
                        </a:rPr>
                        <a:t>Low</a:t>
                      </a:r>
                      <a:endParaRPr sz="2800">
                        <a:latin typeface="Corbel"/>
                        <a:cs typeface="Corbel"/>
                      </a:endParaRPr>
                    </a:p>
                  </a:txBody>
                  <a:tcPr marL="0" marR="0" marT="0" marB="0">
                    <a:lnL w="12700">
                      <a:solidFill>
                        <a:srgbClr val="2683C6"/>
                      </a:solidFill>
                      <a:prstDash val="solid"/>
                    </a:lnL>
                    <a:lnR w="12700">
                      <a:solidFill>
                        <a:srgbClr val="2683C6"/>
                      </a:solidFill>
                      <a:prstDash val="solid"/>
                    </a:lnR>
                    <a:lnT w="25400">
                      <a:solidFill>
                        <a:srgbClr val="2683C6"/>
                      </a:solidFill>
                      <a:prstDash val="solid"/>
                    </a:lnT>
                    <a:lnB w="12700">
                      <a:solidFill>
                        <a:srgbClr val="2683C6"/>
                      </a:solidFill>
                      <a:prstDash val="solid"/>
                    </a:lnB>
                    <a:solidFill>
                      <a:srgbClr val="2683C6"/>
                    </a:solidFill>
                  </a:tcPr>
                </a:tc>
                <a:tc>
                  <a:txBody>
                    <a:bodyPr/>
                    <a:lstStyle/>
                    <a:p>
                      <a:pPr algn="ctr">
                        <a:lnSpc>
                          <a:spcPct val="100000"/>
                        </a:lnSpc>
                      </a:pPr>
                      <a:r>
                        <a:rPr sz="2800" spc="5" dirty="0">
                          <a:latin typeface="Corbel"/>
                          <a:cs typeface="Corbel"/>
                        </a:rPr>
                        <a:t>H</a:t>
                      </a:r>
                      <a:r>
                        <a:rPr sz="2800" dirty="0">
                          <a:latin typeface="Corbel"/>
                          <a:cs typeface="Corbel"/>
                        </a:rPr>
                        <a:t>igh</a:t>
                      </a:r>
                      <a:endParaRPr sz="2800">
                        <a:latin typeface="Corbel"/>
                        <a:cs typeface="Corbel"/>
                      </a:endParaRPr>
                    </a:p>
                  </a:txBody>
                  <a:tcPr marL="0" marR="0" marT="0" marB="0">
                    <a:lnL w="12700">
                      <a:solidFill>
                        <a:srgbClr val="2683C6"/>
                      </a:solidFill>
                      <a:prstDash val="solid"/>
                    </a:lnL>
                    <a:lnR w="12700">
                      <a:solidFill>
                        <a:srgbClr val="2683C6"/>
                      </a:solidFill>
                      <a:prstDash val="solid"/>
                    </a:lnR>
                    <a:lnT w="25400">
                      <a:solidFill>
                        <a:srgbClr val="2683C6"/>
                      </a:solidFill>
                      <a:prstDash val="solid"/>
                    </a:lnT>
                    <a:lnB w="12700">
                      <a:solidFill>
                        <a:srgbClr val="2683C6"/>
                      </a:solidFill>
                      <a:prstDash val="solid"/>
                    </a:lnB>
                    <a:solidFill>
                      <a:srgbClr val="2683C6"/>
                    </a:solidFill>
                  </a:tcPr>
                </a:tc>
                <a:extLst>
                  <a:ext uri="{0D108BD9-81ED-4DB2-BD59-A6C34878D82A}">
                    <a16:rowId xmlns:a16="http://schemas.microsoft.com/office/drawing/2014/main" val="10001"/>
                  </a:ext>
                </a:extLst>
              </a:tr>
              <a:tr h="1254254">
                <a:tc rowSpan="2">
                  <a:txBody>
                    <a:bodyPr/>
                    <a:lstStyle/>
                    <a:p>
                      <a:pPr marL="635" algn="ctr">
                        <a:lnSpc>
                          <a:spcPct val="100000"/>
                        </a:lnSpc>
                      </a:pPr>
                      <a:r>
                        <a:rPr sz="2800" b="1" spc="-5" dirty="0">
                          <a:latin typeface="Corbel"/>
                          <a:cs typeface="Corbel"/>
                        </a:rPr>
                        <a:t>RI</a:t>
                      </a:r>
                      <a:r>
                        <a:rPr sz="2800" b="1" spc="-10" dirty="0">
                          <a:latin typeface="Corbel"/>
                          <a:cs typeface="Corbel"/>
                        </a:rPr>
                        <a:t>S</a:t>
                      </a:r>
                      <a:r>
                        <a:rPr sz="2800" b="1" dirty="0">
                          <a:latin typeface="Corbel"/>
                          <a:cs typeface="Corbel"/>
                        </a:rPr>
                        <a:t>K</a:t>
                      </a:r>
                      <a:endParaRPr sz="2800">
                        <a:latin typeface="Corbel"/>
                        <a:cs typeface="Corbel"/>
                      </a:endParaRPr>
                    </a:p>
                  </a:txBody>
                  <a:tcPr marL="0" marR="0" marT="0" marB="0" vert="vert270">
                    <a:lnL w="12700">
                      <a:solidFill>
                        <a:srgbClr val="2683C6"/>
                      </a:solidFill>
                      <a:prstDash val="solid"/>
                    </a:lnL>
                    <a:lnR w="12700">
                      <a:solidFill>
                        <a:srgbClr val="2683C6"/>
                      </a:solidFill>
                      <a:prstDash val="solid"/>
                    </a:lnR>
                    <a:lnT w="16736">
                      <a:solidFill>
                        <a:srgbClr val="2683C6"/>
                      </a:solidFill>
                      <a:prstDash val="solid"/>
                    </a:lnT>
                    <a:lnB w="12700">
                      <a:solidFill>
                        <a:srgbClr val="2683C6"/>
                      </a:solidFill>
                      <a:prstDash val="solid"/>
                    </a:lnB>
                  </a:tcPr>
                </a:tc>
                <a:tc>
                  <a:txBody>
                    <a:bodyPr/>
                    <a:lstStyle/>
                    <a:p>
                      <a:pPr marL="307340">
                        <a:lnSpc>
                          <a:spcPct val="100000"/>
                        </a:lnSpc>
                      </a:pPr>
                      <a:r>
                        <a:rPr sz="2800" spc="-5" dirty="0">
                          <a:latin typeface="Corbel"/>
                          <a:cs typeface="Corbel"/>
                        </a:rPr>
                        <a:t>Low</a:t>
                      </a:r>
                      <a:endParaRPr sz="2800">
                        <a:latin typeface="Corbel"/>
                        <a:cs typeface="Corbel"/>
                      </a:endParaRPr>
                    </a:p>
                  </a:txBody>
                  <a:tcPr marL="0" marR="0" marT="0" marB="0" vert="vert27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tcPr>
                </a:tc>
                <a:tc>
                  <a:txBody>
                    <a:bodyPr/>
                    <a:lstStyle/>
                    <a:p>
                      <a:pPr marL="929640" marR="219710" indent="-70421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a:t>
                      </a:r>
                      <a:r>
                        <a:rPr sz="3200" dirty="0">
                          <a:latin typeface="Corbel"/>
                          <a:cs typeface="Corbel"/>
                        </a:rPr>
                        <a:t>: L</a:t>
                      </a:r>
                      <a:r>
                        <a:rPr sz="3200" spc="-5" dirty="0">
                          <a:latin typeface="Corbel"/>
                          <a:cs typeface="Corbel"/>
                        </a:rPr>
                        <a:t>ow</a:t>
                      </a:r>
                      <a:endParaRPr sz="32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tcPr>
                </a:tc>
                <a:tc>
                  <a:txBody>
                    <a:bodyPr/>
                    <a:lstStyle/>
                    <a:p>
                      <a:pPr marL="642620" marR="347345" indent="-28829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tcPr>
                </a:tc>
                <a:extLst>
                  <a:ext uri="{0D108BD9-81ED-4DB2-BD59-A6C34878D82A}">
                    <a16:rowId xmlns:a16="http://schemas.microsoft.com/office/drawing/2014/main" val="10002"/>
                  </a:ext>
                </a:extLst>
              </a:tr>
              <a:tr h="1554485">
                <a:tc vMerge="1">
                  <a:txBody>
                    <a:bodyPr/>
                    <a:lstStyle/>
                    <a:p>
                      <a:endParaRPr/>
                    </a:p>
                  </a:txBody>
                  <a:tcPr marL="0" marR="0" marT="0" marB="0" vert="vert270">
                    <a:lnL w="12700">
                      <a:solidFill>
                        <a:srgbClr val="2683C6"/>
                      </a:solidFill>
                      <a:prstDash val="solid"/>
                    </a:lnL>
                    <a:lnR w="12700">
                      <a:solidFill>
                        <a:srgbClr val="2683C6"/>
                      </a:solidFill>
                      <a:prstDash val="solid"/>
                    </a:lnR>
                    <a:lnT w="16736">
                      <a:solidFill>
                        <a:srgbClr val="2683C6"/>
                      </a:solidFill>
                      <a:prstDash val="solid"/>
                    </a:lnT>
                    <a:lnB w="12700">
                      <a:solidFill>
                        <a:srgbClr val="2683C6"/>
                      </a:solidFill>
                      <a:prstDash val="solid"/>
                    </a:lnB>
                  </a:tcPr>
                </a:tc>
                <a:tc>
                  <a:txBody>
                    <a:bodyPr/>
                    <a:lstStyle/>
                    <a:p>
                      <a:pPr marL="420370">
                        <a:lnSpc>
                          <a:spcPct val="100000"/>
                        </a:lnSpc>
                      </a:pPr>
                      <a:r>
                        <a:rPr sz="2800" spc="5" dirty="0">
                          <a:latin typeface="Corbel"/>
                          <a:cs typeface="Corbel"/>
                        </a:rPr>
                        <a:t>H</a:t>
                      </a:r>
                      <a:r>
                        <a:rPr sz="2800" dirty="0">
                          <a:latin typeface="Corbel"/>
                          <a:cs typeface="Corbel"/>
                        </a:rPr>
                        <a:t>igh</a:t>
                      </a:r>
                      <a:endParaRPr sz="2800">
                        <a:latin typeface="Corbel"/>
                        <a:cs typeface="Corbel"/>
                      </a:endParaRPr>
                    </a:p>
                  </a:txBody>
                  <a:tcPr marL="0" marR="0" marT="0" marB="0" vert="vert27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solidFill>
                      <a:srgbClr val="2683C6"/>
                    </a:solidFill>
                  </a:tcPr>
                </a:tc>
                <a:tc>
                  <a:txBody>
                    <a:bodyPr/>
                    <a:lstStyle/>
                    <a:p>
                      <a:pPr marL="463550" marR="118745" indent="-338455">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a:t>
                      </a:r>
                      <a:r>
                        <a:rPr sz="3200" spc="-5" dirty="0">
                          <a:latin typeface="Corbel"/>
                          <a:cs typeface="Corbel"/>
                        </a:rPr>
                        <a:t>b</a:t>
                      </a:r>
                      <a:r>
                        <a:rPr sz="3200" dirty="0">
                          <a:latin typeface="Corbel"/>
                          <a:cs typeface="Corbel"/>
                        </a:rPr>
                        <a:t>ility</a:t>
                      </a:r>
                      <a:r>
                        <a:rPr sz="3200" spc="-30" dirty="0">
                          <a:latin typeface="Corbel"/>
                          <a:cs typeface="Corbel"/>
                        </a:rPr>
                        <a:t> </a:t>
                      </a:r>
                      <a:r>
                        <a:rPr sz="3200" spc="5" dirty="0">
                          <a:latin typeface="Corbel"/>
                          <a:cs typeface="Corbel"/>
                        </a:rPr>
                        <a:t>III</a:t>
                      </a:r>
                      <a:r>
                        <a:rPr sz="3200" dirty="0">
                          <a:latin typeface="Corbel"/>
                          <a:cs typeface="Corbel"/>
                        </a:rPr>
                        <a:t>: </a:t>
                      </a:r>
                      <a:r>
                        <a:rPr sz="3200" spc="-5" dirty="0">
                          <a:latin typeface="Corbel"/>
                          <a:cs typeface="Corbel"/>
                        </a:rPr>
                        <a:t>Mod</a:t>
                      </a:r>
                      <a:r>
                        <a:rPr sz="3200" dirty="0">
                          <a:latin typeface="Corbel"/>
                          <a:cs typeface="Corbel"/>
                        </a:rPr>
                        <a:t>e</a:t>
                      </a:r>
                      <a:r>
                        <a:rPr sz="3200" spc="-5" dirty="0">
                          <a:latin typeface="Corbel"/>
                          <a:cs typeface="Corbel"/>
                        </a:rPr>
                        <a:t>r</a:t>
                      </a:r>
                      <a:r>
                        <a:rPr sz="3200" dirty="0">
                          <a:latin typeface="Corbel"/>
                          <a:cs typeface="Corbel"/>
                        </a:rPr>
                        <a:t>ate</a:t>
                      </a:r>
                      <a:endParaRPr sz="32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solidFill>
                      <a:srgbClr val="2683C6"/>
                    </a:solidFill>
                  </a:tcPr>
                </a:tc>
                <a:tc>
                  <a:txBody>
                    <a:bodyPr/>
                    <a:lstStyle/>
                    <a:p>
                      <a:pPr marL="1067435" marR="281940" indent="-781050">
                        <a:lnSpc>
                          <a:spcPct val="100000"/>
                        </a:lnSpc>
                      </a:pPr>
                      <a:r>
                        <a:rPr sz="3200" spc="-5" dirty="0">
                          <a:latin typeface="Corbel"/>
                          <a:cs typeface="Corbel"/>
                        </a:rPr>
                        <a:t>P</a:t>
                      </a:r>
                      <a:r>
                        <a:rPr sz="3200" spc="-10" dirty="0">
                          <a:latin typeface="Corbel"/>
                          <a:cs typeface="Corbel"/>
                        </a:rPr>
                        <a:t>r</a:t>
                      </a:r>
                      <a:r>
                        <a:rPr sz="3200" spc="-5" dirty="0">
                          <a:latin typeface="Corbel"/>
                          <a:cs typeface="Corbel"/>
                        </a:rPr>
                        <a:t>ob</a:t>
                      </a:r>
                      <a:r>
                        <a:rPr sz="3200" dirty="0">
                          <a:latin typeface="Corbel"/>
                          <a:cs typeface="Corbel"/>
                        </a:rPr>
                        <a:t>ability</a:t>
                      </a:r>
                      <a:r>
                        <a:rPr sz="3200" spc="-30" dirty="0">
                          <a:latin typeface="Corbel"/>
                          <a:cs typeface="Corbel"/>
                        </a:rPr>
                        <a:t> </a:t>
                      </a:r>
                      <a:r>
                        <a:rPr sz="3200" spc="5" dirty="0">
                          <a:latin typeface="Corbel"/>
                          <a:cs typeface="Corbel"/>
                        </a:rPr>
                        <a:t>I</a:t>
                      </a:r>
                      <a:r>
                        <a:rPr sz="3200" spc="-110" dirty="0">
                          <a:latin typeface="Corbel"/>
                          <a:cs typeface="Corbel"/>
                        </a:rPr>
                        <a:t>V</a:t>
                      </a:r>
                      <a:r>
                        <a:rPr sz="3200" dirty="0">
                          <a:latin typeface="Corbel"/>
                          <a:cs typeface="Corbel"/>
                        </a:rPr>
                        <a:t>: </a:t>
                      </a:r>
                      <a:r>
                        <a:rPr sz="3200" spc="-5" dirty="0">
                          <a:latin typeface="Corbel"/>
                          <a:cs typeface="Corbel"/>
                        </a:rPr>
                        <a:t>H</a:t>
                      </a:r>
                      <a:r>
                        <a:rPr sz="3200" dirty="0">
                          <a:latin typeface="Corbel"/>
                          <a:cs typeface="Corbel"/>
                        </a:rPr>
                        <a:t>igh</a:t>
                      </a:r>
                      <a:endParaRPr sz="3200">
                        <a:latin typeface="Corbel"/>
                        <a:cs typeface="Corbel"/>
                      </a:endParaRPr>
                    </a:p>
                  </a:txBody>
                  <a:tcPr marL="0" marR="0" marT="0" marB="0">
                    <a:lnL w="12700">
                      <a:solidFill>
                        <a:srgbClr val="2683C6"/>
                      </a:solidFill>
                      <a:prstDash val="solid"/>
                    </a:lnL>
                    <a:lnR w="12700">
                      <a:solidFill>
                        <a:srgbClr val="2683C6"/>
                      </a:solidFill>
                      <a:prstDash val="solid"/>
                    </a:lnR>
                    <a:lnT w="12700">
                      <a:solidFill>
                        <a:srgbClr val="2683C6"/>
                      </a:solidFill>
                      <a:prstDash val="solid"/>
                    </a:lnT>
                    <a:lnB w="12700">
                      <a:solidFill>
                        <a:srgbClr val="2683C6"/>
                      </a:solidFill>
                      <a:prstDash val="solid"/>
                    </a:lnB>
                    <a:solidFill>
                      <a:srgbClr val="2683C6"/>
                    </a:solidFill>
                  </a:tcPr>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3562" rIns="0" bIns="0" rtlCol="0">
            <a:spAutoFit/>
          </a:bodyPr>
          <a:lstStyle/>
          <a:p>
            <a:pPr marL="461009">
              <a:lnSpc>
                <a:spcPct val="100000"/>
              </a:lnSpc>
            </a:pPr>
            <a:r>
              <a:rPr spc="-25" dirty="0"/>
              <a:t>Gener</a:t>
            </a:r>
            <a:r>
              <a:rPr spc="-20" dirty="0"/>
              <a:t>a</a:t>
            </a:r>
            <a:r>
              <a:rPr spc="-5" dirty="0"/>
              <a:t>li</a:t>
            </a:r>
            <a:r>
              <a:rPr spc="-25" dirty="0"/>
              <a:t>ze</a:t>
            </a:r>
            <a:r>
              <a:rPr spc="-20" dirty="0"/>
              <a:t>d</a:t>
            </a:r>
            <a:r>
              <a:rPr spc="5" dirty="0"/>
              <a:t> </a:t>
            </a:r>
            <a:r>
              <a:rPr dirty="0"/>
              <a:t>o</a:t>
            </a:r>
            <a:r>
              <a:rPr spc="-15" dirty="0"/>
              <a:t>r</a:t>
            </a:r>
            <a:r>
              <a:rPr spc="-90" dirty="0"/>
              <a:t> </a:t>
            </a:r>
            <a:r>
              <a:rPr spc="-15" dirty="0"/>
              <a:t>S</a:t>
            </a:r>
            <a:r>
              <a:rPr spc="-25" dirty="0"/>
              <a:t>pe</a:t>
            </a:r>
            <a:r>
              <a:rPr spc="-10" dirty="0"/>
              <a:t>ci</a:t>
            </a:r>
            <a:r>
              <a:rPr spc="-20" dirty="0"/>
              <a:t>f</a:t>
            </a:r>
            <a:r>
              <a:rPr spc="-5" dirty="0"/>
              <a:t>i</a:t>
            </a:r>
            <a:r>
              <a:rPr spc="5" dirty="0"/>
              <a:t>c</a:t>
            </a:r>
            <a:r>
              <a:rPr dirty="0"/>
              <a:t>?</a:t>
            </a:r>
          </a:p>
        </p:txBody>
      </p:sp>
      <p:sp>
        <p:nvSpPr>
          <p:cNvPr id="3" name="object 3"/>
          <p:cNvSpPr txBox="1"/>
          <p:nvPr/>
        </p:nvSpPr>
        <p:spPr>
          <a:xfrm>
            <a:off x="662584" y="5880175"/>
            <a:ext cx="3460750" cy="432434"/>
          </a:xfrm>
          <a:prstGeom prst="rect">
            <a:avLst/>
          </a:prstGeom>
        </p:spPr>
        <p:txBody>
          <a:bodyPr vert="horz" wrap="square" lIns="0" tIns="0" rIns="0" bIns="0" rtlCol="0">
            <a:spAutoFit/>
          </a:bodyPr>
          <a:lstStyle/>
          <a:p>
            <a:pPr marL="12700">
              <a:lnSpc>
                <a:spcPct val="100000"/>
              </a:lnSpc>
            </a:pPr>
            <a:r>
              <a:rPr sz="3200" dirty="0">
                <a:latin typeface="Corbel"/>
                <a:cs typeface="Corbel"/>
              </a:rPr>
              <a:t>all</a:t>
            </a:r>
            <a:r>
              <a:rPr sz="3200" spc="-30" dirty="0">
                <a:latin typeface="Corbel"/>
                <a:cs typeface="Corbel"/>
              </a:rPr>
              <a:t> </a:t>
            </a:r>
            <a:r>
              <a:rPr sz="3200" spc="-5" dirty="0">
                <a:latin typeface="Corbel"/>
                <a:cs typeface="Corbel"/>
              </a:rPr>
              <a:t>o</a:t>
            </a:r>
            <a:r>
              <a:rPr sz="3200" dirty="0">
                <a:latin typeface="Corbel"/>
                <a:cs typeface="Corbel"/>
              </a:rPr>
              <a:t>ne</a:t>
            </a:r>
            <a:r>
              <a:rPr sz="3200" spc="-5" dirty="0">
                <a:latin typeface="Corbel"/>
                <a:cs typeface="Corbel"/>
              </a:rPr>
              <a:t> </a:t>
            </a:r>
            <a:r>
              <a:rPr sz="3200" dirty="0">
                <a:latin typeface="Corbel"/>
                <a:cs typeface="Corbel"/>
              </a:rPr>
              <a:t>and</a:t>
            </a:r>
            <a:r>
              <a:rPr sz="3200" spc="-20" dirty="0">
                <a:latin typeface="Corbel"/>
                <a:cs typeface="Corbel"/>
              </a:rPr>
              <a:t> </a:t>
            </a:r>
            <a:r>
              <a:rPr sz="3200" dirty="0">
                <a:latin typeface="Corbel"/>
                <a:cs typeface="Corbel"/>
              </a:rPr>
              <a:t>t</a:t>
            </a:r>
            <a:r>
              <a:rPr sz="3200" spc="-5" dirty="0">
                <a:latin typeface="Corbel"/>
                <a:cs typeface="Corbel"/>
              </a:rPr>
              <a:t>h</a:t>
            </a:r>
            <a:r>
              <a:rPr sz="3200" dirty="0">
                <a:latin typeface="Corbel"/>
                <a:cs typeface="Corbel"/>
              </a:rPr>
              <a:t>e</a:t>
            </a:r>
            <a:r>
              <a:rPr sz="3200" spc="-30" dirty="0">
                <a:latin typeface="Corbel"/>
                <a:cs typeface="Corbel"/>
              </a:rPr>
              <a:t> </a:t>
            </a:r>
            <a:r>
              <a:rPr sz="3200" dirty="0">
                <a:latin typeface="Corbel"/>
                <a:cs typeface="Corbel"/>
              </a:rPr>
              <a:t>sa</a:t>
            </a:r>
            <a:r>
              <a:rPr sz="3200" spc="-5" dirty="0">
                <a:latin typeface="Corbel"/>
                <a:cs typeface="Corbel"/>
              </a:rPr>
              <a:t>m</a:t>
            </a:r>
            <a:r>
              <a:rPr sz="3200" dirty="0">
                <a:latin typeface="Corbel"/>
                <a:cs typeface="Corbel"/>
              </a:rPr>
              <a:t>e</a:t>
            </a:r>
            <a:endParaRPr sz="3200">
              <a:latin typeface="Corbel"/>
              <a:cs typeface="Corbel"/>
            </a:endParaRPr>
          </a:p>
        </p:txBody>
      </p:sp>
      <p:sp>
        <p:nvSpPr>
          <p:cNvPr id="4" name="object 4"/>
          <p:cNvSpPr/>
          <p:nvPr/>
        </p:nvSpPr>
        <p:spPr>
          <a:xfrm>
            <a:off x="441959" y="1580388"/>
            <a:ext cx="3935095" cy="3933825"/>
          </a:xfrm>
          <a:custGeom>
            <a:avLst/>
            <a:gdLst/>
            <a:ahLst/>
            <a:cxnLst/>
            <a:rect l="l" t="t" r="r" b="b"/>
            <a:pathLst>
              <a:path w="3935095" h="3933825">
                <a:moveTo>
                  <a:pt x="1967483" y="0"/>
                </a:moveTo>
                <a:lnTo>
                  <a:pt x="1806119" y="6519"/>
                </a:lnTo>
                <a:lnTo>
                  <a:pt x="1648347" y="25741"/>
                </a:lnTo>
                <a:lnTo>
                  <a:pt x="1494674" y="57158"/>
                </a:lnTo>
                <a:lnTo>
                  <a:pt x="1345606" y="100264"/>
                </a:lnTo>
                <a:lnTo>
                  <a:pt x="1201650" y="154554"/>
                </a:lnTo>
                <a:lnTo>
                  <a:pt x="1063311" y="219521"/>
                </a:lnTo>
                <a:lnTo>
                  <a:pt x="931097" y="294659"/>
                </a:lnTo>
                <a:lnTo>
                  <a:pt x="805513" y="379462"/>
                </a:lnTo>
                <a:lnTo>
                  <a:pt x="687066" y="473424"/>
                </a:lnTo>
                <a:lnTo>
                  <a:pt x="576262" y="576038"/>
                </a:lnTo>
                <a:lnTo>
                  <a:pt x="473608" y="686799"/>
                </a:lnTo>
                <a:lnTo>
                  <a:pt x="379610" y="805200"/>
                </a:lnTo>
                <a:lnTo>
                  <a:pt x="294774" y="930735"/>
                </a:lnTo>
                <a:lnTo>
                  <a:pt x="219606" y="1062898"/>
                </a:lnTo>
                <a:lnTo>
                  <a:pt x="154614" y="1201184"/>
                </a:lnTo>
                <a:lnTo>
                  <a:pt x="100303" y="1345084"/>
                </a:lnTo>
                <a:lnTo>
                  <a:pt x="57180" y="1494095"/>
                </a:lnTo>
                <a:lnTo>
                  <a:pt x="25751" y="1647708"/>
                </a:lnTo>
                <a:lnTo>
                  <a:pt x="6522" y="1805419"/>
                </a:lnTo>
                <a:lnTo>
                  <a:pt x="0" y="1966722"/>
                </a:lnTo>
                <a:lnTo>
                  <a:pt x="6522" y="2128024"/>
                </a:lnTo>
                <a:lnTo>
                  <a:pt x="25751" y="2285735"/>
                </a:lnTo>
                <a:lnTo>
                  <a:pt x="57180" y="2439348"/>
                </a:lnTo>
                <a:lnTo>
                  <a:pt x="100303" y="2588359"/>
                </a:lnTo>
                <a:lnTo>
                  <a:pt x="154614" y="2732259"/>
                </a:lnTo>
                <a:lnTo>
                  <a:pt x="219606" y="2870545"/>
                </a:lnTo>
                <a:lnTo>
                  <a:pt x="294774" y="3002708"/>
                </a:lnTo>
                <a:lnTo>
                  <a:pt x="379610" y="3128243"/>
                </a:lnTo>
                <a:lnTo>
                  <a:pt x="473608" y="3246644"/>
                </a:lnTo>
                <a:lnTo>
                  <a:pt x="576262" y="3357405"/>
                </a:lnTo>
                <a:lnTo>
                  <a:pt x="687066" y="3460019"/>
                </a:lnTo>
                <a:lnTo>
                  <a:pt x="805513" y="3553981"/>
                </a:lnTo>
                <a:lnTo>
                  <a:pt x="931097" y="3638784"/>
                </a:lnTo>
                <a:lnTo>
                  <a:pt x="1063311" y="3713922"/>
                </a:lnTo>
                <a:lnTo>
                  <a:pt x="1201650" y="3778889"/>
                </a:lnTo>
                <a:lnTo>
                  <a:pt x="1345606" y="3833179"/>
                </a:lnTo>
                <a:lnTo>
                  <a:pt x="1494674" y="3876285"/>
                </a:lnTo>
                <a:lnTo>
                  <a:pt x="1648347" y="3907702"/>
                </a:lnTo>
                <a:lnTo>
                  <a:pt x="1806119" y="3926924"/>
                </a:lnTo>
                <a:lnTo>
                  <a:pt x="1967483" y="3933444"/>
                </a:lnTo>
                <a:lnTo>
                  <a:pt x="2128848" y="3926924"/>
                </a:lnTo>
                <a:lnTo>
                  <a:pt x="2286620" y="3907702"/>
                </a:lnTo>
                <a:lnTo>
                  <a:pt x="2440293" y="3876285"/>
                </a:lnTo>
                <a:lnTo>
                  <a:pt x="2589361" y="3833179"/>
                </a:lnTo>
                <a:lnTo>
                  <a:pt x="2733317" y="3778889"/>
                </a:lnTo>
                <a:lnTo>
                  <a:pt x="2871656" y="3713922"/>
                </a:lnTo>
                <a:lnTo>
                  <a:pt x="3003870" y="3638784"/>
                </a:lnTo>
                <a:lnTo>
                  <a:pt x="3129454" y="3553981"/>
                </a:lnTo>
                <a:lnTo>
                  <a:pt x="3247901" y="3460019"/>
                </a:lnTo>
                <a:lnTo>
                  <a:pt x="3358705" y="3357405"/>
                </a:lnTo>
                <a:lnTo>
                  <a:pt x="3461359" y="3246644"/>
                </a:lnTo>
                <a:lnTo>
                  <a:pt x="3555357" y="3128243"/>
                </a:lnTo>
                <a:lnTo>
                  <a:pt x="3640193" y="3002708"/>
                </a:lnTo>
                <a:lnTo>
                  <a:pt x="3715361" y="2870545"/>
                </a:lnTo>
                <a:lnTo>
                  <a:pt x="3780353" y="2732259"/>
                </a:lnTo>
                <a:lnTo>
                  <a:pt x="3834664" y="2588359"/>
                </a:lnTo>
                <a:lnTo>
                  <a:pt x="3877787" y="2439348"/>
                </a:lnTo>
                <a:lnTo>
                  <a:pt x="3909216" y="2285735"/>
                </a:lnTo>
                <a:lnTo>
                  <a:pt x="3928445" y="2128024"/>
                </a:lnTo>
                <a:lnTo>
                  <a:pt x="3934967" y="1966722"/>
                </a:lnTo>
                <a:lnTo>
                  <a:pt x="3928445" y="1805419"/>
                </a:lnTo>
                <a:lnTo>
                  <a:pt x="3909216" y="1647708"/>
                </a:lnTo>
                <a:lnTo>
                  <a:pt x="3877787" y="1494095"/>
                </a:lnTo>
                <a:lnTo>
                  <a:pt x="3834664" y="1345084"/>
                </a:lnTo>
                <a:lnTo>
                  <a:pt x="3780353" y="1201184"/>
                </a:lnTo>
                <a:lnTo>
                  <a:pt x="3715361" y="1062898"/>
                </a:lnTo>
                <a:lnTo>
                  <a:pt x="3640193" y="930735"/>
                </a:lnTo>
                <a:lnTo>
                  <a:pt x="3555357" y="805200"/>
                </a:lnTo>
                <a:lnTo>
                  <a:pt x="3461359" y="686799"/>
                </a:lnTo>
                <a:lnTo>
                  <a:pt x="3358705" y="576038"/>
                </a:lnTo>
                <a:lnTo>
                  <a:pt x="3247901" y="473424"/>
                </a:lnTo>
                <a:lnTo>
                  <a:pt x="3129454" y="379462"/>
                </a:lnTo>
                <a:lnTo>
                  <a:pt x="3003870" y="294659"/>
                </a:lnTo>
                <a:lnTo>
                  <a:pt x="2871656" y="219521"/>
                </a:lnTo>
                <a:lnTo>
                  <a:pt x="2733317" y="154554"/>
                </a:lnTo>
                <a:lnTo>
                  <a:pt x="2589361" y="100264"/>
                </a:lnTo>
                <a:lnTo>
                  <a:pt x="2440293" y="57158"/>
                </a:lnTo>
                <a:lnTo>
                  <a:pt x="2286620" y="25741"/>
                </a:lnTo>
                <a:lnTo>
                  <a:pt x="2128848" y="6519"/>
                </a:lnTo>
                <a:lnTo>
                  <a:pt x="1967483" y="0"/>
                </a:lnTo>
                <a:close/>
              </a:path>
            </a:pathLst>
          </a:custGeom>
          <a:solidFill>
            <a:srgbClr val="3494BA"/>
          </a:solidFill>
        </p:spPr>
        <p:txBody>
          <a:bodyPr wrap="square" lIns="0" tIns="0" rIns="0" bIns="0" rtlCol="0"/>
          <a:lstStyle/>
          <a:p>
            <a:endParaRPr/>
          </a:p>
        </p:txBody>
      </p:sp>
      <p:sp>
        <p:nvSpPr>
          <p:cNvPr id="5" name="object 5"/>
          <p:cNvSpPr txBox="1"/>
          <p:nvPr/>
        </p:nvSpPr>
        <p:spPr>
          <a:xfrm>
            <a:off x="1262207" y="2220974"/>
            <a:ext cx="2292985" cy="2698115"/>
          </a:xfrm>
          <a:prstGeom prst="rect">
            <a:avLst/>
          </a:prstGeom>
        </p:spPr>
        <p:txBody>
          <a:bodyPr vert="horz" wrap="square" lIns="0" tIns="0" rIns="0" bIns="0" rtlCol="0">
            <a:spAutoFit/>
          </a:bodyPr>
          <a:lstStyle/>
          <a:p>
            <a:pPr marL="12700" marR="5080" indent="-635" algn="ctr">
              <a:lnSpc>
                <a:spcPct val="91500"/>
              </a:lnSpc>
            </a:pPr>
            <a:r>
              <a:rPr sz="4900" spc="-25" dirty="0">
                <a:latin typeface="Corbel"/>
                <a:cs typeface="Corbel"/>
              </a:rPr>
              <a:t>a</a:t>
            </a:r>
            <a:r>
              <a:rPr sz="4900" spc="-15" dirty="0">
                <a:latin typeface="Corbel"/>
                <a:cs typeface="Corbel"/>
              </a:rPr>
              <a:t>lco</a:t>
            </a:r>
            <a:r>
              <a:rPr sz="4900" spc="-40" dirty="0">
                <a:latin typeface="Corbel"/>
                <a:cs typeface="Corbel"/>
              </a:rPr>
              <a:t>h</a:t>
            </a:r>
            <a:r>
              <a:rPr sz="4900" spc="-20" dirty="0">
                <a:latin typeface="Corbel"/>
                <a:cs typeface="Corbel"/>
              </a:rPr>
              <a:t>ol</a:t>
            </a:r>
            <a:r>
              <a:rPr sz="4900" spc="-10" dirty="0">
                <a:latin typeface="Corbel"/>
                <a:cs typeface="Corbel"/>
              </a:rPr>
              <a:t> </a:t>
            </a:r>
            <a:r>
              <a:rPr sz="4900" dirty="0">
                <a:latin typeface="Corbel"/>
                <a:cs typeface="Corbel"/>
              </a:rPr>
              <a:t>c</a:t>
            </a:r>
            <a:r>
              <a:rPr sz="4900" spc="-25" dirty="0">
                <a:latin typeface="Corbel"/>
                <a:cs typeface="Corbel"/>
              </a:rPr>
              <a:t>anna</a:t>
            </a:r>
            <a:r>
              <a:rPr sz="4900" spc="-35" dirty="0">
                <a:latin typeface="Corbel"/>
                <a:cs typeface="Corbel"/>
              </a:rPr>
              <a:t>b</a:t>
            </a:r>
            <a:r>
              <a:rPr sz="4900" spc="-20" dirty="0">
                <a:latin typeface="Corbel"/>
                <a:cs typeface="Corbel"/>
              </a:rPr>
              <a:t>is</a:t>
            </a:r>
            <a:r>
              <a:rPr sz="4900" spc="-25" dirty="0">
                <a:latin typeface="Corbel"/>
                <a:cs typeface="Corbel"/>
              </a:rPr>
              <a:t> toba</a:t>
            </a:r>
            <a:r>
              <a:rPr sz="4900" spc="-75" dirty="0">
                <a:latin typeface="Corbel"/>
                <a:cs typeface="Corbel"/>
              </a:rPr>
              <a:t>c</a:t>
            </a:r>
            <a:r>
              <a:rPr sz="4900" spc="-25" dirty="0">
                <a:latin typeface="Corbel"/>
                <a:cs typeface="Corbel"/>
              </a:rPr>
              <a:t>co</a:t>
            </a:r>
            <a:r>
              <a:rPr sz="4900" spc="-20" dirty="0">
                <a:latin typeface="Corbel"/>
                <a:cs typeface="Corbel"/>
              </a:rPr>
              <a:t> opioid</a:t>
            </a:r>
            <a:endParaRPr sz="4900">
              <a:latin typeface="Corbel"/>
              <a:cs typeface="Corbe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65</a:t>
            </a:fld>
            <a:endParaRPr spc="10"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9" name="object 9"/>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3562" rIns="0" bIns="0" rtlCol="0">
            <a:spAutoFit/>
          </a:bodyPr>
          <a:lstStyle/>
          <a:p>
            <a:pPr marL="461009">
              <a:lnSpc>
                <a:spcPct val="100000"/>
              </a:lnSpc>
            </a:pPr>
            <a:r>
              <a:rPr spc="-25" dirty="0"/>
              <a:t>Gener</a:t>
            </a:r>
            <a:r>
              <a:rPr spc="-20" dirty="0"/>
              <a:t>a</a:t>
            </a:r>
            <a:r>
              <a:rPr spc="-5" dirty="0"/>
              <a:t>li</a:t>
            </a:r>
            <a:r>
              <a:rPr spc="-25" dirty="0"/>
              <a:t>ze</a:t>
            </a:r>
            <a:r>
              <a:rPr spc="-20" dirty="0"/>
              <a:t>d</a:t>
            </a:r>
            <a:r>
              <a:rPr spc="5" dirty="0"/>
              <a:t> </a:t>
            </a:r>
            <a:r>
              <a:rPr dirty="0"/>
              <a:t>o</a:t>
            </a:r>
            <a:r>
              <a:rPr spc="-15" dirty="0"/>
              <a:t>r</a:t>
            </a:r>
            <a:r>
              <a:rPr spc="-90" dirty="0"/>
              <a:t> </a:t>
            </a:r>
            <a:r>
              <a:rPr spc="-15" dirty="0"/>
              <a:t>S</a:t>
            </a:r>
            <a:r>
              <a:rPr spc="-25" dirty="0"/>
              <a:t>pe</a:t>
            </a:r>
            <a:r>
              <a:rPr spc="-10" dirty="0"/>
              <a:t>ci</a:t>
            </a:r>
            <a:r>
              <a:rPr spc="-20" dirty="0"/>
              <a:t>f</a:t>
            </a:r>
            <a:r>
              <a:rPr spc="-5" dirty="0"/>
              <a:t>i</a:t>
            </a:r>
            <a:r>
              <a:rPr spc="5" dirty="0"/>
              <a:t>c</a:t>
            </a:r>
            <a:r>
              <a:rPr dirty="0"/>
              <a:t>?</a:t>
            </a:r>
          </a:p>
        </p:txBody>
      </p:sp>
      <p:sp>
        <p:nvSpPr>
          <p:cNvPr id="3" name="object 3"/>
          <p:cNvSpPr txBox="1"/>
          <p:nvPr/>
        </p:nvSpPr>
        <p:spPr>
          <a:xfrm>
            <a:off x="662584" y="5880175"/>
            <a:ext cx="3460750" cy="432434"/>
          </a:xfrm>
          <a:prstGeom prst="rect">
            <a:avLst/>
          </a:prstGeom>
        </p:spPr>
        <p:txBody>
          <a:bodyPr vert="horz" wrap="square" lIns="0" tIns="0" rIns="0" bIns="0" rtlCol="0">
            <a:spAutoFit/>
          </a:bodyPr>
          <a:lstStyle/>
          <a:p>
            <a:pPr marL="12700">
              <a:lnSpc>
                <a:spcPct val="100000"/>
              </a:lnSpc>
            </a:pPr>
            <a:r>
              <a:rPr sz="3200" dirty="0">
                <a:latin typeface="Corbel"/>
                <a:cs typeface="Corbel"/>
              </a:rPr>
              <a:t>all</a:t>
            </a:r>
            <a:r>
              <a:rPr sz="3200" spc="-30" dirty="0">
                <a:latin typeface="Corbel"/>
                <a:cs typeface="Corbel"/>
              </a:rPr>
              <a:t> </a:t>
            </a:r>
            <a:r>
              <a:rPr sz="3200" spc="-5" dirty="0">
                <a:latin typeface="Corbel"/>
                <a:cs typeface="Corbel"/>
              </a:rPr>
              <a:t>o</a:t>
            </a:r>
            <a:r>
              <a:rPr sz="3200" dirty="0">
                <a:latin typeface="Corbel"/>
                <a:cs typeface="Corbel"/>
              </a:rPr>
              <a:t>ne</a:t>
            </a:r>
            <a:r>
              <a:rPr sz="3200" spc="-5" dirty="0">
                <a:latin typeface="Corbel"/>
                <a:cs typeface="Corbel"/>
              </a:rPr>
              <a:t> </a:t>
            </a:r>
            <a:r>
              <a:rPr sz="3200" dirty="0">
                <a:latin typeface="Corbel"/>
                <a:cs typeface="Corbel"/>
              </a:rPr>
              <a:t>and</a:t>
            </a:r>
            <a:r>
              <a:rPr sz="3200" spc="-20" dirty="0">
                <a:latin typeface="Corbel"/>
                <a:cs typeface="Corbel"/>
              </a:rPr>
              <a:t> </a:t>
            </a:r>
            <a:r>
              <a:rPr sz="3200" dirty="0">
                <a:latin typeface="Corbel"/>
                <a:cs typeface="Corbel"/>
              </a:rPr>
              <a:t>t</a:t>
            </a:r>
            <a:r>
              <a:rPr sz="3200" spc="-5" dirty="0">
                <a:latin typeface="Corbel"/>
                <a:cs typeface="Corbel"/>
              </a:rPr>
              <a:t>h</a:t>
            </a:r>
            <a:r>
              <a:rPr sz="3200" dirty="0">
                <a:latin typeface="Corbel"/>
                <a:cs typeface="Corbel"/>
              </a:rPr>
              <a:t>e</a:t>
            </a:r>
            <a:r>
              <a:rPr sz="3200" spc="-30" dirty="0">
                <a:latin typeface="Corbel"/>
                <a:cs typeface="Corbel"/>
              </a:rPr>
              <a:t> </a:t>
            </a:r>
            <a:r>
              <a:rPr sz="3200" dirty="0">
                <a:latin typeface="Corbel"/>
                <a:cs typeface="Corbel"/>
              </a:rPr>
              <a:t>sa</a:t>
            </a:r>
            <a:r>
              <a:rPr sz="3200" spc="-5" dirty="0">
                <a:latin typeface="Corbel"/>
                <a:cs typeface="Corbel"/>
              </a:rPr>
              <a:t>m</a:t>
            </a:r>
            <a:r>
              <a:rPr sz="3200" dirty="0">
                <a:latin typeface="Corbel"/>
                <a:cs typeface="Corbel"/>
              </a:rPr>
              <a:t>e</a:t>
            </a:r>
            <a:endParaRPr sz="3200">
              <a:latin typeface="Corbel"/>
              <a:cs typeface="Corbel"/>
            </a:endParaRPr>
          </a:p>
        </p:txBody>
      </p:sp>
      <p:sp>
        <p:nvSpPr>
          <p:cNvPr id="4" name="object 4"/>
          <p:cNvSpPr/>
          <p:nvPr/>
        </p:nvSpPr>
        <p:spPr>
          <a:xfrm>
            <a:off x="441959" y="1580388"/>
            <a:ext cx="3935095" cy="3933825"/>
          </a:xfrm>
          <a:custGeom>
            <a:avLst/>
            <a:gdLst/>
            <a:ahLst/>
            <a:cxnLst/>
            <a:rect l="l" t="t" r="r" b="b"/>
            <a:pathLst>
              <a:path w="3935095" h="3933825">
                <a:moveTo>
                  <a:pt x="1967483" y="0"/>
                </a:moveTo>
                <a:lnTo>
                  <a:pt x="1806119" y="6519"/>
                </a:lnTo>
                <a:lnTo>
                  <a:pt x="1648347" y="25741"/>
                </a:lnTo>
                <a:lnTo>
                  <a:pt x="1494674" y="57158"/>
                </a:lnTo>
                <a:lnTo>
                  <a:pt x="1345606" y="100264"/>
                </a:lnTo>
                <a:lnTo>
                  <a:pt x="1201650" y="154554"/>
                </a:lnTo>
                <a:lnTo>
                  <a:pt x="1063311" y="219521"/>
                </a:lnTo>
                <a:lnTo>
                  <a:pt x="931097" y="294659"/>
                </a:lnTo>
                <a:lnTo>
                  <a:pt x="805513" y="379462"/>
                </a:lnTo>
                <a:lnTo>
                  <a:pt x="687066" y="473424"/>
                </a:lnTo>
                <a:lnTo>
                  <a:pt x="576262" y="576038"/>
                </a:lnTo>
                <a:lnTo>
                  <a:pt x="473608" y="686799"/>
                </a:lnTo>
                <a:lnTo>
                  <a:pt x="379610" y="805200"/>
                </a:lnTo>
                <a:lnTo>
                  <a:pt x="294774" y="930735"/>
                </a:lnTo>
                <a:lnTo>
                  <a:pt x="219606" y="1062898"/>
                </a:lnTo>
                <a:lnTo>
                  <a:pt x="154614" y="1201184"/>
                </a:lnTo>
                <a:lnTo>
                  <a:pt x="100303" y="1345084"/>
                </a:lnTo>
                <a:lnTo>
                  <a:pt x="57180" y="1494095"/>
                </a:lnTo>
                <a:lnTo>
                  <a:pt x="25751" y="1647708"/>
                </a:lnTo>
                <a:lnTo>
                  <a:pt x="6522" y="1805419"/>
                </a:lnTo>
                <a:lnTo>
                  <a:pt x="0" y="1966722"/>
                </a:lnTo>
                <a:lnTo>
                  <a:pt x="6522" y="2128024"/>
                </a:lnTo>
                <a:lnTo>
                  <a:pt x="25751" y="2285735"/>
                </a:lnTo>
                <a:lnTo>
                  <a:pt x="57180" y="2439348"/>
                </a:lnTo>
                <a:lnTo>
                  <a:pt x="100303" y="2588359"/>
                </a:lnTo>
                <a:lnTo>
                  <a:pt x="154614" y="2732259"/>
                </a:lnTo>
                <a:lnTo>
                  <a:pt x="219606" y="2870545"/>
                </a:lnTo>
                <a:lnTo>
                  <a:pt x="294774" y="3002708"/>
                </a:lnTo>
                <a:lnTo>
                  <a:pt x="379610" y="3128243"/>
                </a:lnTo>
                <a:lnTo>
                  <a:pt x="473608" y="3246644"/>
                </a:lnTo>
                <a:lnTo>
                  <a:pt x="576262" y="3357405"/>
                </a:lnTo>
                <a:lnTo>
                  <a:pt x="687066" y="3460019"/>
                </a:lnTo>
                <a:lnTo>
                  <a:pt x="805513" y="3553981"/>
                </a:lnTo>
                <a:lnTo>
                  <a:pt x="931097" y="3638784"/>
                </a:lnTo>
                <a:lnTo>
                  <a:pt x="1063311" y="3713922"/>
                </a:lnTo>
                <a:lnTo>
                  <a:pt x="1201650" y="3778889"/>
                </a:lnTo>
                <a:lnTo>
                  <a:pt x="1345606" y="3833179"/>
                </a:lnTo>
                <a:lnTo>
                  <a:pt x="1494674" y="3876285"/>
                </a:lnTo>
                <a:lnTo>
                  <a:pt x="1648347" y="3907702"/>
                </a:lnTo>
                <a:lnTo>
                  <a:pt x="1806119" y="3926924"/>
                </a:lnTo>
                <a:lnTo>
                  <a:pt x="1967483" y="3933444"/>
                </a:lnTo>
                <a:lnTo>
                  <a:pt x="2128848" y="3926924"/>
                </a:lnTo>
                <a:lnTo>
                  <a:pt x="2286620" y="3907702"/>
                </a:lnTo>
                <a:lnTo>
                  <a:pt x="2440293" y="3876285"/>
                </a:lnTo>
                <a:lnTo>
                  <a:pt x="2589361" y="3833179"/>
                </a:lnTo>
                <a:lnTo>
                  <a:pt x="2733317" y="3778889"/>
                </a:lnTo>
                <a:lnTo>
                  <a:pt x="2871656" y="3713922"/>
                </a:lnTo>
                <a:lnTo>
                  <a:pt x="3003870" y="3638784"/>
                </a:lnTo>
                <a:lnTo>
                  <a:pt x="3129454" y="3553981"/>
                </a:lnTo>
                <a:lnTo>
                  <a:pt x="3247901" y="3460019"/>
                </a:lnTo>
                <a:lnTo>
                  <a:pt x="3358705" y="3357405"/>
                </a:lnTo>
                <a:lnTo>
                  <a:pt x="3461359" y="3246644"/>
                </a:lnTo>
                <a:lnTo>
                  <a:pt x="3555357" y="3128243"/>
                </a:lnTo>
                <a:lnTo>
                  <a:pt x="3640193" y="3002708"/>
                </a:lnTo>
                <a:lnTo>
                  <a:pt x="3715361" y="2870545"/>
                </a:lnTo>
                <a:lnTo>
                  <a:pt x="3780353" y="2732259"/>
                </a:lnTo>
                <a:lnTo>
                  <a:pt x="3834664" y="2588359"/>
                </a:lnTo>
                <a:lnTo>
                  <a:pt x="3877787" y="2439348"/>
                </a:lnTo>
                <a:lnTo>
                  <a:pt x="3909216" y="2285735"/>
                </a:lnTo>
                <a:lnTo>
                  <a:pt x="3928445" y="2128024"/>
                </a:lnTo>
                <a:lnTo>
                  <a:pt x="3934967" y="1966722"/>
                </a:lnTo>
                <a:lnTo>
                  <a:pt x="3928445" y="1805419"/>
                </a:lnTo>
                <a:lnTo>
                  <a:pt x="3909216" y="1647708"/>
                </a:lnTo>
                <a:lnTo>
                  <a:pt x="3877787" y="1494095"/>
                </a:lnTo>
                <a:lnTo>
                  <a:pt x="3834664" y="1345084"/>
                </a:lnTo>
                <a:lnTo>
                  <a:pt x="3780353" y="1201184"/>
                </a:lnTo>
                <a:lnTo>
                  <a:pt x="3715361" y="1062898"/>
                </a:lnTo>
                <a:lnTo>
                  <a:pt x="3640193" y="930735"/>
                </a:lnTo>
                <a:lnTo>
                  <a:pt x="3555357" y="805200"/>
                </a:lnTo>
                <a:lnTo>
                  <a:pt x="3461359" y="686799"/>
                </a:lnTo>
                <a:lnTo>
                  <a:pt x="3358705" y="576038"/>
                </a:lnTo>
                <a:lnTo>
                  <a:pt x="3247901" y="473424"/>
                </a:lnTo>
                <a:lnTo>
                  <a:pt x="3129454" y="379462"/>
                </a:lnTo>
                <a:lnTo>
                  <a:pt x="3003870" y="294659"/>
                </a:lnTo>
                <a:lnTo>
                  <a:pt x="2871656" y="219521"/>
                </a:lnTo>
                <a:lnTo>
                  <a:pt x="2733317" y="154554"/>
                </a:lnTo>
                <a:lnTo>
                  <a:pt x="2589361" y="100264"/>
                </a:lnTo>
                <a:lnTo>
                  <a:pt x="2440293" y="57158"/>
                </a:lnTo>
                <a:lnTo>
                  <a:pt x="2286620" y="25741"/>
                </a:lnTo>
                <a:lnTo>
                  <a:pt x="2128848" y="6519"/>
                </a:lnTo>
                <a:lnTo>
                  <a:pt x="1967483" y="0"/>
                </a:lnTo>
                <a:close/>
              </a:path>
            </a:pathLst>
          </a:custGeom>
          <a:solidFill>
            <a:srgbClr val="3494BA"/>
          </a:solidFill>
        </p:spPr>
        <p:txBody>
          <a:bodyPr wrap="square" lIns="0" tIns="0" rIns="0" bIns="0" rtlCol="0"/>
          <a:lstStyle/>
          <a:p>
            <a:endParaRPr/>
          </a:p>
        </p:txBody>
      </p:sp>
      <p:sp>
        <p:nvSpPr>
          <p:cNvPr id="5" name="object 5"/>
          <p:cNvSpPr txBox="1"/>
          <p:nvPr/>
        </p:nvSpPr>
        <p:spPr>
          <a:xfrm>
            <a:off x="1262207" y="2220974"/>
            <a:ext cx="2292985" cy="2698115"/>
          </a:xfrm>
          <a:prstGeom prst="rect">
            <a:avLst/>
          </a:prstGeom>
        </p:spPr>
        <p:txBody>
          <a:bodyPr vert="horz" wrap="square" lIns="0" tIns="0" rIns="0" bIns="0" rtlCol="0">
            <a:spAutoFit/>
          </a:bodyPr>
          <a:lstStyle/>
          <a:p>
            <a:pPr marL="12700" marR="5080" indent="-635" algn="ctr">
              <a:lnSpc>
                <a:spcPct val="91500"/>
              </a:lnSpc>
            </a:pPr>
            <a:r>
              <a:rPr sz="4900" spc="-25" dirty="0">
                <a:latin typeface="Corbel"/>
                <a:cs typeface="Corbel"/>
              </a:rPr>
              <a:t>a</a:t>
            </a:r>
            <a:r>
              <a:rPr sz="4900" spc="-15" dirty="0">
                <a:latin typeface="Corbel"/>
                <a:cs typeface="Corbel"/>
              </a:rPr>
              <a:t>lco</a:t>
            </a:r>
            <a:r>
              <a:rPr sz="4900" spc="-40" dirty="0">
                <a:latin typeface="Corbel"/>
                <a:cs typeface="Corbel"/>
              </a:rPr>
              <a:t>h</a:t>
            </a:r>
            <a:r>
              <a:rPr sz="4900" spc="-20" dirty="0">
                <a:latin typeface="Corbel"/>
                <a:cs typeface="Corbel"/>
              </a:rPr>
              <a:t>ol</a:t>
            </a:r>
            <a:r>
              <a:rPr sz="4900" spc="-10" dirty="0">
                <a:latin typeface="Corbel"/>
                <a:cs typeface="Corbel"/>
              </a:rPr>
              <a:t> </a:t>
            </a:r>
            <a:r>
              <a:rPr sz="4900" dirty="0">
                <a:latin typeface="Corbel"/>
                <a:cs typeface="Corbel"/>
              </a:rPr>
              <a:t>c</a:t>
            </a:r>
            <a:r>
              <a:rPr sz="4900" spc="-25" dirty="0">
                <a:latin typeface="Corbel"/>
                <a:cs typeface="Corbel"/>
              </a:rPr>
              <a:t>anna</a:t>
            </a:r>
            <a:r>
              <a:rPr sz="4900" spc="-35" dirty="0">
                <a:latin typeface="Corbel"/>
                <a:cs typeface="Corbel"/>
              </a:rPr>
              <a:t>b</a:t>
            </a:r>
            <a:r>
              <a:rPr sz="4900" spc="-20" dirty="0">
                <a:latin typeface="Corbel"/>
                <a:cs typeface="Corbel"/>
              </a:rPr>
              <a:t>is</a:t>
            </a:r>
            <a:r>
              <a:rPr sz="4900" spc="-25" dirty="0">
                <a:latin typeface="Corbel"/>
                <a:cs typeface="Corbel"/>
              </a:rPr>
              <a:t> toba</a:t>
            </a:r>
            <a:r>
              <a:rPr sz="4900" spc="-75" dirty="0">
                <a:latin typeface="Corbel"/>
                <a:cs typeface="Corbel"/>
              </a:rPr>
              <a:t>c</a:t>
            </a:r>
            <a:r>
              <a:rPr sz="4900" spc="-25" dirty="0">
                <a:latin typeface="Corbel"/>
                <a:cs typeface="Corbel"/>
              </a:rPr>
              <a:t>co</a:t>
            </a:r>
            <a:r>
              <a:rPr sz="4900" spc="-20" dirty="0">
                <a:latin typeface="Corbel"/>
                <a:cs typeface="Corbel"/>
              </a:rPr>
              <a:t> opioid</a:t>
            </a:r>
            <a:endParaRPr sz="4900">
              <a:latin typeface="Corbel"/>
              <a:cs typeface="Corbel"/>
            </a:endParaRPr>
          </a:p>
        </p:txBody>
      </p:sp>
      <p:sp>
        <p:nvSpPr>
          <p:cNvPr id="6" name="object 6"/>
          <p:cNvSpPr/>
          <p:nvPr/>
        </p:nvSpPr>
        <p:spPr>
          <a:xfrm>
            <a:off x="4684776" y="1455419"/>
            <a:ext cx="2113915" cy="2159635"/>
          </a:xfrm>
          <a:custGeom>
            <a:avLst/>
            <a:gdLst/>
            <a:ahLst/>
            <a:cxnLst/>
            <a:rect l="l" t="t" r="r" b="b"/>
            <a:pathLst>
              <a:path w="2113915" h="2159635">
                <a:moveTo>
                  <a:pt x="1056894" y="0"/>
                </a:moveTo>
                <a:lnTo>
                  <a:pt x="970212" y="3579"/>
                </a:lnTo>
                <a:lnTo>
                  <a:pt x="885460" y="14132"/>
                </a:lnTo>
                <a:lnTo>
                  <a:pt x="802910" y="31380"/>
                </a:lnTo>
                <a:lnTo>
                  <a:pt x="722834" y="55046"/>
                </a:lnTo>
                <a:lnTo>
                  <a:pt x="645503" y="84852"/>
                </a:lnTo>
                <a:lnTo>
                  <a:pt x="571191" y="120520"/>
                </a:lnTo>
                <a:lnTo>
                  <a:pt x="500168" y="161772"/>
                </a:lnTo>
                <a:lnTo>
                  <a:pt x="432706" y="208330"/>
                </a:lnTo>
                <a:lnTo>
                  <a:pt x="369079" y="259917"/>
                </a:lnTo>
                <a:lnTo>
                  <a:pt x="309557" y="316253"/>
                </a:lnTo>
                <a:lnTo>
                  <a:pt x="254413" y="377062"/>
                </a:lnTo>
                <a:lnTo>
                  <a:pt x="203919" y="442066"/>
                </a:lnTo>
                <a:lnTo>
                  <a:pt x="158347" y="510987"/>
                </a:lnTo>
                <a:lnTo>
                  <a:pt x="117968" y="583546"/>
                </a:lnTo>
                <a:lnTo>
                  <a:pt x="83056" y="659466"/>
                </a:lnTo>
                <a:lnTo>
                  <a:pt x="53881" y="738469"/>
                </a:lnTo>
                <a:lnTo>
                  <a:pt x="30716" y="820277"/>
                </a:lnTo>
                <a:lnTo>
                  <a:pt x="13833" y="904613"/>
                </a:lnTo>
                <a:lnTo>
                  <a:pt x="3503" y="991197"/>
                </a:lnTo>
                <a:lnTo>
                  <a:pt x="0" y="1079753"/>
                </a:lnTo>
                <a:lnTo>
                  <a:pt x="3503" y="1168310"/>
                </a:lnTo>
                <a:lnTo>
                  <a:pt x="13833" y="1254894"/>
                </a:lnTo>
                <a:lnTo>
                  <a:pt x="30716" y="1339230"/>
                </a:lnTo>
                <a:lnTo>
                  <a:pt x="53881" y="1421038"/>
                </a:lnTo>
                <a:lnTo>
                  <a:pt x="83056" y="1500041"/>
                </a:lnTo>
                <a:lnTo>
                  <a:pt x="117968" y="1575961"/>
                </a:lnTo>
                <a:lnTo>
                  <a:pt x="158347" y="1648520"/>
                </a:lnTo>
                <a:lnTo>
                  <a:pt x="203919" y="1717441"/>
                </a:lnTo>
                <a:lnTo>
                  <a:pt x="254413" y="1782445"/>
                </a:lnTo>
                <a:lnTo>
                  <a:pt x="309557" y="1843254"/>
                </a:lnTo>
                <a:lnTo>
                  <a:pt x="369079" y="1899590"/>
                </a:lnTo>
                <a:lnTo>
                  <a:pt x="432706" y="1951177"/>
                </a:lnTo>
                <a:lnTo>
                  <a:pt x="500168" y="1997735"/>
                </a:lnTo>
                <a:lnTo>
                  <a:pt x="571191" y="2038987"/>
                </a:lnTo>
                <a:lnTo>
                  <a:pt x="645503" y="2074655"/>
                </a:lnTo>
                <a:lnTo>
                  <a:pt x="722834" y="2104461"/>
                </a:lnTo>
                <a:lnTo>
                  <a:pt x="802910" y="2128127"/>
                </a:lnTo>
                <a:lnTo>
                  <a:pt x="885460" y="2145375"/>
                </a:lnTo>
                <a:lnTo>
                  <a:pt x="970212" y="2155928"/>
                </a:lnTo>
                <a:lnTo>
                  <a:pt x="1056894" y="2159507"/>
                </a:lnTo>
                <a:lnTo>
                  <a:pt x="1143575" y="2155928"/>
                </a:lnTo>
                <a:lnTo>
                  <a:pt x="1228327" y="2145375"/>
                </a:lnTo>
                <a:lnTo>
                  <a:pt x="1310877" y="2128127"/>
                </a:lnTo>
                <a:lnTo>
                  <a:pt x="1390953" y="2104461"/>
                </a:lnTo>
                <a:lnTo>
                  <a:pt x="1468284" y="2074655"/>
                </a:lnTo>
                <a:lnTo>
                  <a:pt x="1542596" y="2038987"/>
                </a:lnTo>
                <a:lnTo>
                  <a:pt x="1613619" y="1997735"/>
                </a:lnTo>
                <a:lnTo>
                  <a:pt x="1681081" y="1951177"/>
                </a:lnTo>
                <a:lnTo>
                  <a:pt x="1744708" y="1899590"/>
                </a:lnTo>
                <a:lnTo>
                  <a:pt x="1804230" y="1843254"/>
                </a:lnTo>
                <a:lnTo>
                  <a:pt x="1859374" y="1782445"/>
                </a:lnTo>
                <a:lnTo>
                  <a:pt x="1909868" y="1717441"/>
                </a:lnTo>
                <a:lnTo>
                  <a:pt x="1955440" y="1648520"/>
                </a:lnTo>
                <a:lnTo>
                  <a:pt x="1995819" y="1575961"/>
                </a:lnTo>
                <a:lnTo>
                  <a:pt x="2030731" y="1500041"/>
                </a:lnTo>
                <a:lnTo>
                  <a:pt x="2059906" y="1421038"/>
                </a:lnTo>
                <a:lnTo>
                  <a:pt x="2083071" y="1339230"/>
                </a:lnTo>
                <a:lnTo>
                  <a:pt x="2099954" y="1254894"/>
                </a:lnTo>
                <a:lnTo>
                  <a:pt x="2110284" y="1168310"/>
                </a:lnTo>
                <a:lnTo>
                  <a:pt x="2113788" y="1079753"/>
                </a:lnTo>
                <a:lnTo>
                  <a:pt x="2110284" y="991197"/>
                </a:lnTo>
                <a:lnTo>
                  <a:pt x="2099954" y="904613"/>
                </a:lnTo>
                <a:lnTo>
                  <a:pt x="2083071" y="820277"/>
                </a:lnTo>
                <a:lnTo>
                  <a:pt x="2059906" y="738469"/>
                </a:lnTo>
                <a:lnTo>
                  <a:pt x="2030731" y="659466"/>
                </a:lnTo>
                <a:lnTo>
                  <a:pt x="1995819" y="583546"/>
                </a:lnTo>
                <a:lnTo>
                  <a:pt x="1955440" y="510987"/>
                </a:lnTo>
                <a:lnTo>
                  <a:pt x="1909868" y="442066"/>
                </a:lnTo>
                <a:lnTo>
                  <a:pt x="1859374" y="377062"/>
                </a:lnTo>
                <a:lnTo>
                  <a:pt x="1804230" y="316253"/>
                </a:lnTo>
                <a:lnTo>
                  <a:pt x="1744708" y="259917"/>
                </a:lnTo>
                <a:lnTo>
                  <a:pt x="1681081" y="208330"/>
                </a:lnTo>
                <a:lnTo>
                  <a:pt x="1613619" y="161772"/>
                </a:lnTo>
                <a:lnTo>
                  <a:pt x="1542596" y="120520"/>
                </a:lnTo>
                <a:lnTo>
                  <a:pt x="1468284" y="84852"/>
                </a:lnTo>
                <a:lnTo>
                  <a:pt x="1390953" y="55046"/>
                </a:lnTo>
                <a:lnTo>
                  <a:pt x="1310877" y="31380"/>
                </a:lnTo>
                <a:lnTo>
                  <a:pt x="1228327" y="14132"/>
                </a:lnTo>
                <a:lnTo>
                  <a:pt x="1143575" y="3579"/>
                </a:lnTo>
                <a:lnTo>
                  <a:pt x="1056894" y="0"/>
                </a:lnTo>
                <a:close/>
              </a:path>
            </a:pathLst>
          </a:custGeom>
          <a:solidFill>
            <a:srgbClr val="58B6C0"/>
          </a:solidFill>
        </p:spPr>
        <p:txBody>
          <a:bodyPr wrap="square" lIns="0" tIns="0" rIns="0" bIns="0" rtlCol="0"/>
          <a:lstStyle/>
          <a:p>
            <a:endParaRPr/>
          </a:p>
        </p:txBody>
      </p:sp>
      <p:sp>
        <p:nvSpPr>
          <p:cNvPr id="7" name="object 7"/>
          <p:cNvSpPr/>
          <p:nvPr/>
        </p:nvSpPr>
        <p:spPr>
          <a:xfrm>
            <a:off x="4684776" y="1455419"/>
            <a:ext cx="2113915" cy="2159635"/>
          </a:xfrm>
          <a:custGeom>
            <a:avLst/>
            <a:gdLst/>
            <a:ahLst/>
            <a:cxnLst/>
            <a:rect l="l" t="t" r="r" b="b"/>
            <a:pathLst>
              <a:path w="2113915" h="2159635">
                <a:moveTo>
                  <a:pt x="0" y="1079753"/>
                </a:moveTo>
                <a:lnTo>
                  <a:pt x="3503" y="991197"/>
                </a:lnTo>
                <a:lnTo>
                  <a:pt x="13833" y="904613"/>
                </a:lnTo>
                <a:lnTo>
                  <a:pt x="30716" y="820277"/>
                </a:lnTo>
                <a:lnTo>
                  <a:pt x="53881" y="738469"/>
                </a:lnTo>
                <a:lnTo>
                  <a:pt x="83056" y="659466"/>
                </a:lnTo>
                <a:lnTo>
                  <a:pt x="117968" y="583546"/>
                </a:lnTo>
                <a:lnTo>
                  <a:pt x="158347" y="510987"/>
                </a:lnTo>
                <a:lnTo>
                  <a:pt x="203919" y="442066"/>
                </a:lnTo>
                <a:lnTo>
                  <a:pt x="254413" y="377062"/>
                </a:lnTo>
                <a:lnTo>
                  <a:pt x="309557" y="316253"/>
                </a:lnTo>
                <a:lnTo>
                  <a:pt x="369079" y="259917"/>
                </a:lnTo>
                <a:lnTo>
                  <a:pt x="432706" y="208330"/>
                </a:lnTo>
                <a:lnTo>
                  <a:pt x="500168" y="161772"/>
                </a:lnTo>
                <a:lnTo>
                  <a:pt x="571191" y="120520"/>
                </a:lnTo>
                <a:lnTo>
                  <a:pt x="645503" y="84852"/>
                </a:lnTo>
                <a:lnTo>
                  <a:pt x="722834" y="55046"/>
                </a:lnTo>
                <a:lnTo>
                  <a:pt x="802910" y="31380"/>
                </a:lnTo>
                <a:lnTo>
                  <a:pt x="885460" y="14132"/>
                </a:lnTo>
                <a:lnTo>
                  <a:pt x="970212" y="3579"/>
                </a:lnTo>
                <a:lnTo>
                  <a:pt x="1056894" y="0"/>
                </a:lnTo>
                <a:lnTo>
                  <a:pt x="1143575" y="3579"/>
                </a:lnTo>
                <a:lnTo>
                  <a:pt x="1228327" y="14132"/>
                </a:lnTo>
                <a:lnTo>
                  <a:pt x="1310877" y="31380"/>
                </a:lnTo>
                <a:lnTo>
                  <a:pt x="1390953" y="55046"/>
                </a:lnTo>
                <a:lnTo>
                  <a:pt x="1468284" y="84852"/>
                </a:lnTo>
                <a:lnTo>
                  <a:pt x="1542596" y="120520"/>
                </a:lnTo>
                <a:lnTo>
                  <a:pt x="1613619" y="161772"/>
                </a:lnTo>
                <a:lnTo>
                  <a:pt x="1681081" y="208330"/>
                </a:lnTo>
                <a:lnTo>
                  <a:pt x="1744708" y="259917"/>
                </a:lnTo>
                <a:lnTo>
                  <a:pt x="1804230" y="316253"/>
                </a:lnTo>
                <a:lnTo>
                  <a:pt x="1859374" y="377062"/>
                </a:lnTo>
                <a:lnTo>
                  <a:pt x="1909868" y="442066"/>
                </a:lnTo>
                <a:lnTo>
                  <a:pt x="1955440" y="510987"/>
                </a:lnTo>
                <a:lnTo>
                  <a:pt x="1995819" y="583546"/>
                </a:lnTo>
                <a:lnTo>
                  <a:pt x="2030731" y="659466"/>
                </a:lnTo>
                <a:lnTo>
                  <a:pt x="2059906" y="738469"/>
                </a:lnTo>
                <a:lnTo>
                  <a:pt x="2083071" y="820277"/>
                </a:lnTo>
                <a:lnTo>
                  <a:pt x="2099954" y="904613"/>
                </a:lnTo>
                <a:lnTo>
                  <a:pt x="2110284" y="991197"/>
                </a:lnTo>
                <a:lnTo>
                  <a:pt x="2113788" y="1079753"/>
                </a:lnTo>
                <a:lnTo>
                  <a:pt x="2110284" y="1168310"/>
                </a:lnTo>
                <a:lnTo>
                  <a:pt x="2099954" y="1254894"/>
                </a:lnTo>
                <a:lnTo>
                  <a:pt x="2083071" y="1339230"/>
                </a:lnTo>
                <a:lnTo>
                  <a:pt x="2059906" y="1421038"/>
                </a:lnTo>
                <a:lnTo>
                  <a:pt x="2030731" y="1500041"/>
                </a:lnTo>
                <a:lnTo>
                  <a:pt x="1995819" y="1575961"/>
                </a:lnTo>
                <a:lnTo>
                  <a:pt x="1955440" y="1648520"/>
                </a:lnTo>
                <a:lnTo>
                  <a:pt x="1909868" y="1717441"/>
                </a:lnTo>
                <a:lnTo>
                  <a:pt x="1859374" y="1782445"/>
                </a:lnTo>
                <a:lnTo>
                  <a:pt x="1804230" y="1843254"/>
                </a:lnTo>
                <a:lnTo>
                  <a:pt x="1744708" y="1899590"/>
                </a:lnTo>
                <a:lnTo>
                  <a:pt x="1681081" y="1951177"/>
                </a:lnTo>
                <a:lnTo>
                  <a:pt x="1613619" y="1997735"/>
                </a:lnTo>
                <a:lnTo>
                  <a:pt x="1542596" y="2038987"/>
                </a:lnTo>
                <a:lnTo>
                  <a:pt x="1468284" y="2074655"/>
                </a:lnTo>
                <a:lnTo>
                  <a:pt x="1390953" y="2104461"/>
                </a:lnTo>
                <a:lnTo>
                  <a:pt x="1310877" y="2128127"/>
                </a:lnTo>
                <a:lnTo>
                  <a:pt x="1228327" y="2145375"/>
                </a:lnTo>
                <a:lnTo>
                  <a:pt x="1143575" y="2155928"/>
                </a:lnTo>
                <a:lnTo>
                  <a:pt x="1056894" y="2159507"/>
                </a:lnTo>
                <a:lnTo>
                  <a:pt x="970212" y="2155928"/>
                </a:lnTo>
                <a:lnTo>
                  <a:pt x="885460" y="2145375"/>
                </a:lnTo>
                <a:lnTo>
                  <a:pt x="802910" y="2128127"/>
                </a:lnTo>
                <a:lnTo>
                  <a:pt x="722834" y="2104461"/>
                </a:lnTo>
                <a:lnTo>
                  <a:pt x="645503" y="2074655"/>
                </a:lnTo>
                <a:lnTo>
                  <a:pt x="571191" y="2038987"/>
                </a:lnTo>
                <a:lnTo>
                  <a:pt x="500168" y="1997735"/>
                </a:lnTo>
                <a:lnTo>
                  <a:pt x="432706" y="1951177"/>
                </a:lnTo>
                <a:lnTo>
                  <a:pt x="369079" y="1899590"/>
                </a:lnTo>
                <a:lnTo>
                  <a:pt x="309557" y="1843254"/>
                </a:lnTo>
                <a:lnTo>
                  <a:pt x="254413" y="1782445"/>
                </a:lnTo>
                <a:lnTo>
                  <a:pt x="203919" y="1717441"/>
                </a:lnTo>
                <a:lnTo>
                  <a:pt x="158347" y="1648520"/>
                </a:lnTo>
                <a:lnTo>
                  <a:pt x="117968" y="1575961"/>
                </a:lnTo>
                <a:lnTo>
                  <a:pt x="83056" y="1500041"/>
                </a:lnTo>
                <a:lnTo>
                  <a:pt x="53881" y="1421038"/>
                </a:lnTo>
                <a:lnTo>
                  <a:pt x="30716" y="1339230"/>
                </a:lnTo>
                <a:lnTo>
                  <a:pt x="13833" y="1254894"/>
                </a:lnTo>
                <a:lnTo>
                  <a:pt x="3503" y="1168310"/>
                </a:lnTo>
                <a:lnTo>
                  <a:pt x="0" y="1079753"/>
                </a:lnTo>
                <a:close/>
              </a:path>
            </a:pathLst>
          </a:custGeom>
          <a:ln w="12700">
            <a:solidFill>
              <a:srgbClr val="236B88"/>
            </a:solidFill>
          </a:ln>
        </p:spPr>
        <p:txBody>
          <a:bodyPr wrap="square" lIns="0" tIns="0" rIns="0" bIns="0" rtlCol="0"/>
          <a:lstStyle/>
          <a:p>
            <a:endParaRPr/>
          </a:p>
        </p:txBody>
      </p:sp>
      <p:sp>
        <p:nvSpPr>
          <p:cNvPr id="8" name="object 8"/>
          <p:cNvSpPr txBox="1"/>
          <p:nvPr/>
        </p:nvSpPr>
        <p:spPr>
          <a:xfrm>
            <a:off x="5198617" y="2377319"/>
            <a:ext cx="1085850" cy="381000"/>
          </a:xfrm>
          <a:prstGeom prst="rect">
            <a:avLst/>
          </a:prstGeom>
        </p:spPr>
        <p:txBody>
          <a:bodyPr vert="horz" wrap="square" lIns="0" tIns="0" rIns="0" bIns="0" rtlCol="0">
            <a:spAutoFit/>
          </a:bodyPr>
          <a:lstStyle/>
          <a:p>
            <a:pPr marL="12700">
              <a:lnSpc>
                <a:spcPct val="100000"/>
              </a:lnSpc>
            </a:pPr>
            <a:r>
              <a:rPr sz="2800" spc="-20" dirty="0">
                <a:latin typeface="Corbel"/>
                <a:cs typeface="Corbel"/>
              </a:rPr>
              <a:t>alco</a:t>
            </a:r>
            <a:r>
              <a:rPr sz="2800" spc="-15" dirty="0">
                <a:latin typeface="Corbel"/>
                <a:cs typeface="Corbel"/>
              </a:rPr>
              <a:t>h</a:t>
            </a:r>
            <a:r>
              <a:rPr sz="2800" spc="-20" dirty="0">
                <a:latin typeface="Corbel"/>
                <a:cs typeface="Corbel"/>
              </a:rPr>
              <a:t>ol</a:t>
            </a:r>
            <a:endParaRPr sz="2800">
              <a:latin typeface="Corbel"/>
              <a:cs typeface="Corbel"/>
            </a:endParaRPr>
          </a:p>
        </p:txBody>
      </p:sp>
      <p:sp>
        <p:nvSpPr>
          <p:cNvPr id="9" name="object 9"/>
          <p:cNvSpPr/>
          <p:nvPr/>
        </p:nvSpPr>
        <p:spPr>
          <a:xfrm>
            <a:off x="4684776" y="4174235"/>
            <a:ext cx="2153920" cy="2014855"/>
          </a:xfrm>
          <a:custGeom>
            <a:avLst/>
            <a:gdLst/>
            <a:ahLst/>
            <a:cxnLst/>
            <a:rect l="l" t="t" r="r" b="b"/>
            <a:pathLst>
              <a:path w="2153920" h="2014854">
                <a:moveTo>
                  <a:pt x="1076706" y="0"/>
                </a:moveTo>
                <a:lnTo>
                  <a:pt x="988398" y="3339"/>
                </a:lnTo>
                <a:lnTo>
                  <a:pt x="902057" y="13184"/>
                </a:lnTo>
                <a:lnTo>
                  <a:pt x="817959" y="29276"/>
                </a:lnTo>
                <a:lnTo>
                  <a:pt x="736382" y="51356"/>
                </a:lnTo>
                <a:lnTo>
                  <a:pt x="657601" y="79164"/>
                </a:lnTo>
                <a:lnTo>
                  <a:pt x="581895" y="112440"/>
                </a:lnTo>
                <a:lnTo>
                  <a:pt x="509541" y="150926"/>
                </a:lnTo>
                <a:lnTo>
                  <a:pt x="440815" y="194363"/>
                </a:lnTo>
                <a:lnTo>
                  <a:pt x="375995" y="242491"/>
                </a:lnTo>
                <a:lnTo>
                  <a:pt x="315358" y="295051"/>
                </a:lnTo>
                <a:lnTo>
                  <a:pt x="259181" y="351783"/>
                </a:lnTo>
                <a:lnTo>
                  <a:pt x="207740" y="412429"/>
                </a:lnTo>
                <a:lnTo>
                  <a:pt x="161314" y="476728"/>
                </a:lnTo>
                <a:lnTo>
                  <a:pt x="120179" y="544423"/>
                </a:lnTo>
                <a:lnTo>
                  <a:pt x="84612" y="615253"/>
                </a:lnTo>
                <a:lnTo>
                  <a:pt x="54890" y="688960"/>
                </a:lnTo>
                <a:lnTo>
                  <a:pt x="31291" y="765283"/>
                </a:lnTo>
                <a:lnTo>
                  <a:pt x="14092" y="843965"/>
                </a:lnTo>
                <a:lnTo>
                  <a:pt x="3569" y="924744"/>
                </a:lnTo>
                <a:lnTo>
                  <a:pt x="0" y="1007363"/>
                </a:lnTo>
                <a:lnTo>
                  <a:pt x="3569" y="1089983"/>
                </a:lnTo>
                <a:lnTo>
                  <a:pt x="14092" y="1170762"/>
                </a:lnTo>
                <a:lnTo>
                  <a:pt x="31291" y="1249444"/>
                </a:lnTo>
                <a:lnTo>
                  <a:pt x="54890" y="1325767"/>
                </a:lnTo>
                <a:lnTo>
                  <a:pt x="84612" y="1399474"/>
                </a:lnTo>
                <a:lnTo>
                  <a:pt x="120179" y="1470304"/>
                </a:lnTo>
                <a:lnTo>
                  <a:pt x="161314" y="1537999"/>
                </a:lnTo>
                <a:lnTo>
                  <a:pt x="207740" y="1602298"/>
                </a:lnTo>
                <a:lnTo>
                  <a:pt x="259181" y="1662944"/>
                </a:lnTo>
                <a:lnTo>
                  <a:pt x="315358" y="1719676"/>
                </a:lnTo>
                <a:lnTo>
                  <a:pt x="375995" y="1772236"/>
                </a:lnTo>
                <a:lnTo>
                  <a:pt x="440815" y="1820364"/>
                </a:lnTo>
                <a:lnTo>
                  <a:pt x="509541" y="1863801"/>
                </a:lnTo>
                <a:lnTo>
                  <a:pt x="581895" y="1902287"/>
                </a:lnTo>
                <a:lnTo>
                  <a:pt x="657601" y="1935563"/>
                </a:lnTo>
                <a:lnTo>
                  <a:pt x="736382" y="1963371"/>
                </a:lnTo>
                <a:lnTo>
                  <a:pt x="817959" y="1985451"/>
                </a:lnTo>
                <a:lnTo>
                  <a:pt x="902057" y="2001543"/>
                </a:lnTo>
                <a:lnTo>
                  <a:pt x="988398" y="2011388"/>
                </a:lnTo>
                <a:lnTo>
                  <a:pt x="1076706" y="2014727"/>
                </a:lnTo>
                <a:lnTo>
                  <a:pt x="1165013" y="2011388"/>
                </a:lnTo>
                <a:lnTo>
                  <a:pt x="1251354" y="2001543"/>
                </a:lnTo>
                <a:lnTo>
                  <a:pt x="1335452" y="1985451"/>
                </a:lnTo>
                <a:lnTo>
                  <a:pt x="1417029" y="1963371"/>
                </a:lnTo>
                <a:lnTo>
                  <a:pt x="1495810" y="1935563"/>
                </a:lnTo>
                <a:lnTo>
                  <a:pt x="1571516" y="1902287"/>
                </a:lnTo>
                <a:lnTo>
                  <a:pt x="1643870" y="1863801"/>
                </a:lnTo>
                <a:lnTo>
                  <a:pt x="1712596" y="1820364"/>
                </a:lnTo>
                <a:lnTo>
                  <a:pt x="1777416" y="1772236"/>
                </a:lnTo>
                <a:lnTo>
                  <a:pt x="1838053" y="1719676"/>
                </a:lnTo>
                <a:lnTo>
                  <a:pt x="1894230" y="1662944"/>
                </a:lnTo>
                <a:lnTo>
                  <a:pt x="1945671" y="1602298"/>
                </a:lnTo>
                <a:lnTo>
                  <a:pt x="1992097" y="1537999"/>
                </a:lnTo>
                <a:lnTo>
                  <a:pt x="2033232" y="1470304"/>
                </a:lnTo>
                <a:lnTo>
                  <a:pt x="2068799" y="1399474"/>
                </a:lnTo>
                <a:lnTo>
                  <a:pt x="2098521" y="1325767"/>
                </a:lnTo>
                <a:lnTo>
                  <a:pt x="2122120" y="1249444"/>
                </a:lnTo>
                <a:lnTo>
                  <a:pt x="2139319" y="1170762"/>
                </a:lnTo>
                <a:lnTo>
                  <a:pt x="2149842" y="1089983"/>
                </a:lnTo>
                <a:lnTo>
                  <a:pt x="2153412" y="1007363"/>
                </a:lnTo>
                <a:lnTo>
                  <a:pt x="2149842" y="924744"/>
                </a:lnTo>
                <a:lnTo>
                  <a:pt x="2139319" y="843965"/>
                </a:lnTo>
                <a:lnTo>
                  <a:pt x="2122120" y="765283"/>
                </a:lnTo>
                <a:lnTo>
                  <a:pt x="2098521" y="688960"/>
                </a:lnTo>
                <a:lnTo>
                  <a:pt x="2068799" y="615253"/>
                </a:lnTo>
                <a:lnTo>
                  <a:pt x="2033232" y="544423"/>
                </a:lnTo>
                <a:lnTo>
                  <a:pt x="1992097" y="476728"/>
                </a:lnTo>
                <a:lnTo>
                  <a:pt x="1945671" y="412429"/>
                </a:lnTo>
                <a:lnTo>
                  <a:pt x="1894230" y="351783"/>
                </a:lnTo>
                <a:lnTo>
                  <a:pt x="1838053" y="295051"/>
                </a:lnTo>
                <a:lnTo>
                  <a:pt x="1777416" y="242491"/>
                </a:lnTo>
                <a:lnTo>
                  <a:pt x="1712596" y="194363"/>
                </a:lnTo>
                <a:lnTo>
                  <a:pt x="1643870" y="150926"/>
                </a:lnTo>
                <a:lnTo>
                  <a:pt x="1571516" y="112440"/>
                </a:lnTo>
                <a:lnTo>
                  <a:pt x="1495810" y="79164"/>
                </a:lnTo>
                <a:lnTo>
                  <a:pt x="1417029" y="51356"/>
                </a:lnTo>
                <a:lnTo>
                  <a:pt x="1335452" y="29276"/>
                </a:lnTo>
                <a:lnTo>
                  <a:pt x="1251354" y="13184"/>
                </a:lnTo>
                <a:lnTo>
                  <a:pt x="1165013" y="3339"/>
                </a:lnTo>
                <a:lnTo>
                  <a:pt x="1076706" y="0"/>
                </a:lnTo>
                <a:close/>
              </a:path>
            </a:pathLst>
          </a:custGeom>
          <a:solidFill>
            <a:srgbClr val="AAA7BC"/>
          </a:solidFill>
        </p:spPr>
        <p:txBody>
          <a:bodyPr wrap="square" lIns="0" tIns="0" rIns="0" bIns="0" rtlCol="0"/>
          <a:lstStyle/>
          <a:p>
            <a:endParaRPr/>
          </a:p>
        </p:txBody>
      </p:sp>
      <p:sp>
        <p:nvSpPr>
          <p:cNvPr id="10" name="object 10"/>
          <p:cNvSpPr/>
          <p:nvPr/>
        </p:nvSpPr>
        <p:spPr>
          <a:xfrm>
            <a:off x="4684776" y="4174235"/>
            <a:ext cx="2153920" cy="2014855"/>
          </a:xfrm>
          <a:custGeom>
            <a:avLst/>
            <a:gdLst/>
            <a:ahLst/>
            <a:cxnLst/>
            <a:rect l="l" t="t" r="r" b="b"/>
            <a:pathLst>
              <a:path w="2153920" h="2014854">
                <a:moveTo>
                  <a:pt x="0" y="1007363"/>
                </a:moveTo>
                <a:lnTo>
                  <a:pt x="3569" y="924744"/>
                </a:lnTo>
                <a:lnTo>
                  <a:pt x="14092" y="843965"/>
                </a:lnTo>
                <a:lnTo>
                  <a:pt x="31291" y="765283"/>
                </a:lnTo>
                <a:lnTo>
                  <a:pt x="54890" y="688960"/>
                </a:lnTo>
                <a:lnTo>
                  <a:pt x="84612" y="615253"/>
                </a:lnTo>
                <a:lnTo>
                  <a:pt x="120179" y="544423"/>
                </a:lnTo>
                <a:lnTo>
                  <a:pt x="161314" y="476728"/>
                </a:lnTo>
                <a:lnTo>
                  <a:pt x="207740" y="412429"/>
                </a:lnTo>
                <a:lnTo>
                  <a:pt x="259181" y="351783"/>
                </a:lnTo>
                <a:lnTo>
                  <a:pt x="315358" y="295051"/>
                </a:lnTo>
                <a:lnTo>
                  <a:pt x="375995" y="242491"/>
                </a:lnTo>
                <a:lnTo>
                  <a:pt x="440815" y="194363"/>
                </a:lnTo>
                <a:lnTo>
                  <a:pt x="509541" y="150926"/>
                </a:lnTo>
                <a:lnTo>
                  <a:pt x="581895" y="112440"/>
                </a:lnTo>
                <a:lnTo>
                  <a:pt x="657601" y="79164"/>
                </a:lnTo>
                <a:lnTo>
                  <a:pt x="736382" y="51356"/>
                </a:lnTo>
                <a:lnTo>
                  <a:pt x="817959" y="29276"/>
                </a:lnTo>
                <a:lnTo>
                  <a:pt x="902057" y="13184"/>
                </a:lnTo>
                <a:lnTo>
                  <a:pt x="988398" y="3339"/>
                </a:lnTo>
                <a:lnTo>
                  <a:pt x="1076706" y="0"/>
                </a:lnTo>
                <a:lnTo>
                  <a:pt x="1165013" y="3339"/>
                </a:lnTo>
                <a:lnTo>
                  <a:pt x="1251354" y="13184"/>
                </a:lnTo>
                <a:lnTo>
                  <a:pt x="1335452" y="29276"/>
                </a:lnTo>
                <a:lnTo>
                  <a:pt x="1417029" y="51356"/>
                </a:lnTo>
                <a:lnTo>
                  <a:pt x="1495810" y="79164"/>
                </a:lnTo>
                <a:lnTo>
                  <a:pt x="1571516" y="112440"/>
                </a:lnTo>
                <a:lnTo>
                  <a:pt x="1643870" y="150926"/>
                </a:lnTo>
                <a:lnTo>
                  <a:pt x="1712596" y="194363"/>
                </a:lnTo>
                <a:lnTo>
                  <a:pt x="1777416" y="242491"/>
                </a:lnTo>
                <a:lnTo>
                  <a:pt x="1838053" y="295051"/>
                </a:lnTo>
                <a:lnTo>
                  <a:pt x="1894230" y="351783"/>
                </a:lnTo>
                <a:lnTo>
                  <a:pt x="1945671" y="412429"/>
                </a:lnTo>
                <a:lnTo>
                  <a:pt x="1992097" y="476728"/>
                </a:lnTo>
                <a:lnTo>
                  <a:pt x="2033232" y="544423"/>
                </a:lnTo>
                <a:lnTo>
                  <a:pt x="2068799" y="615253"/>
                </a:lnTo>
                <a:lnTo>
                  <a:pt x="2098521" y="688960"/>
                </a:lnTo>
                <a:lnTo>
                  <a:pt x="2122120" y="765283"/>
                </a:lnTo>
                <a:lnTo>
                  <a:pt x="2139319" y="843965"/>
                </a:lnTo>
                <a:lnTo>
                  <a:pt x="2149842" y="924744"/>
                </a:lnTo>
                <a:lnTo>
                  <a:pt x="2153412" y="1007363"/>
                </a:lnTo>
                <a:lnTo>
                  <a:pt x="2149842" y="1089983"/>
                </a:lnTo>
                <a:lnTo>
                  <a:pt x="2139319" y="1170762"/>
                </a:lnTo>
                <a:lnTo>
                  <a:pt x="2122120" y="1249444"/>
                </a:lnTo>
                <a:lnTo>
                  <a:pt x="2098521" y="1325767"/>
                </a:lnTo>
                <a:lnTo>
                  <a:pt x="2068799" y="1399474"/>
                </a:lnTo>
                <a:lnTo>
                  <a:pt x="2033232" y="1470304"/>
                </a:lnTo>
                <a:lnTo>
                  <a:pt x="1992097" y="1537999"/>
                </a:lnTo>
                <a:lnTo>
                  <a:pt x="1945671" y="1602298"/>
                </a:lnTo>
                <a:lnTo>
                  <a:pt x="1894230" y="1662944"/>
                </a:lnTo>
                <a:lnTo>
                  <a:pt x="1838053" y="1719676"/>
                </a:lnTo>
                <a:lnTo>
                  <a:pt x="1777416" y="1772236"/>
                </a:lnTo>
                <a:lnTo>
                  <a:pt x="1712596" y="1820364"/>
                </a:lnTo>
                <a:lnTo>
                  <a:pt x="1643870" y="1863801"/>
                </a:lnTo>
                <a:lnTo>
                  <a:pt x="1571516" y="1902287"/>
                </a:lnTo>
                <a:lnTo>
                  <a:pt x="1495810" y="1935563"/>
                </a:lnTo>
                <a:lnTo>
                  <a:pt x="1417029" y="1963371"/>
                </a:lnTo>
                <a:lnTo>
                  <a:pt x="1335452" y="1985451"/>
                </a:lnTo>
                <a:lnTo>
                  <a:pt x="1251354" y="2001543"/>
                </a:lnTo>
                <a:lnTo>
                  <a:pt x="1165013" y="2011388"/>
                </a:lnTo>
                <a:lnTo>
                  <a:pt x="1076706" y="2014727"/>
                </a:lnTo>
                <a:lnTo>
                  <a:pt x="988398" y="2011388"/>
                </a:lnTo>
                <a:lnTo>
                  <a:pt x="902057" y="2001543"/>
                </a:lnTo>
                <a:lnTo>
                  <a:pt x="817959" y="1985451"/>
                </a:lnTo>
                <a:lnTo>
                  <a:pt x="736382" y="1963371"/>
                </a:lnTo>
                <a:lnTo>
                  <a:pt x="657601" y="1935563"/>
                </a:lnTo>
                <a:lnTo>
                  <a:pt x="581895" y="1902287"/>
                </a:lnTo>
                <a:lnTo>
                  <a:pt x="509541" y="1863801"/>
                </a:lnTo>
                <a:lnTo>
                  <a:pt x="440815" y="1820364"/>
                </a:lnTo>
                <a:lnTo>
                  <a:pt x="375995" y="1772236"/>
                </a:lnTo>
                <a:lnTo>
                  <a:pt x="315358" y="1719676"/>
                </a:lnTo>
                <a:lnTo>
                  <a:pt x="259181" y="1662944"/>
                </a:lnTo>
                <a:lnTo>
                  <a:pt x="207740" y="1602298"/>
                </a:lnTo>
                <a:lnTo>
                  <a:pt x="161314" y="1537999"/>
                </a:lnTo>
                <a:lnTo>
                  <a:pt x="120179" y="1470304"/>
                </a:lnTo>
                <a:lnTo>
                  <a:pt x="84612" y="1399474"/>
                </a:lnTo>
                <a:lnTo>
                  <a:pt x="54890" y="1325767"/>
                </a:lnTo>
                <a:lnTo>
                  <a:pt x="31291" y="1249444"/>
                </a:lnTo>
                <a:lnTo>
                  <a:pt x="14092" y="1170762"/>
                </a:lnTo>
                <a:lnTo>
                  <a:pt x="3569" y="1089983"/>
                </a:lnTo>
                <a:lnTo>
                  <a:pt x="0" y="1007363"/>
                </a:lnTo>
                <a:close/>
              </a:path>
            </a:pathLst>
          </a:custGeom>
          <a:ln w="12700">
            <a:solidFill>
              <a:srgbClr val="236B88"/>
            </a:solidFill>
          </a:ln>
        </p:spPr>
        <p:txBody>
          <a:bodyPr wrap="square" lIns="0" tIns="0" rIns="0" bIns="0" rtlCol="0"/>
          <a:lstStyle/>
          <a:p>
            <a:endParaRPr/>
          </a:p>
        </p:txBody>
      </p:sp>
      <p:sp>
        <p:nvSpPr>
          <p:cNvPr id="11" name="object 11"/>
          <p:cNvSpPr txBox="1"/>
          <p:nvPr/>
        </p:nvSpPr>
        <p:spPr>
          <a:xfrm>
            <a:off x="5161720" y="5023435"/>
            <a:ext cx="1197610" cy="381000"/>
          </a:xfrm>
          <a:prstGeom prst="rect">
            <a:avLst/>
          </a:prstGeom>
        </p:spPr>
        <p:txBody>
          <a:bodyPr vert="horz" wrap="square" lIns="0" tIns="0" rIns="0" bIns="0" rtlCol="0">
            <a:spAutoFit/>
          </a:bodyPr>
          <a:lstStyle/>
          <a:p>
            <a:pPr marL="12700">
              <a:lnSpc>
                <a:spcPct val="100000"/>
              </a:lnSpc>
            </a:pPr>
            <a:r>
              <a:rPr sz="2800" spc="-10" dirty="0">
                <a:latin typeface="Corbel"/>
                <a:cs typeface="Corbel"/>
              </a:rPr>
              <a:t>t</a:t>
            </a:r>
            <a:r>
              <a:rPr sz="2800" spc="-20" dirty="0">
                <a:latin typeface="Corbel"/>
                <a:cs typeface="Corbel"/>
              </a:rPr>
              <a:t>o</a:t>
            </a:r>
            <a:r>
              <a:rPr sz="2800" spc="-15" dirty="0">
                <a:latin typeface="Corbel"/>
                <a:cs typeface="Corbel"/>
              </a:rPr>
              <a:t>b</a:t>
            </a:r>
            <a:r>
              <a:rPr sz="2800" spc="-20" dirty="0">
                <a:latin typeface="Corbel"/>
                <a:cs typeface="Corbel"/>
              </a:rPr>
              <a:t>a</a:t>
            </a:r>
            <a:r>
              <a:rPr sz="2800" spc="-55" dirty="0">
                <a:latin typeface="Corbel"/>
                <a:cs typeface="Corbel"/>
              </a:rPr>
              <a:t>c</a:t>
            </a:r>
            <a:r>
              <a:rPr sz="2800" spc="-20" dirty="0">
                <a:latin typeface="Corbel"/>
                <a:cs typeface="Corbel"/>
              </a:rPr>
              <a:t>c</a:t>
            </a:r>
            <a:r>
              <a:rPr sz="2800" spc="-15" dirty="0">
                <a:latin typeface="Corbel"/>
                <a:cs typeface="Corbel"/>
              </a:rPr>
              <a:t>o</a:t>
            </a:r>
            <a:endParaRPr sz="2800">
              <a:latin typeface="Corbel"/>
              <a:cs typeface="Corbel"/>
            </a:endParaRPr>
          </a:p>
        </p:txBody>
      </p:sp>
      <p:sp>
        <p:nvSpPr>
          <p:cNvPr id="12" name="object 12"/>
          <p:cNvSpPr/>
          <p:nvPr/>
        </p:nvSpPr>
        <p:spPr>
          <a:xfrm>
            <a:off x="6856476" y="1459991"/>
            <a:ext cx="2115820" cy="2086610"/>
          </a:xfrm>
          <a:custGeom>
            <a:avLst/>
            <a:gdLst/>
            <a:ahLst/>
            <a:cxnLst/>
            <a:rect l="l" t="t" r="r" b="b"/>
            <a:pathLst>
              <a:path w="2115820" h="2086610">
                <a:moveTo>
                  <a:pt x="1057656" y="0"/>
                </a:moveTo>
                <a:lnTo>
                  <a:pt x="970912" y="3458"/>
                </a:lnTo>
                <a:lnTo>
                  <a:pt x="886099" y="13653"/>
                </a:lnTo>
                <a:lnTo>
                  <a:pt x="803490" y="30317"/>
                </a:lnTo>
                <a:lnTo>
                  <a:pt x="723356" y="53181"/>
                </a:lnTo>
                <a:lnTo>
                  <a:pt x="645970" y="81977"/>
                </a:lnTo>
                <a:lnTo>
                  <a:pt x="571603" y="116436"/>
                </a:lnTo>
                <a:lnTo>
                  <a:pt x="500529" y="156291"/>
                </a:lnTo>
                <a:lnTo>
                  <a:pt x="433019" y="201271"/>
                </a:lnTo>
                <a:lnTo>
                  <a:pt x="369346" y="251110"/>
                </a:lnTo>
                <a:lnTo>
                  <a:pt x="309781" y="305538"/>
                </a:lnTo>
                <a:lnTo>
                  <a:pt x="254597" y="364287"/>
                </a:lnTo>
                <a:lnTo>
                  <a:pt x="204067" y="427088"/>
                </a:lnTo>
                <a:lnTo>
                  <a:pt x="158462" y="493674"/>
                </a:lnTo>
                <a:lnTo>
                  <a:pt x="118054" y="563775"/>
                </a:lnTo>
                <a:lnTo>
                  <a:pt x="83116" y="637124"/>
                </a:lnTo>
                <a:lnTo>
                  <a:pt x="53920" y="713451"/>
                </a:lnTo>
                <a:lnTo>
                  <a:pt x="30738" y="792488"/>
                </a:lnTo>
                <a:lnTo>
                  <a:pt x="13843" y="873968"/>
                </a:lnTo>
                <a:lnTo>
                  <a:pt x="3506" y="957620"/>
                </a:lnTo>
                <a:lnTo>
                  <a:pt x="0" y="1043177"/>
                </a:lnTo>
                <a:lnTo>
                  <a:pt x="3506" y="1128735"/>
                </a:lnTo>
                <a:lnTo>
                  <a:pt x="13843" y="1212387"/>
                </a:lnTo>
                <a:lnTo>
                  <a:pt x="30738" y="1293867"/>
                </a:lnTo>
                <a:lnTo>
                  <a:pt x="53920" y="1372904"/>
                </a:lnTo>
                <a:lnTo>
                  <a:pt x="83116" y="1449231"/>
                </a:lnTo>
                <a:lnTo>
                  <a:pt x="118054" y="1522580"/>
                </a:lnTo>
                <a:lnTo>
                  <a:pt x="158462" y="1592681"/>
                </a:lnTo>
                <a:lnTo>
                  <a:pt x="204067" y="1659267"/>
                </a:lnTo>
                <a:lnTo>
                  <a:pt x="254597" y="1722068"/>
                </a:lnTo>
                <a:lnTo>
                  <a:pt x="309781" y="1780817"/>
                </a:lnTo>
                <a:lnTo>
                  <a:pt x="369346" y="1835245"/>
                </a:lnTo>
                <a:lnTo>
                  <a:pt x="433019" y="1885084"/>
                </a:lnTo>
                <a:lnTo>
                  <a:pt x="500529" y="1930064"/>
                </a:lnTo>
                <a:lnTo>
                  <a:pt x="571603" y="1969919"/>
                </a:lnTo>
                <a:lnTo>
                  <a:pt x="645970" y="2004378"/>
                </a:lnTo>
                <a:lnTo>
                  <a:pt x="723356" y="2033174"/>
                </a:lnTo>
                <a:lnTo>
                  <a:pt x="803490" y="2056038"/>
                </a:lnTo>
                <a:lnTo>
                  <a:pt x="886099" y="2072702"/>
                </a:lnTo>
                <a:lnTo>
                  <a:pt x="970912" y="2082897"/>
                </a:lnTo>
                <a:lnTo>
                  <a:pt x="1057656" y="2086355"/>
                </a:lnTo>
                <a:lnTo>
                  <a:pt x="1144399" y="2082897"/>
                </a:lnTo>
                <a:lnTo>
                  <a:pt x="1229212" y="2072702"/>
                </a:lnTo>
                <a:lnTo>
                  <a:pt x="1311821" y="2056038"/>
                </a:lnTo>
                <a:lnTo>
                  <a:pt x="1391955" y="2033174"/>
                </a:lnTo>
                <a:lnTo>
                  <a:pt x="1469341" y="2004378"/>
                </a:lnTo>
                <a:lnTo>
                  <a:pt x="1543708" y="1969919"/>
                </a:lnTo>
                <a:lnTo>
                  <a:pt x="1614782" y="1930064"/>
                </a:lnTo>
                <a:lnTo>
                  <a:pt x="1682292" y="1885084"/>
                </a:lnTo>
                <a:lnTo>
                  <a:pt x="1745965" y="1835245"/>
                </a:lnTo>
                <a:lnTo>
                  <a:pt x="1805530" y="1780817"/>
                </a:lnTo>
                <a:lnTo>
                  <a:pt x="1860714" y="1722068"/>
                </a:lnTo>
                <a:lnTo>
                  <a:pt x="1911244" y="1659267"/>
                </a:lnTo>
                <a:lnTo>
                  <a:pt x="1956849" y="1592681"/>
                </a:lnTo>
                <a:lnTo>
                  <a:pt x="1997257" y="1522580"/>
                </a:lnTo>
                <a:lnTo>
                  <a:pt x="2032195" y="1449231"/>
                </a:lnTo>
                <a:lnTo>
                  <a:pt x="2061391" y="1372904"/>
                </a:lnTo>
                <a:lnTo>
                  <a:pt x="2084573" y="1293867"/>
                </a:lnTo>
                <a:lnTo>
                  <a:pt x="2101468" y="1212387"/>
                </a:lnTo>
                <a:lnTo>
                  <a:pt x="2111805" y="1128735"/>
                </a:lnTo>
                <a:lnTo>
                  <a:pt x="2115312" y="1043177"/>
                </a:lnTo>
                <a:lnTo>
                  <a:pt x="2111805" y="957620"/>
                </a:lnTo>
                <a:lnTo>
                  <a:pt x="2101468" y="873968"/>
                </a:lnTo>
                <a:lnTo>
                  <a:pt x="2084573" y="792488"/>
                </a:lnTo>
                <a:lnTo>
                  <a:pt x="2061391" y="713451"/>
                </a:lnTo>
                <a:lnTo>
                  <a:pt x="2032195" y="637124"/>
                </a:lnTo>
                <a:lnTo>
                  <a:pt x="1997257" y="563775"/>
                </a:lnTo>
                <a:lnTo>
                  <a:pt x="1956849" y="493674"/>
                </a:lnTo>
                <a:lnTo>
                  <a:pt x="1911244" y="427088"/>
                </a:lnTo>
                <a:lnTo>
                  <a:pt x="1860714" y="364287"/>
                </a:lnTo>
                <a:lnTo>
                  <a:pt x="1805530" y="305538"/>
                </a:lnTo>
                <a:lnTo>
                  <a:pt x="1745965" y="251110"/>
                </a:lnTo>
                <a:lnTo>
                  <a:pt x="1682292" y="201271"/>
                </a:lnTo>
                <a:lnTo>
                  <a:pt x="1614782" y="156291"/>
                </a:lnTo>
                <a:lnTo>
                  <a:pt x="1543708" y="116436"/>
                </a:lnTo>
                <a:lnTo>
                  <a:pt x="1469341" y="81977"/>
                </a:lnTo>
                <a:lnTo>
                  <a:pt x="1391955" y="53181"/>
                </a:lnTo>
                <a:lnTo>
                  <a:pt x="1311821" y="30317"/>
                </a:lnTo>
                <a:lnTo>
                  <a:pt x="1229212" y="13653"/>
                </a:lnTo>
                <a:lnTo>
                  <a:pt x="1144399" y="3458"/>
                </a:lnTo>
                <a:lnTo>
                  <a:pt x="1057656" y="0"/>
                </a:lnTo>
                <a:close/>
              </a:path>
            </a:pathLst>
          </a:custGeom>
          <a:solidFill>
            <a:srgbClr val="ACD7CA"/>
          </a:solidFill>
        </p:spPr>
        <p:txBody>
          <a:bodyPr wrap="square" lIns="0" tIns="0" rIns="0" bIns="0" rtlCol="0"/>
          <a:lstStyle/>
          <a:p>
            <a:endParaRPr/>
          </a:p>
        </p:txBody>
      </p:sp>
      <p:sp>
        <p:nvSpPr>
          <p:cNvPr id="13" name="object 13"/>
          <p:cNvSpPr/>
          <p:nvPr/>
        </p:nvSpPr>
        <p:spPr>
          <a:xfrm>
            <a:off x="6856476" y="1459991"/>
            <a:ext cx="2115820" cy="2086610"/>
          </a:xfrm>
          <a:custGeom>
            <a:avLst/>
            <a:gdLst/>
            <a:ahLst/>
            <a:cxnLst/>
            <a:rect l="l" t="t" r="r" b="b"/>
            <a:pathLst>
              <a:path w="2115820" h="2086610">
                <a:moveTo>
                  <a:pt x="0" y="1043177"/>
                </a:moveTo>
                <a:lnTo>
                  <a:pt x="3506" y="957620"/>
                </a:lnTo>
                <a:lnTo>
                  <a:pt x="13843" y="873968"/>
                </a:lnTo>
                <a:lnTo>
                  <a:pt x="30738" y="792488"/>
                </a:lnTo>
                <a:lnTo>
                  <a:pt x="53920" y="713451"/>
                </a:lnTo>
                <a:lnTo>
                  <a:pt x="83116" y="637124"/>
                </a:lnTo>
                <a:lnTo>
                  <a:pt x="118054" y="563775"/>
                </a:lnTo>
                <a:lnTo>
                  <a:pt x="158462" y="493674"/>
                </a:lnTo>
                <a:lnTo>
                  <a:pt x="204067" y="427088"/>
                </a:lnTo>
                <a:lnTo>
                  <a:pt x="254597" y="364287"/>
                </a:lnTo>
                <a:lnTo>
                  <a:pt x="309781" y="305538"/>
                </a:lnTo>
                <a:lnTo>
                  <a:pt x="369346" y="251110"/>
                </a:lnTo>
                <a:lnTo>
                  <a:pt x="433019" y="201271"/>
                </a:lnTo>
                <a:lnTo>
                  <a:pt x="500529" y="156291"/>
                </a:lnTo>
                <a:lnTo>
                  <a:pt x="571603" y="116436"/>
                </a:lnTo>
                <a:lnTo>
                  <a:pt x="645970" y="81977"/>
                </a:lnTo>
                <a:lnTo>
                  <a:pt x="723356" y="53181"/>
                </a:lnTo>
                <a:lnTo>
                  <a:pt x="803490" y="30317"/>
                </a:lnTo>
                <a:lnTo>
                  <a:pt x="886099" y="13653"/>
                </a:lnTo>
                <a:lnTo>
                  <a:pt x="970912" y="3458"/>
                </a:lnTo>
                <a:lnTo>
                  <a:pt x="1057656" y="0"/>
                </a:lnTo>
                <a:lnTo>
                  <a:pt x="1144399" y="3458"/>
                </a:lnTo>
                <a:lnTo>
                  <a:pt x="1229212" y="13653"/>
                </a:lnTo>
                <a:lnTo>
                  <a:pt x="1311821" y="30317"/>
                </a:lnTo>
                <a:lnTo>
                  <a:pt x="1391955" y="53181"/>
                </a:lnTo>
                <a:lnTo>
                  <a:pt x="1469341" y="81977"/>
                </a:lnTo>
                <a:lnTo>
                  <a:pt x="1543708" y="116436"/>
                </a:lnTo>
                <a:lnTo>
                  <a:pt x="1614782" y="156291"/>
                </a:lnTo>
                <a:lnTo>
                  <a:pt x="1682292" y="201271"/>
                </a:lnTo>
                <a:lnTo>
                  <a:pt x="1745965" y="251110"/>
                </a:lnTo>
                <a:lnTo>
                  <a:pt x="1805530" y="305538"/>
                </a:lnTo>
                <a:lnTo>
                  <a:pt x="1860714" y="364287"/>
                </a:lnTo>
                <a:lnTo>
                  <a:pt x="1911244" y="427088"/>
                </a:lnTo>
                <a:lnTo>
                  <a:pt x="1956849" y="493674"/>
                </a:lnTo>
                <a:lnTo>
                  <a:pt x="1997257" y="563775"/>
                </a:lnTo>
                <a:lnTo>
                  <a:pt x="2032195" y="637124"/>
                </a:lnTo>
                <a:lnTo>
                  <a:pt x="2061391" y="713451"/>
                </a:lnTo>
                <a:lnTo>
                  <a:pt x="2084573" y="792488"/>
                </a:lnTo>
                <a:lnTo>
                  <a:pt x="2101468" y="873968"/>
                </a:lnTo>
                <a:lnTo>
                  <a:pt x="2111805" y="957620"/>
                </a:lnTo>
                <a:lnTo>
                  <a:pt x="2115312" y="1043177"/>
                </a:lnTo>
                <a:lnTo>
                  <a:pt x="2111805" y="1128735"/>
                </a:lnTo>
                <a:lnTo>
                  <a:pt x="2101468" y="1212387"/>
                </a:lnTo>
                <a:lnTo>
                  <a:pt x="2084573" y="1293867"/>
                </a:lnTo>
                <a:lnTo>
                  <a:pt x="2061391" y="1372904"/>
                </a:lnTo>
                <a:lnTo>
                  <a:pt x="2032195" y="1449231"/>
                </a:lnTo>
                <a:lnTo>
                  <a:pt x="1997257" y="1522580"/>
                </a:lnTo>
                <a:lnTo>
                  <a:pt x="1956849" y="1592681"/>
                </a:lnTo>
                <a:lnTo>
                  <a:pt x="1911244" y="1659267"/>
                </a:lnTo>
                <a:lnTo>
                  <a:pt x="1860714" y="1722068"/>
                </a:lnTo>
                <a:lnTo>
                  <a:pt x="1805530" y="1780817"/>
                </a:lnTo>
                <a:lnTo>
                  <a:pt x="1745965" y="1835245"/>
                </a:lnTo>
                <a:lnTo>
                  <a:pt x="1682292" y="1885084"/>
                </a:lnTo>
                <a:lnTo>
                  <a:pt x="1614782" y="1930064"/>
                </a:lnTo>
                <a:lnTo>
                  <a:pt x="1543708" y="1969919"/>
                </a:lnTo>
                <a:lnTo>
                  <a:pt x="1469341" y="2004378"/>
                </a:lnTo>
                <a:lnTo>
                  <a:pt x="1391955" y="2033174"/>
                </a:lnTo>
                <a:lnTo>
                  <a:pt x="1311821" y="2056038"/>
                </a:lnTo>
                <a:lnTo>
                  <a:pt x="1229212" y="2072702"/>
                </a:lnTo>
                <a:lnTo>
                  <a:pt x="1144399" y="2082897"/>
                </a:lnTo>
                <a:lnTo>
                  <a:pt x="1057656" y="2086355"/>
                </a:lnTo>
                <a:lnTo>
                  <a:pt x="970912" y="2082897"/>
                </a:lnTo>
                <a:lnTo>
                  <a:pt x="886099" y="2072702"/>
                </a:lnTo>
                <a:lnTo>
                  <a:pt x="803490" y="2056038"/>
                </a:lnTo>
                <a:lnTo>
                  <a:pt x="723356" y="2033174"/>
                </a:lnTo>
                <a:lnTo>
                  <a:pt x="645970" y="2004378"/>
                </a:lnTo>
                <a:lnTo>
                  <a:pt x="571603" y="1969919"/>
                </a:lnTo>
                <a:lnTo>
                  <a:pt x="500529" y="1930064"/>
                </a:lnTo>
                <a:lnTo>
                  <a:pt x="433019" y="1885084"/>
                </a:lnTo>
                <a:lnTo>
                  <a:pt x="369346" y="1835245"/>
                </a:lnTo>
                <a:lnTo>
                  <a:pt x="309781" y="1780817"/>
                </a:lnTo>
                <a:lnTo>
                  <a:pt x="254597" y="1722068"/>
                </a:lnTo>
                <a:lnTo>
                  <a:pt x="204067" y="1659267"/>
                </a:lnTo>
                <a:lnTo>
                  <a:pt x="158462" y="1592681"/>
                </a:lnTo>
                <a:lnTo>
                  <a:pt x="118054" y="1522580"/>
                </a:lnTo>
                <a:lnTo>
                  <a:pt x="83116" y="1449231"/>
                </a:lnTo>
                <a:lnTo>
                  <a:pt x="53920" y="1372904"/>
                </a:lnTo>
                <a:lnTo>
                  <a:pt x="30738" y="1293867"/>
                </a:lnTo>
                <a:lnTo>
                  <a:pt x="13843" y="1212387"/>
                </a:lnTo>
                <a:lnTo>
                  <a:pt x="3506" y="1128735"/>
                </a:lnTo>
                <a:lnTo>
                  <a:pt x="0" y="1043177"/>
                </a:lnTo>
                <a:close/>
              </a:path>
            </a:pathLst>
          </a:custGeom>
          <a:ln w="12700">
            <a:solidFill>
              <a:srgbClr val="236B88"/>
            </a:solidFill>
          </a:ln>
        </p:spPr>
        <p:txBody>
          <a:bodyPr wrap="square" lIns="0" tIns="0" rIns="0" bIns="0" rtlCol="0"/>
          <a:lstStyle/>
          <a:p>
            <a:endParaRPr/>
          </a:p>
        </p:txBody>
      </p:sp>
      <p:sp>
        <p:nvSpPr>
          <p:cNvPr id="14" name="object 14"/>
          <p:cNvSpPr txBox="1"/>
          <p:nvPr/>
        </p:nvSpPr>
        <p:spPr>
          <a:xfrm>
            <a:off x="7253496" y="2345355"/>
            <a:ext cx="1320165" cy="381000"/>
          </a:xfrm>
          <a:prstGeom prst="rect">
            <a:avLst/>
          </a:prstGeom>
        </p:spPr>
        <p:txBody>
          <a:bodyPr vert="horz" wrap="square" lIns="0" tIns="0" rIns="0" bIns="0" rtlCol="0">
            <a:spAutoFit/>
          </a:bodyPr>
          <a:lstStyle/>
          <a:p>
            <a:pPr marL="12700">
              <a:lnSpc>
                <a:spcPct val="100000"/>
              </a:lnSpc>
            </a:pPr>
            <a:r>
              <a:rPr sz="2800" spc="-20" dirty="0">
                <a:latin typeface="Corbel"/>
                <a:cs typeface="Corbel"/>
              </a:rPr>
              <a:t>ca</a:t>
            </a:r>
            <a:r>
              <a:rPr sz="2800" spc="-15" dirty="0">
                <a:latin typeface="Corbel"/>
                <a:cs typeface="Corbel"/>
              </a:rPr>
              <a:t>nn</a:t>
            </a:r>
            <a:r>
              <a:rPr sz="2800" spc="-20" dirty="0">
                <a:latin typeface="Corbel"/>
                <a:cs typeface="Corbel"/>
              </a:rPr>
              <a:t>a</a:t>
            </a:r>
            <a:r>
              <a:rPr sz="2800" spc="-15" dirty="0">
                <a:latin typeface="Corbel"/>
                <a:cs typeface="Corbel"/>
              </a:rPr>
              <a:t>bis</a:t>
            </a:r>
            <a:endParaRPr sz="2800">
              <a:latin typeface="Corbel"/>
              <a:cs typeface="Corbel"/>
            </a:endParaRPr>
          </a:p>
        </p:txBody>
      </p:sp>
      <p:sp>
        <p:nvSpPr>
          <p:cNvPr id="15" name="object 15"/>
          <p:cNvSpPr/>
          <p:nvPr/>
        </p:nvSpPr>
        <p:spPr>
          <a:xfrm>
            <a:off x="6893052" y="4091940"/>
            <a:ext cx="2110740" cy="2014855"/>
          </a:xfrm>
          <a:custGeom>
            <a:avLst/>
            <a:gdLst/>
            <a:ahLst/>
            <a:cxnLst/>
            <a:rect l="l" t="t" r="r" b="b"/>
            <a:pathLst>
              <a:path w="2110740" h="2014854">
                <a:moveTo>
                  <a:pt x="1055370" y="0"/>
                </a:moveTo>
                <a:lnTo>
                  <a:pt x="968813" y="3339"/>
                </a:lnTo>
                <a:lnTo>
                  <a:pt x="884183" y="13184"/>
                </a:lnTo>
                <a:lnTo>
                  <a:pt x="801751" y="29276"/>
                </a:lnTo>
                <a:lnTo>
                  <a:pt x="721790" y="51356"/>
                </a:lnTo>
                <a:lnTo>
                  <a:pt x="644571" y="79164"/>
                </a:lnTo>
                <a:lnTo>
                  <a:pt x="570365" y="112440"/>
                </a:lnTo>
                <a:lnTo>
                  <a:pt x="499445" y="150926"/>
                </a:lnTo>
                <a:lnTo>
                  <a:pt x="432081" y="194363"/>
                </a:lnTo>
                <a:lnTo>
                  <a:pt x="368545" y="242491"/>
                </a:lnTo>
                <a:lnTo>
                  <a:pt x="309110" y="295051"/>
                </a:lnTo>
                <a:lnTo>
                  <a:pt x="254045" y="351783"/>
                </a:lnTo>
                <a:lnTo>
                  <a:pt x="203624" y="412429"/>
                </a:lnTo>
                <a:lnTo>
                  <a:pt x="158118" y="476728"/>
                </a:lnTo>
                <a:lnTo>
                  <a:pt x="117798" y="544423"/>
                </a:lnTo>
                <a:lnTo>
                  <a:pt x="82935" y="615253"/>
                </a:lnTo>
                <a:lnTo>
                  <a:pt x="53803" y="688960"/>
                </a:lnTo>
                <a:lnTo>
                  <a:pt x="30671" y="765283"/>
                </a:lnTo>
                <a:lnTo>
                  <a:pt x="13812" y="843965"/>
                </a:lnTo>
                <a:lnTo>
                  <a:pt x="3498" y="924744"/>
                </a:lnTo>
                <a:lnTo>
                  <a:pt x="0" y="1007363"/>
                </a:lnTo>
                <a:lnTo>
                  <a:pt x="3498" y="1089983"/>
                </a:lnTo>
                <a:lnTo>
                  <a:pt x="13812" y="1170762"/>
                </a:lnTo>
                <a:lnTo>
                  <a:pt x="30671" y="1249444"/>
                </a:lnTo>
                <a:lnTo>
                  <a:pt x="53803" y="1325767"/>
                </a:lnTo>
                <a:lnTo>
                  <a:pt x="82935" y="1399474"/>
                </a:lnTo>
                <a:lnTo>
                  <a:pt x="117798" y="1470304"/>
                </a:lnTo>
                <a:lnTo>
                  <a:pt x="158118" y="1537999"/>
                </a:lnTo>
                <a:lnTo>
                  <a:pt x="203624" y="1602298"/>
                </a:lnTo>
                <a:lnTo>
                  <a:pt x="254045" y="1662944"/>
                </a:lnTo>
                <a:lnTo>
                  <a:pt x="309110" y="1719676"/>
                </a:lnTo>
                <a:lnTo>
                  <a:pt x="368545" y="1772236"/>
                </a:lnTo>
                <a:lnTo>
                  <a:pt x="432081" y="1820364"/>
                </a:lnTo>
                <a:lnTo>
                  <a:pt x="499445" y="1863801"/>
                </a:lnTo>
                <a:lnTo>
                  <a:pt x="570365" y="1902287"/>
                </a:lnTo>
                <a:lnTo>
                  <a:pt x="644571" y="1935563"/>
                </a:lnTo>
                <a:lnTo>
                  <a:pt x="721790" y="1963371"/>
                </a:lnTo>
                <a:lnTo>
                  <a:pt x="801751" y="1985451"/>
                </a:lnTo>
                <a:lnTo>
                  <a:pt x="884183" y="2001543"/>
                </a:lnTo>
                <a:lnTo>
                  <a:pt x="968813" y="2011388"/>
                </a:lnTo>
                <a:lnTo>
                  <a:pt x="1055370" y="2014727"/>
                </a:lnTo>
                <a:lnTo>
                  <a:pt x="1141926" y="2011388"/>
                </a:lnTo>
                <a:lnTo>
                  <a:pt x="1226556" y="2001543"/>
                </a:lnTo>
                <a:lnTo>
                  <a:pt x="1308988" y="1985451"/>
                </a:lnTo>
                <a:lnTo>
                  <a:pt x="1388949" y="1963371"/>
                </a:lnTo>
                <a:lnTo>
                  <a:pt x="1466168" y="1935563"/>
                </a:lnTo>
                <a:lnTo>
                  <a:pt x="1540374" y="1902287"/>
                </a:lnTo>
                <a:lnTo>
                  <a:pt x="1611294" y="1863801"/>
                </a:lnTo>
                <a:lnTo>
                  <a:pt x="1678658" y="1820364"/>
                </a:lnTo>
                <a:lnTo>
                  <a:pt x="1742194" y="1772236"/>
                </a:lnTo>
                <a:lnTo>
                  <a:pt x="1801629" y="1719676"/>
                </a:lnTo>
                <a:lnTo>
                  <a:pt x="1856694" y="1662944"/>
                </a:lnTo>
                <a:lnTo>
                  <a:pt x="1907115" y="1602298"/>
                </a:lnTo>
                <a:lnTo>
                  <a:pt x="1952621" y="1537999"/>
                </a:lnTo>
                <a:lnTo>
                  <a:pt x="1992941" y="1470304"/>
                </a:lnTo>
                <a:lnTo>
                  <a:pt x="2027804" y="1399474"/>
                </a:lnTo>
                <a:lnTo>
                  <a:pt x="2056936" y="1325767"/>
                </a:lnTo>
                <a:lnTo>
                  <a:pt x="2080068" y="1249444"/>
                </a:lnTo>
                <a:lnTo>
                  <a:pt x="2096927" y="1170762"/>
                </a:lnTo>
                <a:lnTo>
                  <a:pt x="2107241" y="1089983"/>
                </a:lnTo>
                <a:lnTo>
                  <a:pt x="2110740" y="1007363"/>
                </a:lnTo>
                <a:lnTo>
                  <a:pt x="2107241" y="924744"/>
                </a:lnTo>
                <a:lnTo>
                  <a:pt x="2096927" y="843965"/>
                </a:lnTo>
                <a:lnTo>
                  <a:pt x="2080068" y="765283"/>
                </a:lnTo>
                <a:lnTo>
                  <a:pt x="2056936" y="688960"/>
                </a:lnTo>
                <a:lnTo>
                  <a:pt x="2027804" y="615253"/>
                </a:lnTo>
                <a:lnTo>
                  <a:pt x="1992941" y="544423"/>
                </a:lnTo>
                <a:lnTo>
                  <a:pt x="1952621" y="476728"/>
                </a:lnTo>
                <a:lnTo>
                  <a:pt x="1907115" y="412429"/>
                </a:lnTo>
                <a:lnTo>
                  <a:pt x="1856694" y="351783"/>
                </a:lnTo>
                <a:lnTo>
                  <a:pt x="1801629" y="295051"/>
                </a:lnTo>
                <a:lnTo>
                  <a:pt x="1742194" y="242491"/>
                </a:lnTo>
                <a:lnTo>
                  <a:pt x="1678658" y="194363"/>
                </a:lnTo>
                <a:lnTo>
                  <a:pt x="1611294" y="150926"/>
                </a:lnTo>
                <a:lnTo>
                  <a:pt x="1540374" y="112440"/>
                </a:lnTo>
                <a:lnTo>
                  <a:pt x="1466168" y="79164"/>
                </a:lnTo>
                <a:lnTo>
                  <a:pt x="1388949" y="51356"/>
                </a:lnTo>
                <a:lnTo>
                  <a:pt x="1308988" y="29276"/>
                </a:lnTo>
                <a:lnTo>
                  <a:pt x="1226556" y="13184"/>
                </a:lnTo>
                <a:lnTo>
                  <a:pt x="1141926" y="3339"/>
                </a:lnTo>
                <a:lnTo>
                  <a:pt x="1055370" y="0"/>
                </a:lnTo>
                <a:close/>
              </a:path>
            </a:pathLst>
          </a:custGeom>
          <a:solidFill>
            <a:srgbClr val="3A8F98"/>
          </a:solidFill>
        </p:spPr>
        <p:txBody>
          <a:bodyPr wrap="square" lIns="0" tIns="0" rIns="0" bIns="0" rtlCol="0"/>
          <a:lstStyle/>
          <a:p>
            <a:endParaRPr/>
          </a:p>
        </p:txBody>
      </p:sp>
      <p:sp>
        <p:nvSpPr>
          <p:cNvPr id="16" name="object 16"/>
          <p:cNvSpPr/>
          <p:nvPr/>
        </p:nvSpPr>
        <p:spPr>
          <a:xfrm>
            <a:off x="6893052" y="4091940"/>
            <a:ext cx="2110740" cy="2014855"/>
          </a:xfrm>
          <a:custGeom>
            <a:avLst/>
            <a:gdLst/>
            <a:ahLst/>
            <a:cxnLst/>
            <a:rect l="l" t="t" r="r" b="b"/>
            <a:pathLst>
              <a:path w="2110740" h="2014854">
                <a:moveTo>
                  <a:pt x="0" y="1007363"/>
                </a:moveTo>
                <a:lnTo>
                  <a:pt x="3498" y="924744"/>
                </a:lnTo>
                <a:lnTo>
                  <a:pt x="13812" y="843965"/>
                </a:lnTo>
                <a:lnTo>
                  <a:pt x="30671" y="765283"/>
                </a:lnTo>
                <a:lnTo>
                  <a:pt x="53803" y="688960"/>
                </a:lnTo>
                <a:lnTo>
                  <a:pt x="82935" y="615253"/>
                </a:lnTo>
                <a:lnTo>
                  <a:pt x="117798" y="544423"/>
                </a:lnTo>
                <a:lnTo>
                  <a:pt x="158118" y="476728"/>
                </a:lnTo>
                <a:lnTo>
                  <a:pt x="203624" y="412429"/>
                </a:lnTo>
                <a:lnTo>
                  <a:pt x="254045" y="351783"/>
                </a:lnTo>
                <a:lnTo>
                  <a:pt x="309110" y="295051"/>
                </a:lnTo>
                <a:lnTo>
                  <a:pt x="368545" y="242491"/>
                </a:lnTo>
                <a:lnTo>
                  <a:pt x="432081" y="194363"/>
                </a:lnTo>
                <a:lnTo>
                  <a:pt x="499445" y="150926"/>
                </a:lnTo>
                <a:lnTo>
                  <a:pt x="570365" y="112440"/>
                </a:lnTo>
                <a:lnTo>
                  <a:pt x="644571" y="79164"/>
                </a:lnTo>
                <a:lnTo>
                  <a:pt x="721790" y="51356"/>
                </a:lnTo>
                <a:lnTo>
                  <a:pt x="801751" y="29276"/>
                </a:lnTo>
                <a:lnTo>
                  <a:pt x="884183" y="13184"/>
                </a:lnTo>
                <a:lnTo>
                  <a:pt x="968813" y="3339"/>
                </a:lnTo>
                <a:lnTo>
                  <a:pt x="1055370" y="0"/>
                </a:lnTo>
                <a:lnTo>
                  <a:pt x="1141926" y="3339"/>
                </a:lnTo>
                <a:lnTo>
                  <a:pt x="1226556" y="13184"/>
                </a:lnTo>
                <a:lnTo>
                  <a:pt x="1308988" y="29276"/>
                </a:lnTo>
                <a:lnTo>
                  <a:pt x="1388949" y="51356"/>
                </a:lnTo>
                <a:lnTo>
                  <a:pt x="1466168" y="79164"/>
                </a:lnTo>
                <a:lnTo>
                  <a:pt x="1540374" y="112440"/>
                </a:lnTo>
                <a:lnTo>
                  <a:pt x="1611294" y="150926"/>
                </a:lnTo>
                <a:lnTo>
                  <a:pt x="1678658" y="194363"/>
                </a:lnTo>
                <a:lnTo>
                  <a:pt x="1742194" y="242491"/>
                </a:lnTo>
                <a:lnTo>
                  <a:pt x="1801629" y="295051"/>
                </a:lnTo>
                <a:lnTo>
                  <a:pt x="1856694" y="351783"/>
                </a:lnTo>
                <a:lnTo>
                  <a:pt x="1907115" y="412429"/>
                </a:lnTo>
                <a:lnTo>
                  <a:pt x="1952621" y="476728"/>
                </a:lnTo>
                <a:lnTo>
                  <a:pt x="1992941" y="544423"/>
                </a:lnTo>
                <a:lnTo>
                  <a:pt x="2027804" y="615253"/>
                </a:lnTo>
                <a:lnTo>
                  <a:pt x="2056936" y="688960"/>
                </a:lnTo>
                <a:lnTo>
                  <a:pt x="2080068" y="765283"/>
                </a:lnTo>
                <a:lnTo>
                  <a:pt x="2096927" y="843965"/>
                </a:lnTo>
                <a:lnTo>
                  <a:pt x="2107241" y="924744"/>
                </a:lnTo>
                <a:lnTo>
                  <a:pt x="2110740" y="1007363"/>
                </a:lnTo>
                <a:lnTo>
                  <a:pt x="2107241" y="1089983"/>
                </a:lnTo>
                <a:lnTo>
                  <a:pt x="2096927" y="1170762"/>
                </a:lnTo>
                <a:lnTo>
                  <a:pt x="2080068" y="1249444"/>
                </a:lnTo>
                <a:lnTo>
                  <a:pt x="2056936" y="1325767"/>
                </a:lnTo>
                <a:lnTo>
                  <a:pt x="2027804" y="1399474"/>
                </a:lnTo>
                <a:lnTo>
                  <a:pt x="1992941" y="1470304"/>
                </a:lnTo>
                <a:lnTo>
                  <a:pt x="1952621" y="1537999"/>
                </a:lnTo>
                <a:lnTo>
                  <a:pt x="1907115" y="1602298"/>
                </a:lnTo>
                <a:lnTo>
                  <a:pt x="1856694" y="1662944"/>
                </a:lnTo>
                <a:lnTo>
                  <a:pt x="1801629" y="1719676"/>
                </a:lnTo>
                <a:lnTo>
                  <a:pt x="1742194" y="1772236"/>
                </a:lnTo>
                <a:lnTo>
                  <a:pt x="1678658" y="1820364"/>
                </a:lnTo>
                <a:lnTo>
                  <a:pt x="1611294" y="1863801"/>
                </a:lnTo>
                <a:lnTo>
                  <a:pt x="1540374" y="1902287"/>
                </a:lnTo>
                <a:lnTo>
                  <a:pt x="1466168" y="1935563"/>
                </a:lnTo>
                <a:lnTo>
                  <a:pt x="1388949" y="1963371"/>
                </a:lnTo>
                <a:lnTo>
                  <a:pt x="1308988" y="1985451"/>
                </a:lnTo>
                <a:lnTo>
                  <a:pt x="1226556" y="2001543"/>
                </a:lnTo>
                <a:lnTo>
                  <a:pt x="1141926" y="2011388"/>
                </a:lnTo>
                <a:lnTo>
                  <a:pt x="1055370" y="2014727"/>
                </a:lnTo>
                <a:lnTo>
                  <a:pt x="968813" y="2011388"/>
                </a:lnTo>
                <a:lnTo>
                  <a:pt x="884183" y="2001543"/>
                </a:lnTo>
                <a:lnTo>
                  <a:pt x="801751" y="1985451"/>
                </a:lnTo>
                <a:lnTo>
                  <a:pt x="721790" y="1963371"/>
                </a:lnTo>
                <a:lnTo>
                  <a:pt x="644571" y="1935563"/>
                </a:lnTo>
                <a:lnTo>
                  <a:pt x="570365" y="1902287"/>
                </a:lnTo>
                <a:lnTo>
                  <a:pt x="499445" y="1863801"/>
                </a:lnTo>
                <a:lnTo>
                  <a:pt x="432081" y="1820364"/>
                </a:lnTo>
                <a:lnTo>
                  <a:pt x="368545" y="1772236"/>
                </a:lnTo>
                <a:lnTo>
                  <a:pt x="309110" y="1719676"/>
                </a:lnTo>
                <a:lnTo>
                  <a:pt x="254045" y="1662944"/>
                </a:lnTo>
                <a:lnTo>
                  <a:pt x="203624" y="1602298"/>
                </a:lnTo>
                <a:lnTo>
                  <a:pt x="158118" y="1537999"/>
                </a:lnTo>
                <a:lnTo>
                  <a:pt x="117798" y="1470304"/>
                </a:lnTo>
                <a:lnTo>
                  <a:pt x="82935" y="1399474"/>
                </a:lnTo>
                <a:lnTo>
                  <a:pt x="53803" y="1325767"/>
                </a:lnTo>
                <a:lnTo>
                  <a:pt x="30671" y="1249444"/>
                </a:lnTo>
                <a:lnTo>
                  <a:pt x="13812" y="1170762"/>
                </a:lnTo>
                <a:lnTo>
                  <a:pt x="3498" y="1089983"/>
                </a:lnTo>
                <a:lnTo>
                  <a:pt x="0" y="1007363"/>
                </a:lnTo>
                <a:close/>
              </a:path>
            </a:pathLst>
          </a:custGeom>
          <a:ln w="12700">
            <a:solidFill>
              <a:srgbClr val="236B88"/>
            </a:solidFill>
          </a:ln>
        </p:spPr>
        <p:txBody>
          <a:bodyPr wrap="square" lIns="0" tIns="0" rIns="0" bIns="0" rtlCol="0"/>
          <a:lstStyle/>
          <a:p>
            <a:endParaRPr/>
          </a:p>
        </p:txBody>
      </p:sp>
      <p:sp>
        <p:nvSpPr>
          <p:cNvPr id="17" name="object 17"/>
          <p:cNvSpPr txBox="1"/>
          <p:nvPr/>
        </p:nvSpPr>
        <p:spPr>
          <a:xfrm>
            <a:off x="7473579" y="4941735"/>
            <a:ext cx="947419" cy="381000"/>
          </a:xfrm>
          <a:prstGeom prst="rect">
            <a:avLst/>
          </a:prstGeom>
        </p:spPr>
        <p:txBody>
          <a:bodyPr vert="horz" wrap="square" lIns="0" tIns="0" rIns="0" bIns="0" rtlCol="0">
            <a:spAutoFit/>
          </a:bodyPr>
          <a:lstStyle/>
          <a:p>
            <a:pPr marL="12700">
              <a:lnSpc>
                <a:spcPct val="100000"/>
              </a:lnSpc>
            </a:pPr>
            <a:r>
              <a:rPr sz="2800" spc="-20" dirty="0">
                <a:latin typeface="Corbel"/>
                <a:cs typeface="Corbel"/>
              </a:rPr>
              <a:t>o</a:t>
            </a:r>
            <a:r>
              <a:rPr sz="2800" spc="-15" dirty="0">
                <a:latin typeface="Corbel"/>
                <a:cs typeface="Corbel"/>
              </a:rPr>
              <a:t>pioid</a:t>
            </a:r>
            <a:endParaRPr sz="2800">
              <a:latin typeface="Corbel"/>
              <a:cs typeface="Corbel"/>
            </a:endParaRPr>
          </a:p>
        </p:txBody>
      </p:sp>
      <p:sp>
        <p:nvSpPr>
          <p:cNvPr id="18" name="object 18"/>
          <p:cNvSpPr txBox="1"/>
          <p:nvPr/>
        </p:nvSpPr>
        <p:spPr>
          <a:xfrm>
            <a:off x="4934540" y="3659263"/>
            <a:ext cx="3882390" cy="432434"/>
          </a:xfrm>
          <a:prstGeom prst="rect">
            <a:avLst/>
          </a:prstGeom>
        </p:spPr>
        <p:txBody>
          <a:bodyPr vert="horz" wrap="square" lIns="0" tIns="0" rIns="0" bIns="0" rtlCol="0">
            <a:spAutoFit/>
          </a:bodyPr>
          <a:lstStyle/>
          <a:p>
            <a:pPr marL="12700">
              <a:lnSpc>
                <a:spcPct val="100000"/>
              </a:lnSpc>
            </a:pPr>
            <a:r>
              <a:rPr sz="3200" dirty="0">
                <a:latin typeface="Corbel"/>
                <a:cs typeface="Corbel"/>
              </a:rPr>
              <a:t>ea</a:t>
            </a:r>
            <a:r>
              <a:rPr sz="3200" spc="-5" dirty="0">
                <a:latin typeface="Corbel"/>
                <a:cs typeface="Corbel"/>
              </a:rPr>
              <a:t>c</a:t>
            </a:r>
            <a:r>
              <a:rPr sz="3200" dirty="0">
                <a:latin typeface="Corbel"/>
                <a:cs typeface="Corbel"/>
              </a:rPr>
              <a:t>h</a:t>
            </a:r>
            <a:r>
              <a:rPr sz="3200" spc="-30" dirty="0">
                <a:latin typeface="Corbel"/>
                <a:cs typeface="Corbel"/>
              </a:rPr>
              <a:t> </a:t>
            </a:r>
            <a:r>
              <a:rPr sz="3200" spc="-5" dirty="0">
                <a:latin typeface="Corbel"/>
                <a:cs typeface="Corbel"/>
              </a:rPr>
              <a:t>u</a:t>
            </a:r>
            <a:r>
              <a:rPr sz="3200" dirty="0">
                <a:latin typeface="Corbel"/>
                <a:cs typeface="Corbel"/>
              </a:rPr>
              <a:t>niq</a:t>
            </a:r>
            <a:r>
              <a:rPr sz="3200" spc="-5" dirty="0">
                <a:latin typeface="Corbel"/>
                <a:cs typeface="Corbel"/>
              </a:rPr>
              <a:t>u</a:t>
            </a:r>
            <a:r>
              <a:rPr sz="3200" dirty="0">
                <a:latin typeface="Corbel"/>
                <a:cs typeface="Corbel"/>
              </a:rPr>
              <a:t>ely</a:t>
            </a:r>
            <a:r>
              <a:rPr sz="3200" spc="-20" dirty="0">
                <a:latin typeface="Corbel"/>
                <a:cs typeface="Corbel"/>
              </a:rPr>
              <a:t> </a:t>
            </a:r>
            <a:r>
              <a:rPr sz="3200" spc="-5" dirty="0">
                <a:latin typeface="Corbel"/>
                <a:cs typeface="Corbel"/>
              </a:rPr>
              <a:t>d</a:t>
            </a:r>
            <a:r>
              <a:rPr sz="3200" dirty="0">
                <a:latin typeface="Corbel"/>
                <a:cs typeface="Corbel"/>
              </a:rPr>
              <a:t>iffe</a:t>
            </a:r>
            <a:r>
              <a:rPr sz="3200" spc="-5" dirty="0">
                <a:latin typeface="Corbel"/>
                <a:cs typeface="Corbel"/>
              </a:rPr>
              <a:t>r</a:t>
            </a:r>
            <a:r>
              <a:rPr sz="3200" dirty="0">
                <a:latin typeface="Corbel"/>
                <a:cs typeface="Corbel"/>
              </a:rPr>
              <a:t>e</a:t>
            </a:r>
            <a:r>
              <a:rPr sz="3200" spc="-10" dirty="0">
                <a:latin typeface="Corbel"/>
                <a:cs typeface="Corbel"/>
              </a:rPr>
              <a:t>n</a:t>
            </a:r>
            <a:r>
              <a:rPr sz="3200" dirty="0">
                <a:latin typeface="Corbel"/>
                <a:cs typeface="Corbel"/>
              </a:rPr>
              <a:t>t</a:t>
            </a:r>
            <a:endParaRPr sz="3200">
              <a:latin typeface="Corbel"/>
              <a:cs typeface="Corbel"/>
            </a:endParaRPr>
          </a:p>
        </p:txBody>
      </p:sp>
      <p:sp>
        <p:nvSpPr>
          <p:cNvPr id="19" name="object 19"/>
          <p:cNvSpPr/>
          <p:nvPr/>
        </p:nvSpPr>
        <p:spPr>
          <a:xfrm>
            <a:off x="4459985" y="1581150"/>
            <a:ext cx="0" cy="4608830"/>
          </a:xfrm>
          <a:custGeom>
            <a:avLst/>
            <a:gdLst/>
            <a:ahLst/>
            <a:cxnLst/>
            <a:rect l="l" t="t" r="r" b="b"/>
            <a:pathLst>
              <a:path h="4608830">
                <a:moveTo>
                  <a:pt x="0" y="0"/>
                </a:moveTo>
                <a:lnTo>
                  <a:pt x="0" y="4608715"/>
                </a:lnTo>
              </a:path>
            </a:pathLst>
          </a:custGeom>
          <a:ln w="38100">
            <a:solidFill>
              <a:srgbClr val="FF0000"/>
            </a:solidFill>
          </a:ln>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66</a:t>
            </a:fld>
            <a:endParaRPr spc="10" dirty="0"/>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2" name="object 22"/>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3" name="object 23"/>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3562" rIns="0" bIns="0" rtlCol="0">
            <a:spAutoFit/>
          </a:bodyPr>
          <a:lstStyle/>
          <a:p>
            <a:pPr marL="461009">
              <a:lnSpc>
                <a:spcPct val="100000"/>
              </a:lnSpc>
            </a:pPr>
            <a:r>
              <a:rPr spc="-25" dirty="0"/>
              <a:t>Gener</a:t>
            </a:r>
            <a:r>
              <a:rPr spc="-20" dirty="0"/>
              <a:t>a</a:t>
            </a:r>
            <a:r>
              <a:rPr spc="-5" dirty="0"/>
              <a:t>li</a:t>
            </a:r>
            <a:r>
              <a:rPr spc="-25" dirty="0"/>
              <a:t>ze</a:t>
            </a:r>
            <a:r>
              <a:rPr spc="-20" dirty="0"/>
              <a:t>d</a:t>
            </a:r>
            <a:r>
              <a:rPr spc="5" dirty="0"/>
              <a:t> </a:t>
            </a:r>
            <a:r>
              <a:rPr dirty="0"/>
              <a:t>o</a:t>
            </a:r>
            <a:r>
              <a:rPr spc="-15" dirty="0"/>
              <a:t>r</a:t>
            </a:r>
            <a:r>
              <a:rPr spc="-90" dirty="0"/>
              <a:t> </a:t>
            </a:r>
            <a:r>
              <a:rPr spc="-15" dirty="0"/>
              <a:t>S</a:t>
            </a:r>
            <a:r>
              <a:rPr spc="-25" dirty="0"/>
              <a:t>pe</a:t>
            </a:r>
            <a:r>
              <a:rPr spc="-10" dirty="0"/>
              <a:t>ci</a:t>
            </a:r>
            <a:r>
              <a:rPr spc="-20" dirty="0"/>
              <a:t>f</a:t>
            </a:r>
            <a:r>
              <a:rPr spc="-5" dirty="0"/>
              <a:t>i</a:t>
            </a:r>
            <a:r>
              <a:rPr spc="5" dirty="0"/>
              <a:t>c</a:t>
            </a:r>
            <a:r>
              <a:rPr dirty="0"/>
              <a:t>?</a:t>
            </a:r>
          </a:p>
        </p:txBody>
      </p:sp>
      <p:sp>
        <p:nvSpPr>
          <p:cNvPr id="3" name="object 3"/>
          <p:cNvSpPr/>
          <p:nvPr/>
        </p:nvSpPr>
        <p:spPr>
          <a:xfrm>
            <a:off x="3308603" y="1449324"/>
            <a:ext cx="2697480" cy="2696210"/>
          </a:xfrm>
          <a:custGeom>
            <a:avLst/>
            <a:gdLst/>
            <a:ahLst/>
            <a:cxnLst/>
            <a:rect l="l" t="t" r="r" b="b"/>
            <a:pathLst>
              <a:path w="2697479" h="2696210">
                <a:moveTo>
                  <a:pt x="1348740" y="0"/>
                </a:moveTo>
                <a:lnTo>
                  <a:pt x="1238121" y="4468"/>
                </a:lnTo>
                <a:lnTo>
                  <a:pt x="1129966" y="17642"/>
                </a:lnTo>
                <a:lnTo>
                  <a:pt x="1024620" y="39175"/>
                </a:lnTo>
                <a:lnTo>
                  <a:pt x="922432" y="68720"/>
                </a:lnTo>
                <a:lnTo>
                  <a:pt x="823747" y="105929"/>
                </a:lnTo>
                <a:lnTo>
                  <a:pt x="728914" y="150457"/>
                </a:lnTo>
                <a:lnTo>
                  <a:pt x="638279" y="201956"/>
                </a:lnTo>
                <a:lnTo>
                  <a:pt x="552189" y="260079"/>
                </a:lnTo>
                <a:lnTo>
                  <a:pt x="470992" y="324480"/>
                </a:lnTo>
                <a:lnTo>
                  <a:pt x="395035" y="394811"/>
                </a:lnTo>
                <a:lnTo>
                  <a:pt x="324664" y="470725"/>
                </a:lnTo>
                <a:lnTo>
                  <a:pt x="260227" y="551876"/>
                </a:lnTo>
                <a:lnTo>
                  <a:pt x="202071" y="637917"/>
                </a:lnTo>
                <a:lnTo>
                  <a:pt x="150543" y="728501"/>
                </a:lnTo>
                <a:lnTo>
                  <a:pt x="105990" y="823281"/>
                </a:lnTo>
                <a:lnTo>
                  <a:pt x="68759" y="921910"/>
                </a:lnTo>
                <a:lnTo>
                  <a:pt x="39197" y="1024041"/>
                </a:lnTo>
                <a:lnTo>
                  <a:pt x="17652" y="1129327"/>
                </a:lnTo>
                <a:lnTo>
                  <a:pt x="4471" y="1237421"/>
                </a:lnTo>
                <a:lnTo>
                  <a:pt x="0" y="1347977"/>
                </a:lnTo>
                <a:lnTo>
                  <a:pt x="4471" y="1458534"/>
                </a:lnTo>
                <a:lnTo>
                  <a:pt x="17652" y="1566628"/>
                </a:lnTo>
                <a:lnTo>
                  <a:pt x="39197" y="1671914"/>
                </a:lnTo>
                <a:lnTo>
                  <a:pt x="68759" y="1774045"/>
                </a:lnTo>
                <a:lnTo>
                  <a:pt x="105990" y="1872674"/>
                </a:lnTo>
                <a:lnTo>
                  <a:pt x="150543" y="1967454"/>
                </a:lnTo>
                <a:lnTo>
                  <a:pt x="202071" y="2058038"/>
                </a:lnTo>
                <a:lnTo>
                  <a:pt x="260227" y="2144079"/>
                </a:lnTo>
                <a:lnTo>
                  <a:pt x="324664" y="2225230"/>
                </a:lnTo>
                <a:lnTo>
                  <a:pt x="395035" y="2301144"/>
                </a:lnTo>
                <a:lnTo>
                  <a:pt x="470992" y="2371475"/>
                </a:lnTo>
                <a:lnTo>
                  <a:pt x="552189" y="2435876"/>
                </a:lnTo>
                <a:lnTo>
                  <a:pt x="638279" y="2493999"/>
                </a:lnTo>
                <a:lnTo>
                  <a:pt x="728914" y="2545498"/>
                </a:lnTo>
                <a:lnTo>
                  <a:pt x="823747" y="2590026"/>
                </a:lnTo>
                <a:lnTo>
                  <a:pt x="922432" y="2627235"/>
                </a:lnTo>
                <a:lnTo>
                  <a:pt x="1024620" y="2656780"/>
                </a:lnTo>
                <a:lnTo>
                  <a:pt x="1129966" y="2678313"/>
                </a:lnTo>
                <a:lnTo>
                  <a:pt x="1238121" y="2691487"/>
                </a:lnTo>
                <a:lnTo>
                  <a:pt x="1348740" y="2695955"/>
                </a:lnTo>
                <a:lnTo>
                  <a:pt x="1459358" y="2691487"/>
                </a:lnTo>
                <a:lnTo>
                  <a:pt x="1567513" y="2678313"/>
                </a:lnTo>
                <a:lnTo>
                  <a:pt x="1672859" y="2656780"/>
                </a:lnTo>
                <a:lnTo>
                  <a:pt x="1775047" y="2627235"/>
                </a:lnTo>
                <a:lnTo>
                  <a:pt x="1873732" y="2590026"/>
                </a:lnTo>
                <a:lnTo>
                  <a:pt x="1968565" y="2545498"/>
                </a:lnTo>
                <a:lnTo>
                  <a:pt x="2059200" y="2493999"/>
                </a:lnTo>
                <a:lnTo>
                  <a:pt x="2145290" y="2435876"/>
                </a:lnTo>
                <a:lnTo>
                  <a:pt x="2226487" y="2371475"/>
                </a:lnTo>
                <a:lnTo>
                  <a:pt x="2302444" y="2301144"/>
                </a:lnTo>
                <a:lnTo>
                  <a:pt x="2372815" y="2225230"/>
                </a:lnTo>
                <a:lnTo>
                  <a:pt x="2437252" y="2144079"/>
                </a:lnTo>
                <a:lnTo>
                  <a:pt x="2495408" y="2058038"/>
                </a:lnTo>
                <a:lnTo>
                  <a:pt x="2546936" y="1967454"/>
                </a:lnTo>
                <a:lnTo>
                  <a:pt x="2591489" y="1872674"/>
                </a:lnTo>
                <a:lnTo>
                  <a:pt x="2628720" y="1774045"/>
                </a:lnTo>
                <a:lnTo>
                  <a:pt x="2658282" y="1671914"/>
                </a:lnTo>
                <a:lnTo>
                  <a:pt x="2679827" y="1566628"/>
                </a:lnTo>
                <a:lnTo>
                  <a:pt x="2693008" y="1458534"/>
                </a:lnTo>
                <a:lnTo>
                  <a:pt x="2697480" y="1347977"/>
                </a:lnTo>
                <a:lnTo>
                  <a:pt x="2693008" y="1237421"/>
                </a:lnTo>
                <a:lnTo>
                  <a:pt x="2679827" y="1129327"/>
                </a:lnTo>
                <a:lnTo>
                  <a:pt x="2658282" y="1024041"/>
                </a:lnTo>
                <a:lnTo>
                  <a:pt x="2628720" y="921910"/>
                </a:lnTo>
                <a:lnTo>
                  <a:pt x="2591489" y="823281"/>
                </a:lnTo>
                <a:lnTo>
                  <a:pt x="2546936" y="728501"/>
                </a:lnTo>
                <a:lnTo>
                  <a:pt x="2495408" y="637917"/>
                </a:lnTo>
                <a:lnTo>
                  <a:pt x="2437252" y="551876"/>
                </a:lnTo>
                <a:lnTo>
                  <a:pt x="2372815" y="470725"/>
                </a:lnTo>
                <a:lnTo>
                  <a:pt x="2302444" y="394811"/>
                </a:lnTo>
                <a:lnTo>
                  <a:pt x="2226487" y="324480"/>
                </a:lnTo>
                <a:lnTo>
                  <a:pt x="2145290" y="260079"/>
                </a:lnTo>
                <a:lnTo>
                  <a:pt x="2059200" y="201956"/>
                </a:lnTo>
                <a:lnTo>
                  <a:pt x="1968565" y="150457"/>
                </a:lnTo>
                <a:lnTo>
                  <a:pt x="1873732" y="105929"/>
                </a:lnTo>
                <a:lnTo>
                  <a:pt x="1775047" y="68720"/>
                </a:lnTo>
                <a:lnTo>
                  <a:pt x="1672859" y="39175"/>
                </a:lnTo>
                <a:lnTo>
                  <a:pt x="1567513" y="17642"/>
                </a:lnTo>
                <a:lnTo>
                  <a:pt x="1459358" y="4468"/>
                </a:lnTo>
                <a:lnTo>
                  <a:pt x="1348740" y="0"/>
                </a:lnTo>
                <a:close/>
              </a:path>
            </a:pathLst>
          </a:custGeom>
          <a:solidFill>
            <a:srgbClr val="9BD3D9"/>
          </a:solidFill>
        </p:spPr>
        <p:txBody>
          <a:bodyPr wrap="square" lIns="0" tIns="0" rIns="0" bIns="0" rtlCol="0"/>
          <a:lstStyle/>
          <a:p>
            <a:endParaRPr/>
          </a:p>
        </p:txBody>
      </p:sp>
      <p:sp>
        <p:nvSpPr>
          <p:cNvPr id="4" name="object 4"/>
          <p:cNvSpPr txBox="1"/>
          <p:nvPr/>
        </p:nvSpPr>
        <p:spPr>
          <a:xfrm>
            <a:off x="4227997" y="2103000"/>
            <a:ext cx="859155" cy="292100"/>
          </a:xfrm>
          <a:prstGeom prst="rect">
            <a:avLst/>
          </a:prstGeom>
        </p:spPr>
        <p:txBody>
          <a:bodyPr vert="horz" wrap="square" lIns="0" tIns="0" rIns="0" bIns="0" rtlCol="0">
            <a:spAutoFit/>
          </a:bodyPr>
          <a:lstStyle/>
          <a:p>
            <a:pPr marL="12700">
              <a:lnSpc>
                <a:spcPct val="100000"/>
              </a:lnSpc>
            </a:pPr>
            <a:r>
              <a:rPr sz="2100" b="1" spc="-15" dirty="0">
                <a:latin typeface="Corbel"/>
                <a:cs typeface="Corbel"/>
              </a:rPr>
              <a:t>alcoho</a:t>
            </a:r>
            <a:r>
              <a:rPr sz="2100" b="1" dirty="0">
                <a:latin typeface="Corbel"/>
                <a:cs typeface="Corbel"/>
              </a:rPr>
              <a:t>l</a:t>
            </a:r>
            <a:endParaRPr sz="2100">
              <a:latin typeface="Corbel"/>
              <a:cs typeface="Corbel"/>
            </a:endParaRPr>
          </a:p>
        </p:txBody>
      </p:sp>
      <p:sp>
        <p:nvSpPr>
          <p:cNvPr id="5" name="object 5"/>
          <p:cNvSpPr/>
          <p:nvPr/>
        </p:nvSpPr>
        <p:spPr>
          <a:xfrm>
            <a:off x="4501896" y="2641092"/>
            <a:ext cx="2696210" cy="2696210"/>
          </a:xfrm>
          <a:custGeom>
            <a:avLst/>
            <a:gdLst/>
            <a:ahLst/>
            <a:cxnLst/>
            <a:rect l="l" t="t" r="r" b="b"/>
            <a:pathLst>
              <a:path w="2696209" h="2696210">
                <a:moveTo>
                  <a:pt x="1347978" y="0"/>
                </a:moveTo>
                <a:lnTo>
                  <a:pt x="1237423" y="4468"/>
                </a:lnTo>
                <a:lnTo>
                  <a:pt x="1129330" y="17642"/>
                </a:lnTo>
                <a:lnTo>
                  <a:pt x="1024045" y="39175"/>
                </a:lnTo>
                <a:lnTo>
                  <a:pt x="921915" y="68720"/>
                </a:lnTo>
                <a:lnTo>
                  <a:pt x="823286" y="105929"/>
                </a:lnTo>
                <a:lnTo>
                  <a:pt x="728507" y="150457"/>
                </a:lnTo>
                <a:lnTo>
                  <a:pt x="637923" y="201956"/>
                </a:lnTo>
                <a:lnTo>
                  <a:pt x="551882" y="260079"/>
                </a:lnTo>
                <a:lnTo>
                  <a:pt x="470730" y="324480"/>
                </a:lnTo>
                <a:lnTo>
                  <a:pt x="394816" y="394811"/>
                </a:lnTo>
                <a:lnTo>
                  <a:pt x="324484" y="470725"/>
                </a:lnTo>
                <a:lnTo>
                  <a:pt x="260083" y="551876"/>
                </a:lnTo>
                <a:lnTo>
                  <a:pt x="201959" y="637917"/>
                </a:lnTo>
                <a:lnTo>
                  <a:pt x="150460" y="728501"/>
                </a:lnTo>
                <a:lnTo>
                  <a:pt x="105931" y="823281"/>
                </a:lnTo>
                <a:lnTo>
                  <a:pt x="68721" y="921910"/>
                </a:lnTo>
                <a:lnTo>
                  <a:pt x="39176" y="1024041"/>
                </a:lnTo>
                <a:lnTo>
                  <a:pt x="17642" y="1129327"/>
                </a:lnTo>
                <a:lnTo>
                  <a:pt x="4468" y="1237421"/>
                </a:lnTo>
                <a:lnTo>
                  <a:pt x="0" y="1347978"/>
                </a:lnTo>
                <a:lnTo>
                  <a:pt x="4468" y="1458534"/>
                </a:lnTo>
                <a:lnTo>
                  <a:pt x="17642" y="1566628"/>
                </a:lnTo>
                <a:lnTo>
                  <a:pt x="39176" y="1671914"/>
                </a:lnTo>
                <a:lnTo>
                  <a:pt x="68721" y="1774045"/>
                </a:lnTo>
                <a:lnTo>
                  <a:pt x="105931" y="1872674"/>
                </a:lnTo>
                <a:lnTo>
                  <a:pt x="150460" y="1967454"/>
                </a:lnTo>
                <a:lnTo>
                  <a:pt x="201959" y="2058038"/>
                </a:lnTo>
                <a:lnTo>
                  <a:pt x="260083" y="2144079"/>
                </a:lnTo>
                <a:lnTo>
                  <a:pt x="324484" y="2225230"/>
                </a:lnTo>
                <a:lnTo>
                  <a:pt x="394816" y="2301144"/>
                </a:lnTo>
                <a:lnTo>
                  <a:pt x="470730" y="2371475"/>
                </a:lnTo>
                <a:lnTo>
                  <a:pt x="551882" y="2435876"/>
                </a:lnTo>
                <a:lnTo>
                  <a:pt x="637923" y="2493999"/>
                </a:lnTo>
                <a:lnTo>
                  <a:pt x="728507" y="2545498"/>
                </a:lnTo>
                <a:lnTo>
                  <a:pt x="823286" y="2590026"/>
                </a:lnTo>
                <a:lnTo>
                  <a:pt x="921915" y="2627235"/>
                </a:lnTo>
                <a:lnTo>
                  <a:pt x="1024045" y="2656780"/>
                </a:lnTo>
                <a:lnTo>
                  <a:pt x="1129330" y="2678313"/>
                </a:lnTo>
                <a:lnTo>
                  <a:pt x="1237423" y="2691487"/>
                </a:lnTo>
                <a:lnTo>
                  <a:pt x="1347978" y="2695956"/>
                </a:lnTo>
                <a:lnTo>
                  <a:pt x="1458534" y="2691487"/>
                </a:lnTo>
                <a:lnTo>
                  <a:pt x="1566628" y="2678313"/>
                </a:lnTo>
                <a:lnTo>
                  <a:pt x="1671914" y="2656780"/>
                </a:lnTo>
                <a:lnTo>
                  <a:pt x="1774045" y="2627235"/>
                </a:lnTo>
                <a:lnTo>
                  <a:pt x="1872674" y="2590026"/>
                </a:lnTo>
                <a:lnTo>
                  <a:pt x="1967454" y="2545498"/>
                </a:lnTo>
                <a:lnTo>
                  <a:pt x="2058038" y="2493999"/>
                </a:lnTo>
                <a:lnTo>
                  <a:pt x="2144079" y="2435876"/>
                </a:lnTo>
                <a:lnTo>
                  <a:pt x="2225230" y="2371475"/>
                </a:lnTo>
                <a:lnTo>
                  <a:pt x="2301144" y="2301144"/>
                </a:lnTo>
                <a:lnTo>
                  <a:pt x="2371475" y="2225230"/>
                </a:lnTo>
                <a:lnTo>
                  <a:pt x="2435876" y="2144079"/>
                </a:lnTo>
                <a:lnTo>
                  <a:pt x="2493999" y="2058038"/>
                </a:lnTo>
                <a:lnTo>
                  <a:pt x="2545498" y="1967454"/>
                </a:lnTo>
                <a:lnTo>
                  <a:pt x="2590026" y="1872674"/>
                </a:lnTo>
                <a:lnTo>
                  <a:pt x="2627235" y="1774045"/>
                </a:lnTo>
                <a:lnTo>
                  <a:pt x="2656780" y="1671914"/>
                </a:lnTo>
                <a:lnTo>
                  <a:pt x="2678313" y="1566628"/>
                </a:lnTo>
                <a:lnTo>
                  <a:pt x="2691487" y="1458534"/>
                </a:lnTo>
                <a:lnTo>
                  <a:pt x="2695956" y="1347978"/>
                </a:lnTo>
                <a:lnTo>
                  <a:pt x="2691487" y="1237421"/>
                </a:lnTo>
                <a:lnTo>
                  <a:pt x="2678313" y="1129327"/>
                </a:lnTo>
                <a:lnTo>
                  <a:pt x="2656780" y="1024041"/>
                </a:lnTo>
                <a:lnTo>
                  <a:pt x="2627235" y="921910"/>
                </a:lnTo>
                <a:lnTo>
                  <a:pt x="2590026" y="823281"/>
                </a:lnTo>
                <a:lnTo>
                  <a:pt x="2545498" y="728501"/>
                </a:lnTo>
                <a:lnTo>
                  <a:pt x="2493999" y="637917"/>
                </a:lnTo>
                <a:lnTo>
                  <a:pt x="2435876" y="551876"/>
                </a:lnTo>
                <a:lnTo>
                  <a:pt x="2371475" y="470725"/>
                </a:lnTo>
                <a:lnTo>
                  <a:pt x="2301144" y="394811"/>
                </a:lnTo>
                <a:lnTo>
                  <a:pt x="2225230" y="324480"/>
                </a:lnTo>
                <a:lnTo>
                  <a:pt x="2144079" y="260079"/>
                </a:lnTo>
                <a:lnTo>
                  <a:pt x="2058038" y="201956"/>
                </a:lnTo>
                <a:lnTo>
                  <a:pt x="1967454" y="150457"/>
                </a:lnTo>
                <a:lnTo>
                  <a:pt x="1872674" y="105929"/>
                </a:lnTo>
                <a:lnTo>
                  <a:pt x="1774045" y="68720"/>
                </a:lnTo>
                <a:lnTo>
                  <a:pt x="1671914" y="39175"/>
                </a:lnTo>
                <a:lnTo>
                  <a:pt x="1566628" y="17642"/>
                </a:lnTo>
                <a:lnTo>
                  <a:pt x="1458534" y="4468"/>
                </a:lnTo>
                <a:lnTo>
                  <a:pt x="1347978" y="0"/>
                </a:lnTo>
                <a:close/>
              </a:path>
            </a:pathLst>
          </a:custGeom>
          <a:solidFill>
            <a:srgbClr val="4A9B82"/>
          </a:solidFill>
        </p:spPr>
        <p:txBody>
          <a:bodyPr wrap="square" lIns="0" tIns="0" rIns="0" bIns="0" rtlCol="0"/>
          <a:lstStyle/>
          <a:p>
            <a:endParaRPr/>
          </a:p>
        </p:txBody>
      </p:sp>
      <p:sp>
        <p:nvSpPr>
          <p:cNvPr id="6" name="object 6"/>
          <p:cNvSpPr/>
          <p:nvPr/>
        </p:nvSpPr>
        <p:spPr>
          <a:xfrm>
            <a:off x="4501896" y="2641092"/>
            <a:ext cx="2696210" cy="2696210"/>
          </a:xfrm>
          <a:custGeom>
            <a:avLst/>
            <a:gdLst/>
            <a:ahLst/>
            <a:cxnLst/>
            <a:rect l="l" t="t" r="r" b="b"/>
            <a:pathLst>
              <a:path w="2696209" h="2696210">
                <a:moveTo>
                  <a:pt x="0" y="1347978"/>
                </a:moveTo>
                <a:lnTo>
                  <a:pt x="4468" y="1237421"/>
                </a:lnTo>
                <a:lnTo>
                  <a:pt x="17642" y="1129327"/>
                </a:lnTo>
                <a:lnTo>
                  <a:pt x="39176" y="1024041"/>
                </a:lnTo>
                <a:lnTo>
                  <a:pt x="68721" y="921910"/>
                </a:lnTo>
                <a:lnTo>
                  <a:pt x="105931" y="823281"/>
                </a:lnTo>
                <a:lnTo>
                  <a:pt x="150460" y="728501"/>
                </a:lnTo>
                <a:lnTo>
                  <a:pt x="201959" y="637917"/>
                </a:lnTo>
                <a:lnTo>
                  <a:pt x="260083" y="551876"/>
                </a:lnTo>
                <a:lnTo>
                  <a:pt x="324484" y="470725"/>
                </a:lnTo>
                <a:lnTo>
                  <a:pt x="394816" y="394811"/>
                </a:lnTo>
                <a:lnTo>
                  <a:pt x="470730" y="324480"/>
                </a:lnTo>
                <a:lnTo>
                  <a:pt x="551882" y="260079"/>
                </a:lnTo>
                <a:lnTo>
                  <a:pt x="637923" y="201956"/>
                </a:lnTo>
                <a:lnTo>
                  <a:pt x="728507" y="150457"/>
                </a:lnTo>
                <a:lnTo>
                  <a:pt x="823286" y="105929"/>
                </a:lnTo>
                <a:lnTo>
                  <a:pt x="921915" y="68720"/>
                </a:lnTo>
                <a:lnTo>
                  <a:pt x="1024045" y="39175"/>
                </a:lnTo>
                <a:lnTo>
                  <a:pt x="1129330" y="17642"/>
                </a:lnTo>
                <a:lnTo>
                  <a:pt x="1237423" y="4468"/>
                </a:lnTo>
                <a:lnTo>
                  <a:pt x="1347978" y="0"/>
                </a:lnTo>
                <a:lnTo>
                  <a:pt x="1458534" y="4468"/>
                </a:lnTo>
                <a:lnTo>
                  <a:pt x="1566628" y="17642"/>
                </a:lnTo>
                <a:lnTo>
                  <a:pt x="1671914" y="39175"/>
                </a:lnTo>
                <a:lnTo>
                  <a:pt x="1774045" y="68720"/>
                </a:lnTo>
                <a:lnTo>
                  <a:pt x="1872674" y="105929"/>
                </a:lnTo>
                <a:lnTo>
                  <a:pt x="1967454" y="150457"/>
                </a:lnTo>
                <a:lnTo>
                  <a:pt x="2058038" y="201956"/>
                </a:lnTo>
                <a:lnTo>
                  <a:pt x="2144079" y="260079"/>
                </a:lnTo>
                <a:lnTo>
                  <a:pt x="2225230" y="324480"/>
                </a:lnTo>
                <a:lnTo>
                  <a:pt x="2301144" y="394811"/>
                </a:lnTo>
                <a:lnTo>
                  <a:pt x="2371475" y="470725"/>
                </a:lnTo>
                <a:lnTo>
                  <a:pt x="2435876" y="551876"/>
                </a:lnTo>
                <a:lnTo>
                  <a:pt x="2493999" y="637917"/>
                </a:lnTo>
                <a:lnTo>
                  <a:pt x="2545498" y="728501"/>
                </a:lnTo>
                <a:lnTo>
                  <a:pt x="2590026" y="823281"/>
                </a:lnTo>
                <a:lnTo>
                  <a:pt x="2627235" y="921910"/>
                </a:lnTo>
                <a:lnTo>
                  <a:pt x="2656780" y="1024041"/>
                </a:lnTo>
                <a:lnTo>
                  <a:pt x="2678313" y="1129327"/>
                </a:lnTo>
                <a:lnTo>
                  <a:pt x="2691487" y="1237421"/>
                </a:lnTo>
                <a:lnTo>
                  <a:pt x="2695956" y="1347978"/>
                </a:lnTo>
                <a:lnTo>
                  <a:pt x="2691487" y="1458534"/>
                </a:lnTo>
                <a:lnTo>
                  <a:pt x="2678313" y="1566628"/>
                </a:lnTo>
                <a:lnTo>
                  <a:pt x="2656780" y="1671914"/>
                </a:lnTo>
                <a:lnTo>
                  <a:pt x="2627235" y="1774045"/>
                </a:lnTo>
                <a:lnTo>
                  <a:pt x="2590026" y="1872674"/>
                </a:lnTo>
                <a:lnTo>
                  <a:pt x="2545498" y="1967454"/>
                </a:lnTo>
                <a:lnTo>
                  <a:pt x="2493999" y="2058038"/>
                </a:lnTo>
                <a:lnTo>
                  <a:pt x="2435876" y="2144079"/>
                </a:lnTo>
                <a:lnTo>
                  <a:pt x="2371475" y="2225230"/>
                </a:lnTo>
                <a:lnTo>
                  <a:pt x="2301144" y="2301144"/>
                </a:lnTo>
                <a:lnTo>
                  <a:pt x="2225230" y="2371475"/>
                </a:lnTo>
                <a:lnTo>
                  <a:pt x="2144079" y="2435876"/>
                </a:lnTo>
                <a:lnTo>
                  <a:pt x="2058038" y="2493999"/>
                </a:lnTo>
                <a:lnTo>
                  <a:pt x="1967454" y="2545498"/>
                </a:lnTo>
                <a:lnTo>
                  <a:pt x="1872674" y="2590026"/>
                </a:lnTo>
                <a:lnTo>
                  <a:pt x="1774045" y="2627235"/>
                </a:lnTo>
                <a:lnTo>
                  <a:pt x="1671914" y="2656780"/>
                </a:lnTo>
                <a:lnTo>
                  <a:pt x="1566628" y="2678313"/>
                </a:lnTo>
                <a:lnTo>
                  <a:pt x="1458534" y="2691487"/>
                </a:lnTo>
                <a:lnTo>
                  <a:pt x="1347978" y="2695956"/>
                </a:lnTo>
                <a:lnTo>
                  <a:pt x="1237423" y="2691487"/>
                </a:lnTo>
                <a:lnTo>
                  <a:pt x="1129330" y="2678313"/>
                </a:lnTo>
                <a:lnTo>
                  <a:pt x="1024045" y="2656780"/>
                </a:lnTo>
                <a:lnTo>
                  <a:pt x="921915" y="2627235"/>
                </a:lnTo>
                <a:lnTo>
                  <a:pt x="823286" y="2590026"/>
                </a:lnTo>
                <a:lnTo>
                  <a:pt x="728507" y="2545498"/>
                </a:lnTo>
                <a:lnTo>
                  <a:pt x="637923" y="2493999"/>
                </a:lnTo>
                <a:lnTo>
                  <a:pt x="551882" y="2435876"/>
                </a:lnTo>
                <a:lnTo>
                  <a:pt x="470730" y="2371475"/>
                </a:lnTo>
                <a:lnTo>
                  <a:pt x="394816" y="2301144"/>
                </a:lnTo>
                <a:lnTo>
                  <a:pt x="324484" y="2225230"/>
                </a:lnTo>
                <a:lnTo>
                  <a:pt x="260083" y="2144079"/>
                </a:lnTo>
                <a:lnTo>
                  <a:pt x="201959" y="2058038"/>
                </a:lnTo>
                <a:lnTo>
                  <a:pt x="150460" y="1967454"/>
                </a:lnTo>
                <a:lnTo>
                  <a:pt x="105931" y="1872674"/>
                </a:lnTo>
                <a:lnTo>
                  <a:pt x="68721" y="1774045"/>
                </a:lnTo>
                <a:lnTo>
                  <a:pt x="39176" y="1671914"/>
                </a:lnTo>
                <a:lnTo>
                  <a:pt x="17642" y="1566628"/>
                </a:lnTo>
                <a:lnTo>
                  <a:pt x="4468" y="1458534"/>
                </a:lnTo>
                <a:lnTo>
                  <a:pt x="0" y="1347978"/>
                </a:lnTo>
                <a:close/>
              </a:path>
            </a:pathLst>
          </a:custGeom>
          <a:ln w="12700">
            <a:solidFill>
              <a:srgbClr val="FFFFFF"/>
            </a:solidFill>
          </a:ln>
        </p:spPr>
        <p:txBody>
          <a:bodyPr wrap="square" lIns="0" tIns="0" rIns="0" bIns="0" rtlCol="0"/>
          <a:lstStyle/>
          <a:p>
            <a:endParaRPr/>
          </a:p>
        </p:txBody>
      </p:sp>
      <p:sp>
        <p:nvSpPr>
          <p:cNvPr id="7" name="object 7"/>
          <p:cNvSpPr txBox="1"/>
          <p:nvPr/>
        </p:nvSpPr>
        <p:spPr>
          <a:xfrm>
            <a:off x="5950070" y="3852908"/>
            <a:ext cx="1042669" cy="292100"/>
          </a:xfrm>
          <a:prstGeom prst="rect">
            <a:avLst/>
          </a:prstGeom>
        </p:spPr>
        <p:txBody>
          <a:bodyPr vert="horz" wrap="square" lIns="0" tIns="0" rIns="0" bIns="0" rtlCol="0">
            <a:spAutoFit/>
          </a:bodyPr>
          <a:lstStyle/>
          <a:p>
            <a:pPr marL="12700">
              <a:lnSpc>
                <a:spcPct val="100000"/>
              </a:lnSpc>
            </a:pPr>
            <a:r>
              <a:rPr sz="2100" b="1" spc="-20" dirty="0">
                <a:latin typeface="Corbel"/>
                <a:cs typeface="Corbel"/>
              </a:rPr>
              <a:t>canna</a:t>
            </a:r>
            <a:r>
              <a:rPr sz="2100" b="1" spc="5" dirty="0">
                <a:latin typeface="Corbel"/>
                <a:cs typeface="Corbel"/>
              </a:rPr>
              <a:t>b</a:t>
            </a:r>
            <a:r>
              <a:rPr sz="2100" b="1" spc="-5" dirty="0">
                <a:latin typeface="Corbel"/>
                <a:cs typeface="Corbel"/>
              </a:rPr>
              <a:t>i</a:t>
            </a:r>
            <a:r>
              <a:rPr sz="2100" b="1" spc="-10" dirty="0">
                <a:latin typeface="Corbel"/>
                <a:cs typeface="Corbel"/>
              </a:rPr>
              <a:t>s</a:t>
            </a:r>
            <a:endParaRPr sz="2100">
              <a:latin typeface="Corbel"/>
              <a:cs typeface="Corbel"/>
            </a:endParaRPr>
          </a:p>
        </p:txBody>
      </p:sp>
      <p:sp>
        <p:nvSpPr>
          <p:cNvPr id="8" name="object 8"/>
          <p:cNvSpPr/>
          <p:nvPr/>
        </p:nvSpPr>
        <p:spPr>
          <a:xfrm>
            <a:off x="3308603" y="3834384"/>
            <a:ext cx="2697480" cy="2696210"/>
          </a:xfrm>
          <a:custGeom>
            <a:avLst/>
            <a:gdLst/>
            <a:ahLst/>
            <a:cxnLst/>
            <a:rect l="l" t="t" r="r" b="b"/>
            <a:pathLst>
              <a:path w="2697479" h="2696209">
                <a:moveTo>
                  <a:pt x="1348740" y="0"/>
                </a:moveTo>
                <a:lnTo>
                  <a:pt x="1238121" y="4468"/>
                </a:lnTo>
                <a:lnTo>
                  <a:pt x="1129966" y="17642"/>
                </a:lnTo>
                <a:lnTo>
                  <a:pt x="1024620" y="39175"/>
                </a:lnTo>
                <a:lnTo>
                  <a:pt x="922432" y="68720"/>
                </a:lnTo>
                <a:lnTo>
                  <a:pt x="823747" y="105929"/>
                </a:lnTo>
                <a:lnTo>
                  <a:pt x="728914" y="150457"/>
                </a:lnTo>
                <a:lnTo>
                  <a:pt x="638279" y="201956"/>
                </a:lnTo>
                <a:lnTo>
                  <a:pt x="552189" y="260079"/>
                </a:lnTo>
                <a:lnTo>
                  <a:pt x="470992" y="324480"/>
                </a:lnTo>
                <a:lnTo>
                  <a:pt x="395035" y="394811"/>
                </a:lnTo>
                <a:lnTo>
                  <a:pt x="324664" y="470725"/>
                </a:lnTo>
                <a:lnTo>
                  <a:pt x="260227" y="551876"/>
                </a:lnTo>
                <a:lnTo>
                  <a:pt x="202071" y="637917"/>
                </a:lnTo>
                <a:lnTo>
                  <a:pt x="150543" y="728501"/>
                </a:lnTo>
                <a:lnTo>
                  <a:pt x="105990" y="823281"/>
                </a:lnTo>
                <a:lnTo>
                  <a:pt x="68759" y="921910"/>
                </a:lnTo>
                <a:lnTo>
                  <a:pt x="39197" y="1024041"/>
                </a:lnTo>
                <a:lnTo>
                  <a:pt x="17652" y="1129327"/>
                </a:lnTo>
                <a:lnTo>
                  <a:pt x="4471" y="1237421"/>
                </a:lnTo>
                <a:lnTo>
                  <a:pt x="0" y="1347977"/>
                </a:lnTo>
                <a:lnTo>
                  <a:pt x="4471" y="1458534"/>
                </a:lnTo>
                <a:lnTo>
                  <a:pt x="17652" y="1566628"/>
                </a:lnTo>
                <a:lnTo>
                  <a:pt x="39197" y="1671914"/>
                </a:lnTo>
                <a:lnTo>
                  <a:pt x="68759" y="1774045"/>
                </a:lnTo>
                <a:lnTo>
                  <a:pt x="105990" y="1872674"/>
                </a:lnTo>
                <a:lnTo>
                  <a:pt x="150543" y="1967454"/>
                </a:lnTo>
                <a:lnTo>
                  <a:pt x="202071" y="2058038"/>
                </a:lnTo>
                <a:lnTo>
                  <a:pt x="260227" y="2144079"/>
                </a:lnTo>
                <a:lnTo>
                  <a:pt x="324664" y="2225230"/>
                </a:lnTo>
                <a:lnTo>
                  <a:pt x="395035" y="2301144"/>
                </a:lnTo>
                <a:lnTo>
                  <a:pt x="470992" y="2371475"/>
                </a:lnTo>
                <a:lnTo>
                  <a:pt x="552189" y="2435876"/>
                </a:lnTo>
                <a:lnTo>
                  <a:pt x="638279" y="2493999"/>
                </a:lnTo>
                <a:lnTo>
                  <a:pt x="728914" y="2545498"/>
                </a:lnTo>
                <a:lnTo>
                  <a:pt x="823747" y="2590026"/>
                </a:lnTo>
                <a:lnTo>
                  <a:pt x="922432" y="2627235"/>
                </a:lnTo>
                <a:lnTo>
                  <a:pt x="1024620" y="2656780"/>
                </a:lnTo>
                <a:lnTo>
                  <a:pt x="1129966" y="2678313"/>
                </a:lnTo>
                <a:lnTo>
                  <a:pt x="1238121" y="2691487"/>
                </a:lnTo>
                <a:lnTo>
                  <a:pt x="1348740" y="2695955"/>
                </a:lnTo>
                <a:lnTo>
                  <a:pt x="1459358" y="2691487"/>
                </a:lnTo>
                <a:lnTo>
                  <a:pt x="1567513" y="2678313"/>
                </a:lnTo>
                <a:lnTo>
                  <a:pt x="1672859" y="2656780"/>
                </a:lnTo>
                <a:lnTo>
                  <a:pt x="1775047" y="2627235"/>
                </a:lnTo>
                <a:lnTo>
                  <a:pt x="1873732" y="2590026"/>
                </a:lnTo>
                <a:lnTo>
                  <a:pt x="1968565" y="2545498"/>
                </a:lnTo>
                <a:lnTo>
                  <a:pt x="2059200" y="2493999"/>
                </a:lnTo>
                <a:lnTo>
                  <a:pt x="2145290" y="2435876"/>
                </a:lnTo>
                <a:lnTo>
                  <a:pt x="2226487" y="2371475"/>
                </a:lnTo>
                <a:lnTo>
                  <a:pt x="2302444" y="2301144"/>
                </a:lnTo>
                <a:lnTo>
                  <a:pt x="2372815" y="2225230"/>
                </a:lnTo>
                <a:lnTo>
                  <a:pt x="2437252" y="2144079"/>
                </a:lnTo>
                <a:lnTo>
                  <a:pt x="2495408" y="2058038"/>
                </a:lnTo>
                <a:lnTo>
                  <a:pt x="2546936" y="1967454"/>
                </a:lnTo>
                <a:lnTo>
                  <a:pt x="2591489" y="1872674"/>
                </a:lnTo>
                <a:lnTo>
                  <a:pt x="2628720" y="1774045"/>
                </a:lnTo>
                <a:lnTo>
                  <a:pt x="2658282" y="1671914"/>
                </a:lnTo>
                <a:lnTo>
                  <a:pt x="2679827" y="1566628"/>
                </a:lnTo>
                <a:lnTo>
                  <a:pt x="2693008" y="1458534"/>
                </a:lnTo>
                <a:lnTo>
                  <a:pt x="2697480" y="1347977"/>
                </a:lnTo>
                <a:lnTo>
                  <a:pt x="2693008" y="1237421"/>
                </a:lnTo>
                <a:lnTo>
                  <a:pt x="2679827" y="1129327"/>
                </a:lnTo>
                <a:lnTo>
                  <a:pt x="2658282" y="1024041"/>
                </a:lnTo>
                <a:lnTo>
                  <a:pt x="2628720" y="921910"/>
                </a:lnTo>
                <a:lnTo>
                  <a:pt x="2591489" y="823281"/>
                </a:lnTo>
                <a:lnTo>
                  <a:pt x="2546936" y="728501"/>
                </a:lnTo>
                <a:lnTo>
                  <a:pt x="2495408" y="637917"/>
                </a:lnTo>
                <a:lnTo>
                  <a:pt x="2437252" y="551876"/>
                </a:lnTo>
                <a:lnTo>
                  <a:pt x="2372815" y="470725"/>
                </a:lnTo>
                <a:lnTo>
                  <a:pt x="2302444" y="394811"/>
                </a:lnTo>
                <a:lnTo>
                  <a:pt x="2226487" y="324480"/>
                </a:lnTo>
                <a:lnTo>
                  <a:pt x="2145290" y="260079"/>
                </a:lnTo>
                <a:lnTo>
                  <a:pt x="2059200" y="201956"/>
                </a:lnTo>
                <a:lnTo>
                  <a:pt x="1968565" y="150457"/>
                </a:lnTo>
                <a:lnTo>
                  <a:pt x="1873732" y="105929"/>
                </a:lnTo>
                <a:lnTo>
                  <a:pt x="1775047" y="68720"/>
                </a:lnTo>
                <a:lnTo>
                  <a:pt x="1672859" y="39175"/>
                </a:lnTo>
                <a:lnTo>
                  <a:pt x="1567513" y="17642"/>
                </a:lnTo>
                <a:lnTo>
                  <a:pt x="1459358" y="4468"/>
                </a:lnTo>
                <a:lnTo>
                  <a:pt x="1348740" y="0"/>
                </a:lnTo>
                <a:close/>
              </a:path>
            </a:pathLst>
          </a:custGeom>
          <a:solidFill>
            <a:srgbClr val="AAA7BC"/>
          </a:solidFill>
        </p:spPr>
        <p:txBody>
          <a:bodyPr wrap="square" lIns="0" tIns="0" rIns="0" bIns="0" rtlCol="0"/>
          <a:lstStyle/>
          <a:p>
            <a:endParaRPr/>
          </a:p>
        </p:txBody>
      </p:sp>
      <p:sp>
        <p:nvSpPr>
          <p:cNvPr id="9" name="object 9"/>
          <p:cNvSpPr/>
          <p:nvPr/>
        </p:nvSpPr>
        <p:spPr>
          <a:xfrm>
            <a:off x="3308603" y="3834384"/>
            <a:ext cx="2697480" cy="2696210"/>
          </a:xfrm>
          <a:custGeom>
            <a:avLst/>
            <a:gdLst/>
            <a:ahLst/>
            <a:cxnLst/>
            <a:rect l="l" t="t" r="r" b="b"/>
            <a:pathLst>
              <a:path w="2697479" h="2696209">
                <a:moveTo>
                  <a:pt x="0" y="1347977"/>
                </a:moveTo>
                <a:lnTo>
                  <a:pt x="4471" y="1237421"/>
                </a:lnTo>
                <a:lnTo>
                  <a:pt x="17652" y="1129327"/>
                </a:lnTo>
                <a:lnTo>
                  <a:pt x="39197" y="1024041"/>
                </a:lnTo>
                <a:lnTo>
                  <a:pt x="68759" y="921910"/>
                </a:lnTo>
                <a:lnTo>
                  <a:pt x="105990" y="823281"/>
                </a:lnTo>
                <a:lnTo>
                  <a:pt x="150543" y="728501"/>
                </a:lnTo>
                <a:lnTo>
                  <a:pt x="202071" y="637917"/>
                </a:lnTo>
                <a:lnTo>
                  <a:pt x="260227" y="551876"/>
                </a:lnTo>
                <a:lnTo>
                  <a:pt x="324664" y="470725"/>
                </a:lnTo>
                <a:lnTo>
                  <a:pt x="395035" y="394811"/>
                </a:lnTo>
                <a:lnTo>
                  <a:pt x="470992" y="324480"/>
                </a:lnTo>
                <a:lnTo>
                  <a:pt x="552189" y="260079"/>
                </a:lnTo>
                <a:lnTo>
                  <a:pt x="638279" y="201956"/>
                </a:lnTo>
                <a:lnTo>
                  <a:pt x="728914" y="150457"/>
                </a:lnTo>
                <a:lnTo>
                  <a:pt x="823747" y="105929"/>
                </a:lnTo>
                <a:lnTo>
                  <a:pt x="922432" y="68720"/>
                </a:lnTo>
                <a:lnTo>
                  <a:pt x="1024620" y="39175"/>
                </a:lnTo>
                <a:lnTo>
                  <a:pt x="1129966" y="17642"/>
                </a:lnTo>
                <a:lnTo>
                  <a:pt x="1238121" y="4468"/>
                </a:lnTo>
                <a:lnTo>
                  <a:pt x="1348740" y="0"/>
                </a:lnTo>
                <a:lnTo>
                  <a:pt x="1459358" y="4468"/>
                </a:lnTo>
                <a:lnTo>
                  <a:pt x="1567513" y="17642"/>
                </a:lnTo>
                <a:lnTo>
                  <a:pt x="1672859" y="39175"/>
                </a:lnTo>
                <a:lnTo>
                  <a:pt x="1775047" y="68720"/>
                </a:lnTo>
                <a:lnTo>
                  <a:pt x="1873732" y="105929"/>
                </a:lnTo>
                <a:lnTo>
                  <a:pt x="1968565" y="150457"/>
                </a:lnTo>
                <a:lnTo>
                  <a:pt x="2059200" y="201956"/>
                </a:lnTo>
                <a:lnTo>
                  <a:pt x="2145290" y="260079"/>
                </a:lnTo>
                <a:lnTo>
                  <a:pt x="2226487" y="324480"/>
                </a:lnTo>
                <a:lnTo>
                  <a:pt x="2302444" y="394811"/>
                </a:lnTo>
                <a:lnTo>
                  <a:pt x="2372815" y="470725"/>
                </a:lnTo>
                <a:lnTo>
                  <a:pt x="2437252" y="551876"/>
                </a:lnTo>
                <a:lnTo>
                  <a:pt x="2495408" y="637917"/>
                </a:lnTo>
                <a:lnTo>
                  <a:pt x="2546936" y="728501"/>
                </a:lnTo>
                <a:lnTo>
                  <a:pt x="2591489" y="823281"/>
                </a:lnTo>
                <a:lnTo>
                  <a:pt x="2628720" y="921910"/>
                </a:lnTo>
                <a:lnTo>
                  <a:pt x="2658282" y="1024041"/>
                </a:lnTo>
                <a:lnTo>
                  <a:pt x="2679827" y="1129327"/>
                </a:lnTo>
                <a:lnTo>
                  <a:pt x="2693008" y="1237421"/>
                </a:lnTo>
                <a:lnTo>
                  <a:pt x="2697480" y="1347977"/>
                </a:lnTo>
                <a:lnTo>
                  <a:pt x="2693008" y="1458534"/>
                </a:lnTo>
                <a:lnTo>
                  <a:pt x="2679827" y="1566628"/>
                </a:lnTo>
                <a:lnTo>
                  <a:pt x="2658282" y="1671914"/>
                </a:lnTo>
                <a:lnTo>
                  <a:pt x="2628720" y="1774045"/>
                </a:lnTo>
                <a:lnTo>
                  <a:pt x="2591489" y="1872674"/>
                </a:lnTo>
                <a:lnTo>
                  <a:pt x="2546936" y="1967454"/>
                </a:lnTo>
                <a:lnTo>
                  <a:pt x="2495408" y="2058038"/>
                </a:lnTo>
                <a:lnTo>
                  <a:pt x="2437252" y="2144079"/>
                </a:lnTo>
                <a:lnTo>
                  <a:pt x="2372815" y="2225230"/>
                </a:lnTo>
                <a:lnTo>
                  <a:pt x="2302444" y="2301144"/>
                </a:lnTo>
                <a:lnTo>
                  <a:pt x="2226487" y="2371475"/>
                </a:lnTo>
                <a:lnTo>
                  <a:pt x="2145290" y="2435876"/>
                </a:lnTo>
                <a:lnTo>
                  <a:pt x="2059200" y="2493999"/>
                </a:lnTo>
                <a:lnTo>
                  <a:pt x="1968565" y="2545498"/>
                </a:lnTo>
                <a:lnTo>
                  <a:pt x="1873732" y="2590026"/>
                </a:lnTo>
                <a:lnTo>
                  <a:pt x="1775047" y="2627235"/>
                </a:lnTo>
                <a:lnTo>
                  <a:pt x="1672859" y="2656780"/>
                </a:lnTo>
                <a:lnTo>
                  <a:pt x="1567513" y="2678313"/>
                </a:lnTo>
                <a:lnTo>
                  <a:pt x="1459358" y="2691487"/>
                </a:lnTo>
                <a:lnTo>
                  <a:pt x="1348740" y="2695955"/>
                </a:lnTo>
                <a:lnTo>
                  <a:pt x="1238121" y="2691487"/>
                </a:lnTo>
                <a:lnTo>
                  <a:pt x="1129966" y="2678313"/>
                </a:lnTo>
                <a:lnTo>
                  <a:pt x="1024620" y="2656780"/>
                </a:lnTo>
                <a:lnTo>
                  <a:pt x="922432" y="2627235"/>
                </a:lnTo>
                <a:lnTo>
                  <a:pt x="823747" y="2590026"/>
                </a:lnTo>
                <a:lnTo>
                  <a:pt x="728914" y="2545498"/>
                </a:lnTo>
                <a:lnTo>
                  <a:pt x="638279" y="2493999"/>
                </a:lnTo>
                <a:lnTo>
                  <a:pt x="552189" y="2435876"/>
                </a:lnTo>
                <a:lnTo>
                  <a:pt x="470992" y="2371475"/>
                </a:lnTo>
                <a:lnTo>
                  <a:pt x="395035" y="2301144"/>
                </a:lnTo>
                <a:lnTo>
                  <a:pt x="324664" y="2225230"/>
                </a:lnTo>
                <a:lnTo>
                  <a:pt x="260227" y="2144079"/>
                </a:lnTo>
                <a:lnTo>
                  <a:pt x="202071" y="2058038"/>
                </a:lnTo>
                <a:lnTo>
                  <a:pt x="150543" y="1967454"/>
                </a:lnTo>
                <a:lnTo>
                  <a:pt x="105990" y="1872674"/>
                </a:lnTo>
                <a:lnTo>
                  <a:pt x="68759" y="1774045"/>
                </a:lnTo>
                <a:lnTo>
                  <a:pt x="39197" y="1671914"/>
                </a:lnTo>
                <a:lnTo>
                  <a:pt x="17652" y="1566628"/>
                </a:lnTo>
                <a:lnTo>
                  <a:pt x="4471" y="1458534"/>
                </a:lnTo>
                <a:lnTo>
                  <a:pt x="0" y="1347977"/>
                </a:lnTo>
                <a:close/>
              </a:path>
            </a:pathLst>
          </a:custGeom>
          <a:ln w="12700">
            <a:solidFill>
              <a:srgbClr val="FFFFFF"/>
            </a:solidFill>
          </a:ln>
        </p:spPr>
        <p:txBody>
          <a:bodyPr wrap="square" lIns="0" tIns="0" rIns="0" bIns="0" rtlCol="0"/>
          <a:lstStyle/>
          <a:p>
            <a:endParaRPr/>
          </a:p>
        </p:txBody>
      </p:sp>
      <p:sp>
        <p:nvSpPr>
          <p:cNvPr id="10" name="object 10"/>
          <p:cNvSpPr txBox="1"/>
          <p:nvPr/>
        </p:nvSpPr>
        <p:spPr>
          <a:xfrm>
            <a:off x="4188340" y="5602816"/>
            <a:ext cx="938530" cy="292100"/>
          </a:xfrm>
          <a:prstGeom prst="rect">
            <a:avLst/>
          </a:prstGeom>
        </p:spPr>
        <p:txBody>
          <a:bodyPr vert="horz" wrap="square" lIns="0" tIns="0" rIns="0" bIns="0" rtlCol="0">
            <a:spAutoFit/>
          </a:bodyPr>
          <a:lstStyle/>
          <a:p>
            <a:pPr marL="12700">
              <a:lnSpc>
                <a:spcPct val="100000"/>
              </a:lnSpc>
            </a:pPr>
            <a:r>
              <a:rPr sz="2100" b="1" spc="-5" dirty="0">
                <a:latin typeface="Corbel"/>
                <a:cs typeface="Corbel"/>
              </a:rPr>
              <a:t>t</a:t>
            </a:r>
            <a:r>
              <a:rPr sz="2100" b="1" spc="-15" dirty="0">
                <a:latin typeface="Corbel"/>
                <a:cs typeface="Corbel"/>
              </a:rPr>
              <a:t>o</a:t>
            </a:r>
            <a:r>
              <a:rPr sz="2100" b="1" spc="5" dirty="0">
                <a:latin typeface="Corbel"/>
                <a:cs typeface="Corbel"/>
              </a:rPr>
              <a:t>b</a:t>
            </a:r>
            <a:r>
              <a:rPr sz="2100" b="1" spc="-20" dirty="0">
                <a:latin typeface="Corbel"/>
                <a:cs typeface="Corbel"/>
              </a:rPr>
              <a:t>a</a:t>
            </a:r>
            <a:r>
              <a:rPr sz="2100" b="1" spc="-50" dirty="0">
                <a:latin typeface="Corbel"/>
                <a:cs typeface="Corbel"/>
              </a:rPr>
              <a:t>c</a:t>
            </a:r>
            <a:r>
              <a:rPr sz="2100" b="1" spc="-15" dirty="0">
                <a:latin typeface="Corbel"/>
                <a:cs typeface="Corbel"/>
              </a:rPr>
              <a:t>co</a:t>
            </a:r>
            <a:endParaRPr sz="2100">
              <a:latin typeface="Corbel"/>
              <a:cs typeface="Corbel"/>
            </a:endParaRPr>
          </a:p>
        </p:txBody>
      </p:sp>
      <p:sp>
        <p:nvSpPr>
          <p:cNvPr id="11" name="object 11"/>
          <p:cNvSpPr/>
          <p:nvPr/>
        </p:nvSpPr>
        <p:spPr>
          <a:xfrm>
            <a:off x="2116835" y="2641092"/>
            <a:ext cx="2696210" cy="2696210"/>
          </a:xfrm>
          <a:custGeom>
            <a:avLst/>
            <a:gdLst/>
            <a:ahLst/>
            <a:cxnLst/>
            <a:rect l="l" t="t" r="r" b="b"/>
            <a:pathLst>
              <a:path w="2696210" h="2696210">
                <a:moveTo>
                  <a:pt x="1347978" y="0"/>
                </a:moveTo>
                <a:lnTo>
                  <a:pt x="1237421" y="4468"/>
                </a:lnTo>
                <a:lnTo>
                  <a:pt x="1129327" y="17642"/>
                </a:lnTo>
                <a:lnTo>
                  <a:pt x="1024041" y="39175"/>
                </a:lnTo>
                <a:lnTo>
                  <a:pt x="921910" y="68720"/>
                </a:lnTo>
                <a:lnTo>
                  <a:pt x="823281" y="105929"/>
                </a:lnTo>
                <a:lnTo>
                  <a:pt x="728501" y="150457"/>
                </a:lnTo>
                <a:lnTo>
                  <a:pt x="637917" y="201956"/>
                </a:lnTo>
                <a:lnTo>
                  <a:pt x="551876" y="260079"/>
                </a:lnTo>
                <a:lnTo>
                  <a:pt x="470725" y="324480"/>
                </a:lnTo>
                <a:lnTo>
                  <a:pt x="394811" y="394811"/>
                </a:lnTo>
                <a:lnTo>
                  <a:pt x="324480" y="470725"/>
                </a:lnTo>
                <a:lnTo>
                  <a:pt x="260079" y="551876"/>
                </a:lnTo>
                <a:lnTo>
                  <a:pt x="201956" y="637917"/>
                </a:lnTo>
                <a:lnTo>
                  <a:pt x="150457" y="728501"/>
                </a:lnTo>
                <a:lnTo>
                  <a:pt x="105929" y="823281"/>
                </a:lnTo>
                <a:lnTo>
                  <a:pt x="68720" y="921910"/>
                </a:lnTo>
                <a:lnTo>
                  <a:pt x="39175" y="1024041"/>
                </a:lnTo>
                <a:lnTo>
                  <a:pt x="17642" y="1129327"/>
                </a:lnTo>
                <a:lnTo>
                  <a:pt x="4468" y="1237421"/>
                </a:lnTo>
                <a:lnTo>
                  <a:pt x="0" y="1347978"/>
                </a:lnTo>
                <a:lnTo>
                  <a:pt x="4468" y="1458534"/>
                </a:lnTo>
                <a:lnTo>
                  <a:pt x="17642" y="1566628"/>
                </a:lnTo>
                <a:lnTo>
                  <a:pt x="39175" y="1671914"/>
                </a:lnTo>
                <a:lnTo>
                  <a:pt x="68720" y="1774045"/>
                </a:lnTo>
                <a:lnTo>
                  <a:pt x="105929" y="1872674"/>
                </a:lnTo>
                <a:lnTo>
                  <a:pt x="150457" y="1967454"/>
                </a:lnTo>
                <a:lnTo>
                  <a:pt x="201956" y="2058038"/>
                </a:lnTo>
                <a:lnTo>
                  <a:pt x="260079" y="2144079"/>
                </a:lnTo>
                <a:lnTo>
                  <a:pt x="324480" y="2225230"/>
                </a:lnTo>
                <a:lnTo>
                  <a:pt x="394811" y="2301144"/>
                </a:lnTo>
                <a:lnTo>
                  <a:pt x="470725" y="2371475"/>
                </a:lnTo>
                <a:lnTo>
                  <a:pt x="551876" y="2435876"/>
                </a:lnTo>
                <a:lnTo>
                  <a:pt x="637917" y="2493999"/>
                </a:lnTo>
                <a:lnTo>
                  <a:pt x="728501" y="2545498"/>
                </a:lnTo>
                <a:lnTo>
                  <a:pt x="823281" y="2590026"/>
                </a:lnTo>
                <a:lnTo>
                  <a:pt x="921910" y="2627235"/>
                </a:lnTo>
                <a:lnTo>
                  <a:pt x="1024041" y="2656780"/>
                </a:lnTo>
                <a:lnTo>
                  <a:pt x="1129327" y="2678313"/>
                </a:lnTo>
                <a:lnTo>
                  <a:pt x="1237421" y="2691487"/>
                </a:lnTo>
                <a:lnTo>
                  <a:pt x="1347978" y="2695956"/>
                </a:lnTo>
                <a:lnTo>
                  <a:pt x="1458534" y="2691487"/>
                </a:lnTo>
                <a:lnTo>
                  <a:pt x="1566628" y="2678313"/>
                </a:lnTo>
                <a:lnTo>
                  <a:pt x="1671914" y="2656780"/>
                </a:lnTo>
                <a:lnTo>
                  <a:pt x="1774045" y="2627235"/>
                </a:lnTo>
                <a:lnTo>
                  <a:pt x="1872674" y="2590026"/>
                </a:lnTo>
                <a:lnTo>
                  <a:pt x="1967454" y="2545498"/>
                </a:lnTo>
                <a:lnTo>
                  <a:pt x="2058038" y="2493999"/>
                </a:lnTo>
                <a:lnTo>
                  <a:pt x="2144079" y="2435876"/>
                </a:lnTo>
                <a:lnTo>
                  <a:pt x="2225230" y="2371475"/>
                </a:lnTo>
                <a:lnTo>
                  <a:pt x="2301144" y="2301144"/>
                </a:lnTo>
                <a:lnTo>
                  <a:pt x="2371475" y="2225230"/>
                </a:lnTo>
                <a:lnTo>
                  <a:pt x="2435876" y="2144079"/>
                </a:lnTo>
                <a:lnTo>
                  <a:pt x="2493999" y="2058038"/>
                </a:lnTo>
                <a:lnTo>
                  <a:pt x="2545498" y="1967454"/>
                </a:lnTo>
                <a:lnTo>
                  <a:pt x="2590026" y="1872674"/>
                </a:lnTo>
                <a:lnTo>
                  <a:pt x="2627235" y="1774045"/>
                </a:lnTo>
                <a:lnTo>
                  <a:pt x="2656780" y="1671914"/>
                </a:lnTo>
                <a:lnTo>
                  <a:pt x="2678313" y="1566628"/>
                </a:lnTo>
                <a:lnTo>
                  <a:pt x="2691487" y="1458534"/>
                </a:lnTo>
                <a:lnTo>
                  <a:pt x="2695956" y="1347978"/>
                </a:lnTo>
                <a:lnTo>
                  <a:pt x="2691487" y="1237421"/>
                </a:lnTo>
                <a:lnTo>
                  <a:pt x="2678313" y="1129327"/>
                </a:lnTo>
                <a:lnTo>
                  <a:pt x="2656780" y="1024041"/>
                </a:lnTo>
                <a:lnTo>
                  <a:pt x="2627235" y="921910"/>
                </a:lnTo>
                <a:lnTo>
                  <a:pt x="2590026" y="823281"/>
                </a:lnTo>
                <a:lnTo>
                  <a:pt x="2545498" y="728501"/>
                </a:lnTo>
                <a:lnTo>
                  <a:pt x="2493999" y="637917"/>
                </a:lnTo>
                <a:lnTo>
                  <a:pt x="2435876" y="551876"/>
                </a:lnTo>
                <a:lnTo>
                  <a:pt x="2371475" y="470725"/>
                </a:lnTo>
                <a:lnTo>
                  <a:pt x="2301144" y="394811"/>
                </a:lnTo>
                <a:lnTo>
                  <a:pt x="2225230" y="324480"/>
                </a:lnTo>
                <a:lnTo>
                  <a:pt x="2144079" y="260079"/>
                </a:lnTo>
                <a:lnTo>
                  <a:pt x="2058038" y="201956"/>
                </a:lnTo>
                <a:lnTo>
                  <a:pt x="1967454" y="150457"/>
                </a:lnTo>
                <a:lnTo>
                  <a:pt x="1872674" y="105929"/>
                </a:lnTo>
                <a:lnTo>
                  <a:pt x="1774045" y="68720"/>
                </a:lnTo>
                <a:lnTo>
                  <a:pt x="1671914" y="39175"/>
                </a:lnTo>
                <a:lnTo>
                  <a:pt x="1566628" y="17642"/>
                </a:lnTo>
                <a:lnTo>
                  <a:pt x="1458534" y="4468"/>
                </a:lnTo>
                <a:lnTo>
                  <a:pt x="1347978" y="0"/>
                </a:lnTo>
                <a:close/>
              </a:path>
            </a:pathLst>
          </a:custGeom>
          <a:solidFill>
            <a:srgbClr val="3A8F98"/>
          </a:solidFill>
        </p:spPr>
        <p:txBody>
          <a:bodyPr wrap="square" lIns="0" tIns="0" rIns="0" bIns="0" rtlCol="0"/>
          <a:lstStyle/>
          <a:p>
            <a:endParaRPr/>
          </a:p>
        </p:txBody>
      </p:sp>
      <p:sp>
        <p:nvSpPr>
          <p:cNvPr id="12" name="object 12"/>
          <p:cNvSpPr/>
          <p:nvPr/>
        </p:nvSpPr>
        <p:spPr>
          <a:xfrm>
            <a:off x="2116835" y="2641092"/>
            <a:ext cx="2696210" cy="2696210"/>
          </a:xfrm>
          <a:custGeom>
            <a:avLst/>
            <a:gdLst/>
            <a:ahLst/>
            <a:cxnLst/>
            <a:rect l="l" t="t" r="r" b="b"/>
            <a:pathLst>
              <a:path w="2696210" h="2696210">
                <a:moveTo>
                  <a:pt x="0" y="1347978"/>
                </a:moveTo>
                <a:lnTo>
                  <a:pt x="4468" y="1237421"/>
                </a:lnTo>
                <a:lnTo>
                  <a:pt x="17642" y="1129327"/>
                </a:lnTo>
                <a:lnTo>
                  <a:pt x="39175" y="1024041"/>
                </a:lnTo>
                <a:lnTo>
                  <a:pt x="68720" y="921910"/>
                </a:lnTo>
                <a:lnTo>
                  <a:pt x="105929" y="823281"/>
                </a:lnTo>
                <a:lnTo>
                  <a:pt x="150457" y="728501"/>
                </a:lnTo>
                <a:lnTo>
                  <a:pt x="201956" y="637917"/>
                </a:lnTo>
                <a:lnTo>
                  <a:pt x="260079" y="551876"/>
                </a:lnTo>
                <a:lnTo>
                  <a:pt x="324480" y="470725"/>
                </a:lnTo>
                <a:lnTo>
                  <a:pt x="394811" y="394811"/>
                </a:lnTo>
                <a:lnTo>
                  <a:pt x="470725" y="324480"/>
                </a:lnTo>
                <a:lnTo>
                  <a:pt x="551876" y="260079"/>
                </a:lnTo>
                <a:lnTo>
                  <a:pt x="637917" y="201956"/>
                </a:lnTo>
                <a:lnTo>
                  <a:pt x="728501" y="150457"/>
                </a:lnTo>
                <a:lnTo>
                  <a:pt x="823281" y="105929"/>
                </a:lnTo>
                <a:lnTo>
                  <a:pt x="921910" y="68720"/>
                </a:lnTo>
                <a:lnTo>
                  <a:pt x="1024041" y="39175"/>
                </a:lnTo>
                <a:lnTo>
                  <a:pt x="1129327" y="17642"/>
                </a:lnTo>
                <a:lnTo>
                  <a:pt x="1237421" y="4468"/>
                </a:lnTo>
                <a:lnTo>
                  <a:pt x="1347978" y="0"/>
                </a:lnTo>
                <a:lnTo>
                  <a:pt x="1458534" y="4468"/>
                </a:lnTo>
                <a:lnTo>
                  <a:pt x="1566628" y="17642"/>
                </a:lnTo>
                <a:lnTo>
                  <a:pt x="1671914" y="39175"/>
                </a:lnTo>
                <a:lnTo>
                  <a:pt x="1774045" y="68720"/>
                </a:lnTo>
                <a:lnTo>
                  <a:pt x="1872674" y="105929"/>
                </a:lnTo>
                <a:lnTo>
                  <a:pt x="1967454" y="150457"/>
                </a:lnTo>
                <a:lnTo>
                  <a:pt x="2058038" y="201956"/>
                </a:lnTo>
                <a:lnTo>
                  <a:pt x="2144079" y="260079"/>
                </a:lnTo>
                <a:lnTo>
                  <a:pt x="2225230" y="324480"/>
                </a:lnTo>
                <a:lnTo>
                  <a:pt x="2301144" y="394811"/>
                </a:lnTo>
                <a:lnTo>
                  <a:pt x="2371475" y="470725"/>
                </a:lnTo>
                <a:lnTo>
                  <a:pt x="2435876" y="551876"/>
                </a:lnTo>
                <a:lnTo>
                  <a:pt x="2493999" y="637917"/>
                </a:lnTo>
                <a:lnTo>
                  <a:pt x="2545498" y="728501"/>
                </a:lnTo>
                <a:lnTo>
                  <a:pt x="2590026" y="823281"/>
                </a:lnTo>
                <a:lnTo>
                  <a:pt x="2627235" y="921910"/>
                </a:lnTo>
                <a:lnTo>
                  <a:pt x="2656780" y="1024041"/>
                </a:lnTo>
                <a:lnTo>
                  <a:pt x="2678313" y="1129327"/>
                </a:lnTo>
                <a:lnTo>
                  <a:pt x="2691487" y="1237421"/>
                </a:lnTo>
                <a:lnTo>
                  <a:pt x="2695956" y="1347978"/>
                </a:lnTo>
                <a:lnTo>
                  <a:pt x="2691487" y="1458534"/>
                </a:lnTo>
                <a:lnTo>
                  <a:pt x="2678313" y="1566628"/>
                </a:lnTo>
                <a:lnTo>
                  <a:pt x="2656780" y="1671914"/>
                </a:lnTo>
                <a:lnTo>
                  <a:pt x="2627235" y="1774045"/>
                </a:lnTo>
                <a:lnTo>
                  <a:pt x="2590026" y="1872674"/>
                </a:lnTo>
                <a:lnTo>
                  <a:pt x="2545498" y="1967454"/>
                </a:lnTo>
                <a:lnTo>
                  <a:pt x="2493999" y="2058038"/>
                </a:lnTo>
                <a:lnTo>
                  <a:pt x="2435876" y="2144079"/>
                </a:lnTo>
                <a:lnTo>
                  <a:pt x="2371475" y="2225230"/>
                </a:lnTo>
                <a:lnTo>
                  <a:pt x="2301144" y="2301144"/>
                </a:lnTo>
                <a:lnTo>
                  <a:pt x="2225230" y="2371475"/>
                </a:lnTo>
                <a:lnTo>
                  <a:pt x="2144079" y="2435876"/>
                </a:lnTo>
                <a:lnTo>
                  <a:pt x="2058038" y="2493999"/>
                </a:lnTo>
                <a:lnTo>
                  <a:pt x="1967454" y="2545498"/>
                </a:lnTo>
                <a:lnTo>
                  <a:pt x="1872674" y="2590026"/>
                </a:lnTo>
                <a:lnTo>
                  <a:pt x="1774045" y="2627235"/>
                </a:lnTo>
                <a:lnTo>
                  <a:pt x="1671914" y="2656780"/>
                </a:lnTo>
                <a:lnTo>
                  <a:pt x="1566628" y="2678313"/>
                </a:lnTo>
                <a:lnTo>
                  <a:pt x="1458534" y="2691487"/>
                </a:lnTo>
                <a:lnTo>
                  <a:pt x="1347978" y="2695956"/>
                </a:lnTo>
                <a:lnTo>
                  <a:pt x="1237421" y="2691487"/>
                </a:lnTo>
                <a:lnTo>
                  <a:pt x="1129327" y="2678313"/>
                </a:lnTo>
                <a:lnTo>
                  <a:pt x="1024041" y="2656780"/>
                </a:lnTo>
                <a:lnTo>
                  <a:pt x="921910" y="2627235"/>
                </a:lnTo>
                <a:lnTo>
                  <a:pt x="823281" y="2590026"/>
                </a:lnTo>
                <a:lnTo>
                  <a:pt x="728501" y="2545498"/>
                </a:lnTo>
                <a:lnTo>
                  <a:pt x="637917" y="2493999"/>
                </a:lnTo>
                <a:lnTo>
                  <a:pt x="551876" y="2435876"/>
                </a:lnTo>
                <a:lnTo>
                  <a:pt x="470725" y="2371475"/>
                </a:lnTo>
                <a:lnTo>
                  <a:pt x="394811" y="2301144"/>
                </a:lnTo>
                <a:lnTo>
                  <a:pt x="324480" y="2225230"/>
                </a:lnTo>
                <a:lnTo>
                  <a:pt x="260079" y="2144079"/>
                </a:lnTo>
                <a:lnTo>
                  <a:pt x="201956" y="2058038"/>
                </a:lnTo>
                <a:lnTo>
                  <a:pt x="150457" y="1967454"/>
                </a:lnTo>
                <a:lnTo>
                  <a:pt x="105929" y="1872674"/>
                </a:lnTo>
                <a:lnTo>
                  <a:pt x="68720" y="1774045"/>
                </a:lnTo>
                <a:lnTo>
                  <a:pt x="39175" y="1671914"/>
                </a:lnTo>
                <a:lnTo>
                  <a:pt x="17642" y="1566628"/>
                </a:lnTo>
                <a:lnTo>
                  <a:pt x="4468" y="1458534"/>
                </a:lnTo>
                <a:lnTo>
                  <a:pt x="0" y="1347978"/>
                </a:lnTo>
                <a:close/>
              </a:path>
            </a:pathLst>
          </a:custGeom>
          <a:ln w="12700">
            <a:solidFill>
              <a:srgbClr val="FFFFFF"/>
            </a:solidFill>
          </a:ln>
        </p:spPr>
        <p:txBody>
          <a:bodyPr wrap="square" lIns="0" tIns="0" rIns="0" bIns="0" rtlCol="0"/>
          <a:lstStyle/>
          <a:p>
            <a:endParaRPr/>
          </a:p>
        </p:txBody>
      </p:sp>
      <p:sp>
        <p:nvSpPr>
          <p:cNvPr id="13" name="object 13"/>
          <p:cNvSpPr txBox="1"/>
          <p:nvPr/>
        </p:nvSpPr>
        <p:spPr>
          <a:xfrm>
            <a:off x="2466967" y="3852908"/>
            <a:ext cx="750570" cy="292100"/>
          </a:xfrm>
          <a:prstGeom prst="rect">
            <a:avLst/>
          </a:prstGeom>
        </p:spPr>
        <p:txBody>
          <a:bodyPr vert="horz" wrap="square" lIns="0" tIns="0" rIns="0" bIns="0" rtlCol="0">
            <a:spAutoFit/>
          </a:bodyPr>
          <a:lstStyle/>
          <a:p>
            <a:pPr marL="12700">
              <a:lnSpc>
                <a:spcPct val="100000"/>
              </a:lnSpc>
            </a:pPr>
            <a:r>
              <a:rPr sz="2100" b="1" spc="-15" dirty="0">
                <a:latin typeface="Corbel"/>
                <a:cs typeface="Corbel"/>
              </a:rPr>
              <a:t>o</a:t>
            </a:r>
            <a:r>
              <a:rPr sz="2100" b="1" spc="-20" dirty="0">
                <a:latin typeface="Corbel"/>
                <a:cs typeface="Corbel"/>
              </a:rPr>
              <a:t>p</a:t>
            </a:r>
            <a:r>
              <a:rPr sz="2100" b="1" spc="-5" dirty="0">
                <a:latin typeface="Corbel"/>
                <a:cs typeface="Corbel"/>
              </a:rPr>
              <a:t>i</a:t>
            </a:r>
            <a:r>
              <a:rPr sz="2100" b="1" spc="-15" dirty="0">
                <a:latin typeface="Corbel"/>
                <a:cs typeface="Corbel"/>
              </a:rPr>
              <a:t>o</a:t>
            </a:r>
            <a:r>
              <a:rPr sz="2100" b="1" spc="-5" dirty="0">
                <a:latin typeface="Corbel"/>
                <a:cs typeface="Corbel"/>
              </a:rPr>
              <a:t>i</a:t>
            </a:r>
            <a:r>
              <a:rPr sz="2100" b="1" spc="-15" dirty="0">
                <a:latin typeface="Corbel"/>
                <a:cs typeface="Corbel"/>
              </a:rPr>
              <a:t>d</a:t>
            </a:r>
            <a:endParaRPr sz="2100">
              <a:latin typeface="Corbel"/>
              <a:cs typeface="Corbe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67</a:t>
            </a:fld>
            <a:endParaRPr spc="10" dirty="0"/>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7" name="object 17"/>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68252" y="4183379"/>
            <a:ext cx="3726167" cy="1863851"/>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446262" rIns="0" bIns="0" rtlCol="0">
            <a:spAutoFit/>
          </a:bodyPr>
          <a:lstStyle/>
          <a:p>
            <a:pPr marL="461009">
              <a:lnSpc>
                <a:spcPct val="100000"/>
              </a:lnSpc>
            </a:pPr>
            <a:r>
              <a:rPr spc="-30" dirty="0"/>
              <a:t>W</a:t>
            </a:r>
            <a:r>
              <a:rPr spc="-25" dirty="0"/>
              <a:t>r</a:t>
            </a:r>
            <a:r>
              <a:rPr spc="-20" dirty="0"/>
              <a:t>a</a:t>
            </a:r>
            <a:r>
              <a:rPr spc="-25" dirty="0"/>
              <a:t>p</a:t>
            </a:r>
            <a:r>
              <a:rPr spc="-15" dirty="0"/>
              <a:t>-</a:t>
            </a:r>
            <a:r>
              <a:rPr spc="-25" dirty="0"/>
              <a:t>up</a:t>
            </a:r>
          </a:p>
        </p:txBody>
      </p:sp>
      <p:sp>
        <p:nvSpPr>
          <p:cNvPr id="4" name="object 4"/>
          <p:cNvSpPr txBox="1"/>
          <p:nvPr/>
        </p:nvSpPr>
        <p:spPr>
          <a:xfrm>
            <a:off x="1136260" y="1614228"/>
            <a:ext cx="6089015" cy="3034030"/>
          </a:xfrm>
          <a:prstGeom prst="rect">
            <a:avLst/>
          </a:prstGeom>
        </p:spPr>
        <p:txBody>
          <a:bodyPr vert="horz" wrap="square" lIns="0" tIns="0" rIns="0" bIns="0" rtlCol="0">
            <a:spAutoFit/>
          </a:bodyPr>
          <a:lstStyle/>
          <a:p>
            <a:pPr marL="12700">
              <a:lnSpc>
                <a:spcPct val="100000"/>
              </a:lnSpc>
            </a:pPr>
            <a:r>
              <a:rPr sz="3200" spc="110" dirty="0">
                <a:solidFill>
                  <a:srgbClr val="4A7090"/>
                </a:solidFill>
                <a:latin typeface="Arial"/>
                <a:cs typeface="Arial"/>
              </a:rPr>
              <a:t>•</a:t>
            </a:r>
            <a:r>
              <a:rPr sz="3200" spc="-5" dirty="0">
                <a:solidFill>
                  <a:srgbClr val="4A7090"/>
                </a:solidFill>
                <a:latin typeface="Corbel"/>
                <a:cs typeface="Corbel"/>
              </a:rPr>
              <a:t>Th</a:t>
            </a:r>
            <a:r>
              <a:rPr sz="3200" dirty="0">
                <a:solidFill>
                  <a:srgbClr val="4A7090"/>
                </a:solidFill>
                <a:latin typeface="Corbel"/>
                <a:cs typeface="Corbel"/>
              </a:rPr>
              <a:t>e</a:t>
            </a:r>
            <a:r>
              <a:rPr sz="3200" spc="-5" dirty="0">
                <a:solidFill>
                  <a:srgbClr val="4A7090"/>
                </a:solidFill>
                <a:latin typeface="Corbel"/>
                <a:cs typeface="Corbel"/>
              </a:rPr>
              <a:t>or</a:t>
            </a:r>
            <a:r>
              <a:rPr sz="3200" dirty="0">
                <a:solidFill>
                  <a:srgbClr val="4A7090"/>
                </a:solidFill>
                <a:latin typeface="Corbel"/>
                <a:cs typeface="Corbel"/>
              </a:rPr>
              <a:t>y</a:t>
            </a:r>
            <a:r>
              <a:rPr sz="3200" spc="-5" dirty="0">
                <a:solidFill>
                  <a:srgbClr val="4A7090"/>
                </a:solidFill>
                <a:latin typeface="Corbel"/>
                <a:cs typeface="Corbel"/>
              </a:rPr>
              <a:t> I</a:t>
            </a:r>
            <a:r>
              <a:rPr sz="3200" dirty="0">
                <a:solidFill>
                  <a:srgbClr val="4A7090"/>
                </a:solidFill>
                <a:latin typeface="Corbel"/>
                <a:cs typeface="Corbel"/>
              </a:rPr>
              <a:t>nf</a:t>
            </a:r>
            <a:r>
              <a:rPr sz="3200" spc="-5" dirty="0">
                <a:solidFill>
                  <a:srgbClr val="4A7090"/>
                </a:solidFill>
                <a:latin typeface="Corbel"/>
                <a:cs typeface="Corbel"/>
              </a:rPr>
              <a:t>o</a:t>
            </a:r>
            <a:r>
              <a:rPr sz="3200" spc="-10" dirty="0">
                <a:solidFill>
                  <a:srgbClr val="4A7090"/>
                </a:solidFill>
                <a:latin typeface="Corbel"/>
                <a:cs typeface="Corbel"/>
              </a:rPr>
              <a:t>r</a:t>
            </a:r>
            <a:r>
              <a:rPr sz="3200" spc="-5" dirty="0">
                <a:solidFill>
                  <a:srgbClr val="4A7090"/>
                </a:solidFill>
                <a:latin typeface="Corbel"/>
                <a:cs typeface="Corbel"/>
              </a:rPr>
              <a:t>m</a:t>
            </a:r>
            <a:r>
              <a:rPr sz="3200" dirty="0">
                <a:solidFill>
                  <a:srgbClr val="4A7090"/>
                </a:solidFill>
                <a:latin typeface="Corbel"/>
                <a:cs typeface="Corbel"/>
              </a:rPr>
              <a:t>s</a:t>
            </a:r>
            <a:r>
              <a:rPr sz="3200" spc="-80" dirty="0">
                <a:solidFill>
                  <a:srgbClr val="4A7090"/>
                </a:solidFill>
                <a:latin typeface="Corbel"/>
                <a:cs typeface="Corbel"/>
              </a:rPr>
              <a:t> </a:t>
            </a:r>
            <a:r>
              <a:rPr sz="3200" spc="-5" dirty="0">
                <a:solidFill>
                  <a:srgbClr val="4A7090"/>
                </a:solidFill>
                <a:latin typeface="Corbel"/>
                <a:cs typeface="Corbel"/>
              </a:rPr>
              <a:t>So</a:t>
            </a:r>
            <a:r>
              <a:rPr sz="3200" dirty="0">
                <a:solidFill>
                  <a:srgbClr val="4A7090"/>
                </a:solidFill>
                <a:latin typeface="Corbel"/>
                <a:cs typeface="Corbel"/>
              </a:rPr>
              <a:t>l</a:t>
            </a:r>
            <a:r>
              <a:rPr sz="3200" spc="-5" dirty="0">
                <a:solidFill>
                  <a:srgbClr val="4A7090"/>
                </a:solidFill>
                <a:latin typeface="Corbel"/>
                <a:cs typeface="Corbel"/>
              </a:rPr>
              <a:t>u</a:t>
            </a:r>
            <a:r>
              <a:rPr sz="3200" dirty="0">
                <a:solidFill>
                  <a:srgbClr val="4A7090"/>
                </a:solidFill>
                <a:latin typeface="Corbel"/>
                <a:cs typeface="Corbel"/>
              </a:rPr>
              <a:t>ti</a:t>
            </a:r>
            <a:r>
              <a:rPr sz="3200" spc="-5" dirty="0">
                <a:solidFill>
                  <a:srgbClr val="4A7090"/>
                </a:solidFill>
                <a:latin typeface="Corbel"/>
                <a:cs typeface="Corbel"/>
              </a:rPr>
              <a:t>o</a:t>
            </a:r>
            <a:r>
              <a:rPr sz="3200" dirty="0">
                <a:solidFill>
                  <a:srgbClr val="4A7090"/>
                </a:solidFill>
                <a:latin typeface="Corbel"/>
                <a:cs typeface="Corbel"/>
              </a:rPr>
              <a:t>ns</a:t>
            </a:r>
            <a:endParaRPr sz="3200">
              <a:latin typeface="Corbel"/>
              <a:cs typeface="Corbel"/>
            </a:endParaRPr>
          </a:p>
          <a:p>
            <a:pPr marL="12700">
              <a:lnSpc>
                <a:spcPct val="100000"/>
              </a:lnSpc>
              <a:spcBef>
                <a:spcPts val="405"/>
              </a:spcBef>
            </a:pPr>
            <a:r>
              <a:rPr sz="3200" spc="110" dirty="0">
                <a:solidFill>
                  <a:srgbClr val="4A7090"/>
                </a:solidFill>
                <a:latin typeface="Arial"/>
                <a:cs typeface="Arial"/>
              </a:rPr>
              <a:t>•</a:t>
            </a:r>
            <a:r>
              <a:rPr sz="3200" spc="-5" dirty="0">
                <a:solidFill>
                  <a:srgbClr val="4A7090"/>
                </a:solidFill>
                <a:latin typeface="Corbel"/>
                <a:cs typeface="Corbel"/>
              </a:rPr>
              <a:t>B</a:t>
            </a:r>
            <a:r>
              <a:rPr sz="3200" dirty="0">
                <a:solidFill>
                  <a:srgbClr val="4A7090"/>
                </a:solidFill>
                <a:latin typeface="Corbel"/>
                <a:cs typeface="Corbel"/>
              </a:rPr>
              <a:t>i</a:t>
            </a:r>
            <a:r>
              <a:rPr sz="3200" spc="-5" dirty="0">
                <a:solidFill>
                  <a:srgbClr val="4A7090"/>
                </a:solidFill>
                <a:latin typeface="Corbel"/>
                <a:cs typeface="Corbel"/>
              </a:rPr>
              <a:t>o</a:t>
            </a:r>
            <a:r>
              <a:rPr sz="3200" dirty="0">
                <a:solidFill>
                  <a:srgbClr val="4A7090"/>
                </a:solidFill>
                <a:latin typeface="Corbel"/>
                <a:cs typeface="Corbel"/>
              </a:rPr>
              <a:t>p</a:t>
            </a:r>
            <a:r>
              <a:rPr sz="3200" spc="-5" dirty="0">
                <a:solidFill>
                  <a:srgbClr val="4A7090"/>
                </a:solidFill>
                <a:latin typeface="Corbel"/>
                <a:cs typeface="Corbel"/>
              </a:rPr>
              <a:t>sych</a:t>
            </a:r>
            <a:r>
              <a:rPr sz="3200" spc="-10" dirty="0">
                <a:solidFill>
                  <a:srgbClr val="4A7090"/>
                </a:solidFill>
                <a:latin typeface="Corbel"/>
                <a:cs typeface="Corbel"/>
              </a:rPr>
              <a:t>o</a:t>
            </a:r>
            <a:r>
              <a:rPr sz="3200" spc="-5" dirty="0">
                <a:solidFill>
                  <a:srgbClr val="4A7090"/>
                </a:solidFill>
                <a:latin typeface="Corbel"/>
                <a:cs typeface="Corbel"/>
              </a:rPr>
              <a:t>soci</a:t>
            </a:r>
            <a:r>
              <a:rPr sz="3200" dirty="0">
                <a:solidFill>
                  <a:srgbClr val="4A7090"/>
                </a:solidFill>
                <a:latin typeface="Corbel"/>
                <a:cs typeface="Corbel"/>
              </a:rPr>
              <a:t>al</a:t>
            </a:r>
            <a:r>
              <a:rPr sz="3200" spc="-10" dirty="0">
                <a:solidFill>
                  <a:srgbClr val="4A7090"/>
                </a:solidFill>
                <a:latin typeface="Corbel"/>
                <a:cs typeface="Corbel"/>
              </a:rPr>
              <a:t> </a:t>
            </a:r>
            <a:r>
              <a:rPr sz="3200" spc="-150" dirty="0">
                <a:solidFill>
                  <a:srgbClr val="4A7090"/>
                </a:solidFill>
                <a:latin typeface="Corbel"/>
                <a:cs typeface="Corbel"/>
              </a:rPr>
              <a:t>P</a:t>
            </a:r>
            <a:r>
              <a:rPr sz="3200" dirty="0">
                <a:solidFill>
                  <a:srgbClr val="4A7090"/>
                </a:solidFill>
                <a:latin typeface="Corbel"/>
                <a:cs typeface="Corbel"/>
              </a:rPr>
              <a:t>e</a:t>
            </a:r>
            <a:r>
              <a:rPr sz="3200" spc="-10" dirty="0">
                <a:solidFill>
                  <a:srgbClr val="4A7090"/>
                </a:solidFill>
                <a:latin typeface="Corbel"/>
                <a:cs typeface="Corbel"/>
              </a:rPr>
              <a:t>r</a:t>
            </a:r>
            <a:r>
              <a:rPr sz="3200" spc="-5" dirty="0">
                <a:solidFill>
                  <a:srgbClr val="4A7090"/>
                </a:solidFill>
                <a:latin typeface="Corbel"/>
                <a:cs typeface="Corbel"/>
              </a:rPr>
              <a:t>s</a:t>
            </a:r>
            <a:r>
              <a:rPr sz="3200" dirty="0">
                <a:solidFill>
                  <a:srgbClr val="4A7090"/>
                </a:solidFill>
                <a:latin typeface="Corbel"/>
                <a:cs typeface="Corbel"/>
              </a:rPr>
              <a:t>pecti</a:t>
            </a:r>
            <a:r>
              <a:rPr sz="3200" spc="-5" dirty="0">
                <a:solidFill>
                  <a:srgbClr val="4A7090"/>
                </a:solidFill>
                <a:latin typeface="Corbel"/>
                <a:cs typeface="Corbel"/>
              </a:rPr>
              <a:t>v</a:t>
            </a:r>
            <a:r>
              <a:rPr sz="3200" dirty="0">
                <a:solidFill>
                  <a:srgbClr val="4A7090"/>
                </a:solidFill>
                <a:latin typeface="Corbel"/>
                <a:cs typeface="Corbel"/>
              </a:rPr>
              <a:t>e</a:t>
            </a:r>
            <a:endParaRPr sz="3200">
              <a:latin typeface="Corbel"/>
              <a:cs typeface="Corbel"/>
            </a:endParaRPr>
          </a:p>
          <a:p>
            <a:pPr marL="169545" marR="5080" indent="-157480">
              <a:lnSpc>
                <a:spcPts val="3460"/>
              </a:lnSpc>
              <a:spcBef>
                <a:spcPts val="850"/>
              </a:spcBef>
            </a:pPr>
            <a:r>
              <a:rPr sz="3200" spc="110" dirty="0">
                <a:solidFill>
                  <a:srgbClr val="4A7090"/>
                </a:solidFill>
                <a:latin typeface="Arial"/>
                <a:cs typeface="Arial"/>
              </a:rPr>
              <a:t>•</a:t>
            </a:r>
            <a:r>
              <a:rPr sz="3200" dirty="0">
                <a:solidFill>
                  <a:srgbClr val="4A7090"/>
                </a:solidFill>
                <a:latin typeface="Corbel"/>
                <a:cs typeface="Corbel"/>
              </a:rPr>
              <a:t>V</a:t>
            </a:r>
            <a:r>
              <a:rPr sz="3200" spc="-5" dirty="0">
                <a:solidFill>
                  <a:srgbClr val="4A7090"/>
                </a:solidFill>
                <a:latin typeface="Corbel"/>
                <a:cs typeface="Corbel"/>
              </a:rPr>
              <a:t>u</a:t>
            </a:r>
            <a:r>
              <a:rPr sz="3200" dirty="0">
                <a:solidFill>
                  <a:srgbClr val="4A7090"/>
                </a:solidFill>
                <a:latin typeface="Corbel"/>
                <a:cs typeface="Corbel"/>
              </a:rPr>
              <a:t>lne</a:t>
            </a:r>
            <a:r>
              <a:rPr sz="3200" spc="-5" dirty="0">
                <a:solidFill>
                  <a:srgbClr val="4A7090"/>
                </a:solidFill>
                <a:latin typeface="Corbel"/>
                <a:cs typeface="Corbel"/>
              </a:rPr>
              <a:t>r</a:t>
            </a:r>
            <a:r>
              <a:rPr sz="3200" dirty="0">
                <a:solidFill>
                  <a:srgbClr val="4A7090"/>
                </a:solidFill>
                <a:latin typeface="Corbel"/>
                <a:cs typeface="Corbel"/>
              </a:rPr>
              <a:t>abil</a:t>
            </a:r>
            <a:r>
              <a:rPr sz="3200" spc="-15" dirty="0">
                <a:solidFill>
                  <a:srgbClr val="4A7090"/>
                </a:solidFill>
                <a:latin typeface="Corbel"/>
                <a:cs typeface="Corbel"/>
              </a:rPr>
              <a:t>i</a:t>
            </a:r>
            <a:r>
              <a:rPr sz="3200" dirty="0">
                <a:solidFill>
                  <a:srgbClr val="4A7090"/>
                </a:solidFill>
                <a:latin typeface="Corbel"/>
                <a:cs typeface="Corbel"/>
              </a:rPr>
              <a:t>t</a:t>
            </a:r>
            <a:r>
              <a:rPr sz="3200" spc="-5" dirty="0">
                <a:solidFill>
                  <a:srgbClr val="4A7090"/>
                </a:solidFill>
                <a:latin typeface="Corbel"/>
                <a:cs typeface="Corbel"/>
              </a:rPr>
              <a:t>y/</a:t>
            </a:r>
            <a:r>
              <a:rPr sz="3200" spc="-65" dirty="0">
                <a:solidFill>
                  <a:srgbClr val="4A7090"/>
                </a:solidFill>
                <a:latin typeface="Corbel"/>
                <a:cs typeface="Corbel"/>
              </a:rPr>
              <a:t>R</a:t>
            </a:r>
            <a:r>
              <a:rPr sz="3200" spc="-15" dirty="0">
                <a:solidFill>
                  <a:srgbClr val="4A7090"/>
                </a:solidFill>
                <a:latin typeface="Corbel"/>
                <a:cs typeface="Corbel"/>
              </a:rPr>
              <a:t>e</a:t>
            </a:r>
            <a:r>
              <a:rPr sz="3200" spc="-5" dirty="0">
                <a:solidFill>
                  <a:srgbClr val="4A7090"/>
                </a:solidFill>
                <a:latin typeface="Corbel"/>
                <a:cs typeface="Corbel"/>
              </a:rPr>
              <a:t>sil</a:t>
            </a:r>
            <a:r>
              <a:rPr sz="3200" spc="-10" dirty="0">
                <a:solidFill>
                  <a:srgbClr val="4A7090"/>
                </a:solidFill>
                <a:latin typeface="Corbel"/>
                <a:cs typeface="Corbel"/>
              </a:rPr>
              <a:t>i</a:t>
            </a:r>
            <a:r>
              <a:rPr sz="3200" spc="-15" dirty="0">
                <a:solidFill>
                  <a:srgbClr val="4A7090"/>
                </a:solidFill>
                <a:latin typeface="Corbel"/>
                <a:cs typeface="Corbel"/>
              </a:rPr>
              <a:t>e</a:t>
            </a:r>
            <a:r>
              <a:rPr sz="3200" dirty="0">
                <a:solidFill>
                  <a:srgbClr val="4A7090"/>
                </a:solidFill>
                <a:latin typeface="Corbel"/>
                <a:cs typeface="Corbel"/>
              </a:rPr>
              <a:t>n</a:t>
            </a:r>
            <a:r>
              <a:rPr sz="3200" spc="-5" dirty="0">
                <a:solidFill>
                  <a:srgbClr val="4A7090"/>
                </a:solidFill>
                <a:latin typeface="Corbel"/>
                <a:cs typeface="Corbel"/>
              </a:rPr>
              <a:t>c</a:t>
            </a:r>
            <a:r>
              <a:rPr sz="3200" spc="-15" dirty="0">
                <a:solidFill>
                  <a:srgbClr val="4A7090"/>
                </a:solidFill>
                <a:latin typeface="Corbel"/>
                <a:cs typeface="Corbel"/>
              </a:rPr>
              <a:t>e</a:t>
            </a:r>
            <a:r>
              <a:rPr sz="3200" dirty="0">
                <a:solidFill>
                  <a:srgbClr val="4A7090"/>
                </a:solidFill>
                <a:latin typeface="Corbel"/>
                <a:cs typeface="Corbel"/>
              </a:rPr>
              <a:t>, </a:t>
            </a:r>
            <a:r>
              <a:rPr sz="3200" spc="-5" dirty="0">
                <a:solidFill>
                  <a:srgbClr val="4A7090"/>
                </a:solidFill>
                <a:latin typeface="Corbel"/>
                <a:cs typeface="Corbel"/>
              </a:rPr>
              <a:t>R</a:t>
            </a:r>
            <a:r>
              <a:rPr sz="3200" dirty="0">
                <a:solidFill>
                  <a:srgbClr val="4A7090"/>
                </a:solidFill>
                <a:latin typeface="Corbel"/>
                <a:cs typeface="Corbel"/>
              </a:rPr>
              <a:t>isk</a:t>
            </a:r>
            <a:r>
              <a:rPr sz="3200" spc="-5" dirty="0">
                <a:solidFill>
                  <a:srgbClr val="4A7090"/>
                </a:solidFill>
                <a:latin typeface="Corbel"/>
                <a:cs typeface="Corbel"/>
              </a:rPr>
              <a:t>/P</a:t>
            </a:r>
            <a:r>
              <a:rPr sz="3200" spc="-10" dirty="0">
                <a:solidFill>
                  <a:srgbClr val="4A7090"/>
                </a:solidFill>
                <a:latin typeface="Corbel"/>
                <a:cs typeface="Corbel"/>
              </a:rPr>
              <a:t>r</a:t>
            </a:r>
            <a:r>
              <a:rPr sz="3200" spc="-5" dirty="0">
                <a:solidFill>
                  <a:srgbClr val="4A7090"/>
                </a:solidFill>
                <a:latin typeface="Corbel"/>
                <a:cs typeface="Corbel"/>
              </a:rPr>
              <a:t>o</a:t>
            </a:r>
            <a:r>
              <a:rPr sz="3200" dirty="0">
                <a:solidFill>
                  <a:srgbClr val="4A7090"/>
                </a:solidFill>
                <a:latin typeface="Corbel"/>
                <a:cs typeface="Corbel"/>
              </a:rPr>
              <a:t>te</a:t>
            </a:r>
            <a:r>
              <a:rPr sz="3200" spc="-5" dirty="0">
                <a:solidFill>
                  <a:srgbClr val="4A7090"/>
                </a:solidFill>
                <a:latin typeface="Corbel"/>
                <a:cs typeface="Corbel"/>
              </a:rPr>
              <a:t>c</a:t>
            </a:r>
            <a:r>
              <a:rPr sz="3200" dirty="0">
                <a:solidFill>
                  <a:srgbClr val="4A7090"/>
                </a:solidFill>
                <a:latin typeface="Corbel"/>
                <a:cs typeface="Corbel"/>
              </a:rPr>
              <a:t>ti</a:t>
            </a:r>
            <a:r>
              <a:rPr sz="3200" spc="-5" dirty="0">
                <a:solidFill>
                  <a:srgbClr val="4A7090"/>
                </a:solidFill>
                <a:latin typeface="Corbel"/>
                <a:cs typeface="Corbel"/>
              </a:rPr>
              <a:t>o</a:t>
            </a:r>
            <a:r>
              <a:rPr sz="3200" dirty="0">
                <a:solidFill>
                  <a:srgbClr val="4A7090"/>
                </a:solidFill>
                <a:latin typeface="Corbel"/>
                <a:cs typeface="Corbel"/>
              </a:rPr>
              <a:t>n</a:t>
            </a:r>
            <a:r>
              <a:rPr sz="3200" spc="-5" dirty="0">
                <a:solidFill>
                  <a:srgbClr val="4A7090"/>
                </a:solidFill>
                <a:latin typeface="Corbel"/>
                <a:cs typeface="Corbel"/>
              </a:rPr>
              <a:t> </a:t>
            </a:r>
            <a:r>
              <a:rPr sz="3200" dirty="0">
                <a:solidFill>
                  <a:srgbClr val="4A7090"/>
                </a:solidFill>
                <a:latin typeface="Corbel"/>
                <a:cs typeface="Corbel"/>
              </a:rPr>
              <a:t>Fa</a:t>
            </a:r>
            <a:r>
              <a:rPr sz="3200" spc="-5" dirty="0">
                <a:solidFill>
                  <a:srgbClr val="4A7090"/>
                </a:solidFill>
                <a:latin typeface="Corbel"/>
                <a:cs typeface="Corbel"/>
              </a:rPr>
              <a:t>c</a:t>
            </a:r>
            <a:r>
              <a:rPr sz="3200" dirty="0">
                <a:solidFill>
                  <a:srgbClr val="4A7090"/>
                </a:solidFill>
                <a:latin typeface="Corbel"/>
                <a:cs typeface="Corbel"/>
              </a:rPr>
              <a:t>t</a:t>
            </a:r>
            <a:r>
              <a:rPr sz="3200" spc="-5" dirty="0">
                <a:solidFill>
                  <a:srgbClr val="4A7090"/>
                </a:solidFill>
                <a:latin typeface="Corbel"/>
                <a:cs typeface="Corbel"/>
              </a:rPr>
              <a:t>o</a:t>
            </a:r>
            <a:r>
              <a:rPr sz="3200" spc="-10" dirty="0">
                <a:solidFill>
                  <a:srgbClr val="4A7090"/>
                </a:solidFill>
                <a:latin typeface="Corbel"/>
                <a:cs typeface="Corbel"/>
              </a:rPr>
              <a:t>r</a:t>
            </a:r>
            <a:r>
              <a:rPr sz="3200" dirty="0">
                <a:solidFill>
                  <a:srgbClr val="4A7090"/>
                </a:solidFill>
                <a:latin typeface="Corbel"/>
                <a:cs typeface="Corbel"/>
              </a:rPr>
              <a:t>s</a:t>
            </a:r>
            <a:r>
              <a:rPr sz="3200" spc="-5" dirty="0">
                <a:solidFill>
                  <a:srgbClr val="4A7090"/>
                </a:solidFill>
                <a:latin typeface="Corbel"/>
                <a:cs typeface="Corbel"/>
              </a:rPr>
              <a:t> </a:t>
            </a:r>
            <a:r>
              <a:rPr sz="3200" dirty="0">
                <a:solidFill>
                  <a:srgbClr val="4A7090"/>
                </a:solidFill>
                <a:latin typeface="Corbel"/>
                <a:cs typeface="Corbel"/>
              </a:rPr>
              <a:t>F</a:t>
            </a:r>
            <a:r>
              <a:rPr sz="3200" spc="-10" dirty="0">
                <a:solidFill>
                  <a:srgbClr val="4A7090"/>
                </a:solidFill>
                <a:latin typeface="Corbel"/>
                <a:cs typeface="Corbel"/>
              </a:rPr>
              <a:t>r</a:t>
            </a:r>
            <a:r>
              <a:rPr sz="3200" dirty="0">
                <a:solidFill>
                  <a:srgbClr val="4A7090"/>
                </a:solidFill>
                <a:latin typeface="Corbel"/>
                <a:cs typeface="Corbel"/>
              </a:rPr>
              <a:t>a</a:t>
            </a:r>
            <a:r>
              <a:rPr sz="3200" spc="-5" dirty="0">
                <a:solidFill>
                  <a:srgbClr val="4A7090"/>
                </a:solidFill>
                <a:latin typeface="Corbel"/>
                <a:cs typeface="Corbel"/>
              </a:rPr>
              <a:t>m</a:t>
            </a:r>
            <a:r>
              <a:rPr sz="3200" dirty="0">
                <a:solidFill>
                  <a:srgbClr val="4A7090"/>
                </a:solidFill>
                <a:latin typeface="Corbel"/>
                <a:cs typeface="Corbel"/>
              </a:rPr>
              <a:t>e</a:t>
            </a:r>
            <a:r>
              <a:rPr sz="3200" spc="-5" dirty="0">
                <a:solidFill>
                  <a:srgbClr val="4A7090"/>
                </a:solidFill>
                <a:latin typeface="Corbel"/>
                <a:cs typeface="Corbel"/>
              </a:rPr>
              <a:t>wor</a:t>
            </a:r>
            <a:r>
              <a:rPr sz="3200" dirty="0">
                <a:solidFill>
                  <a:srgbClr val="4A7090"/>
                </a:solidFill>
                <a:latin typeface="Corbel"/>
                <a:cs typeface="Corbel"/>
              </a:rPr>
              <a:t>k</a:t>
            </a:r>
            <a:endParaRPr sz="3200">
              <a:latin typeface="Corbel"/>
              <a:cs typeface="Corbel"/>
            </a:endParaRPr>
          </a:p>
          <a:p>
            <a:pPr marL="12700">
              <a:lnSpc>
                <a:spcPct val="100000"/>
              </a:lnSpc>
              <a:spcBef>
                <a:spcPts val="365"/>
              </a:spcBef>
            </a:pPr>
            <a:r>
              <a:rPr sz="3200" spc="110" dirty="0">
                <a:solidFill>
                  <a:srgbClr val="4A7090"/>
                </a:solidFill>
                <a:latin typeface="Arial"/>
                <a:cs typeface="Arial"/>
              </a:rPr>
              <a:t>•</a:t>
            </a:r>
            <a:r>
              <a:rPr sz="3200" spc="-5" dirty="0">
                <a:solidFill>
                  <a:srgbClr val="4A7090"/>
                </a:solidFill>
                <a:latin typeface="Corbel"/>
                <a:cs typeface="Corbel"/>
              </a:rPr>
              <a:t>C</a:t>
            </a:r>
            <a:r>
              <a:rPr sz="3200" dirty="0">
                <a:solidFill>
                  <a:srgbClr val="4A7090"/>
                </a:solidFill>
                <a:latin typeface="Corbel"/>
                <a:cs typeface="Corbel"/>
              </a:rPr>
              <a:t>i</a:t>
            </a:r>
            <a:r>
              <a:rPr sz="3200" spc="-5" dirty="0">
                <a:solidFill>
                  <a:srgbClr val="4A7090"/>
                </a:solidFill>
                <a:latin typeface="Corbel"/>
                <a:cs typeface="Corbel"/>
              </a:rPr>
              <a:t>rcu</a:t>
            </a:r>
            <a:r>
              <a:rPr sz="3200" dirty="0">
                <a:solidFill>
                  <a:srgbClr val="4A7090"/>
                </a:solidFill>
                <a:latin typeface="Corbel"/>
                <a:cs typeface="Corbel"/>
              </a:rPr>
              <a:t>la</a:t>
            </a:r>
            <a:r>
              <a:rPr sz="3200" spc="-10" dirty="0">
                <a:solidFill>
                  <a:srgbClr val="4A7090"/>
                </a:solidFill>
                <a:latin typeface="Corbel"/>
                <a:cs typeface="Corbel"/>
              </a:rPr>
              <a:t>r</a:t>
            </a:r>
            <a:r>
              <a:rPr sz="3200" dirty="0">
                <a:solidFill>
                  <a:srgbClr val="4A7090"/>
                </a:solidFill>
                <a:latin typeface="Corbel"/>
                <a:cs typeface="Corbel"/>
              </a:rPr>
              <a:t>ity</a:t>
            </a:r>
            <a:r>
              <a:rPr sz="3200" spc="-20" dirty="0">
                <a:solidFill>
                  <a:srgbClr val="4A7090"/>
                </a:solidFill>
                <a:latin typeface="Corbel"/>
                <a:cs typeface="Corbel"/>
              </a:rPr>
              <a:t> </a:t>
            </a:r>
            <a:r>
              <a:rPr sz="3200" spc="-5" dirty="0">
                <a:solidFill>
                  <a:srgbClr val="4A7090"/>
                </a:solidFill>
                <a:latin typeface="Corbel"/>
                <a:cs typeface="Corbel"/>
              </a:rPr>
              <a:t>o</a:t>
            </a:r>
            <a:r>
              <a:rPr sz="3200" dirty="0">
                <a:solidFill>
                  <a:srgbClr val="4A7090"/>
                </a:solidFill>
                <a:latin typeface="Corbel"/>
                <a:cs typeface="Corbel"/>
              </a:rPr>
              <a:t>f</a:t>
            </a:r>
            <a:r>
              <a:rPr sz="3200" spc="-5" dirty="0">
                <a:solidFill>
                  <a:srgbClr val="4A7090"/>
                </a:solidFill>
                <a:latin typeface="Corbel"/>
                <a:cs typeface="Corbel"/>
              </a:rPr>
              <a:t> I</a:t>
            </a:r>
            <a:r>
              <a:rPr sz="3200" dirty="0">
                <a:solidFill>
                  <a:srgbClr val="4A7090"/>
                </a:solidFill>
                <a:latin typeface="Corbel"/>
                <a:cs typeface="Corbel"/>
              </a:rPr>
              <a:t>nfl</a:t>
            </a:r>
            <a:r>
              <a:rPr sz="3200" spc="-5" dirty="0">
                <a:solidFill>
                  <a:srgbClr val="4A7090"/>
                </a:solidFill>
                <a:latin typeface="Corbel"/>
                <a:cs typeface="Corbel"/>
              </a:rPr>
              <a:t>u</a:t>
            </a:r>
            <a:r>
              <a:rPr sz="3200" dirty="0">
                <a:solidFill>
                  <a:srgbClr val="4A7090"/>
                </a:solidFill>
                <a:latin typeface="Corbel"/>
                <a:cs typeface="Corbel"/>
              </a:rPr>
              <a:t>en</a:t>
            </a:r>
            <a:r>
              <a:rPr sz="3200" spc="-5" dirty="0">
                <a:solidFill>
                  <a:srgbClr val="4A7090"/>
                </a:solidFill>
                <a:latin typeface="Corbel"/>
                <a:cs typeface="Corbel"/>
              </a:rPr>
              <a:t>ce</a:t>
            </a:r>
            <a:endParaRPr sz="3200">
              <a:latin typeface="Corbel"/>
              <a:cs typeface="Corbel"/>
            </a:endParaRPr>
          </a:p>
          <a:p>
            <a:pPr marL="12700">
              <a:lnSpc>
                <a:spcPct val="100000"/>
              </a:lnSpc>
              <a:spcBef>
                <a:spcPts val="405"/>
              </a:spcBef>
            </a:pPr>
            <a:r>
              <a:rPr sz="3200" spc="110" dirty="0">
                <a:solidFill>
                  <a:srgbClr val="4A7090"/>
                </a:solidFill>
                <a:latin typeface="Arial"/>
                <a:cs typeface="Arial"/>
              </a:rPr>
              <a:t>•</a:t>
            </a:r>
            <a:r>
              <a:rPr sz="3200" spc="-5" dirty="0">
                <a:solidFill>
                  <a:srgbClr val="4A7090"/>
                </a:solidFill>
                <a:latin typeface="Corbel"/>
                <a:cs typeface="Corbel"/>
              </a:rPr>
              <a:t>G</a:t>
            </a:r>
            <a:r>
              <a:rPr sz="3200" dirty="0">
                <a:solidFill>
                  <a:srgbClr val="4A7090"/>
                </a:solidFill>
                <a:latin typeface="Corbel"/>
                <a:cs typeface="Corbel"/>
              </a:rPr>
              <a:t>ene</a:t>
            </a:r>
            <a:r>
              <a:rPr sz="3200" spc="-10" dirty="0">
                <a:solidFill>
                  <a:srgbClr val="4A7090"/>
                </a:solidFill>
                <a:latin typeface="Corbel"/>
                <a:cs typeface="Corbel"/>
              </a:rPr>
              <a:t>r</a:t>
            </a:r>
            <a:r>
              <a:rPr sz="3200" dirty="0">
                <a:solidFill>
                  <a:srgbClr val="4A7090"/>
                </a:solidFill>
                <a:latin typeface="Corbel"/>
                <a:cs typeface="Corbel"/>
              </a:rPr>
              <a:t>aliz</a:t>
            </a:r>
            <a:r>
              <a:rPr sz="3200" spc="-15" dirty="0">
                <a:solidFill>
                  <a:srgbClr val="4A7090"/>
                </a:solidFill>
                <a:latin typeface="Corbel"/>
                <a:cs typeface="Corbel"/>
              </a:rPr>
              <a:t>e</a:t>
            </a:r>
            <a:r>
              <a:rPr sz="3200" dirty="0">
                <a:solidFill>
                  <a:srgbClr val="4A7090"/>
                </a:solidFill>
                <a:latin typeface="Corbel"/>
                <a:cs typeface="Corbel"/>
              </a:rPr>
              <a:t>d</a:t>
            </a:r>
            <a:r>
              <a:rPr sz="3200" spc="-45" dirty="0">
                <a:solidFill>
                  <a:srgbClr val="4A7090"/>
                </a:solidFill>
                <a:latin typeface="Corbel"/>
                <a:cs typeface="Corbel"/>
              </a:rPr>
              <a:t> </a:t>
            </a:r>
            <a:r>
              <a:rPr sz="3200" spc="-5" dirty="0">
                <a:solidFill>
                  <a:srgbClr val="4A7090"/>
                </a:solidFill>
                <a:latin typeface="Corbel"/>
                <a:cs typeface="Corbel"/>
              </a:rPr>
              <a:t>v</a:t>
            </a:r>
            <a:r>
              <a:rPr sz="3200" dirty="0">
                <a:solidFill>
                  <a:srgbClr val="4A7090"/>
                </a:solidFill>
                <a:latin typeface="Corbel"/>
                <a:cs typeface="Corbel"/>
              </a:rPr>
              <a:t>s</a:t>
            </a:r>
            <a:r>
              <a:rPr sz="3200" spc="-80" dirty="0">
                <a:solidFill>
                  <a:srgbClr val="4A7090"/>
                </a:solidFill>
                <a:latin typeface="Corbel"/>
                <a:cs typeface="Corbel"/>
              </a:rPr>
              <a:t> </a:t>
            </a:r>
            <a:r>
              <a:rPr sz="3200" spc="-5" dirty="0">
                <a:solidFill>
                  <a:srgbClr val="4A7090"/>
                </a:solidFill>
                <a:latin typeface="Corbel"/>
                <a:cs typeface="Corbel"/>
              </a:rPr>
              <a:t>S</a:t>
            </a:r>
            <a:r>
              <a:rPr sz="3200" dirty="0">
                <a:solidFill>
                  <a:srgbClr val="4A7090"/>
                </a:solidFill>
                <a:latin typeface="Corbel"/>
                <a:cs typeface="Corbel"/>
              </a:rPr>
              <a:t>pe</a:t>
            </a:r>
            <a:r>
              <a:rPr sz="3200" spc="-5" dirty="0">
                <a:solidFill>
                  <a:srgbClr val="4A7090"/>
                </a:solidFill>
                <a:latin typeface="Corbel"/>
                <a:cs typeface="Corbel"/>
              </a:rPr>
              <a:t>c</a:t>
            </a:r>
            <a:r>
              <a:rPr sz="3200" dirty="0">
                <a:solidFill>
                  <a:srgbClr val="4A7090"/>
                </a:solidFill>
                <a:latin typeface="Corbel"/>
                <a:cs typeface="Corbel"/>
              </a:rPr>
              <a:t>ific</a:t>
            </a:r>
            <a:r>
              <a:rPr sz="3200" spc="-270" dirty="0">
                <a:solidFill>
                  <a:srgbClr val="4A7090"/>
                </a:solidFill>
                <a:latin typeface="Corbel"/>
                <a:cs typeface="Corbel"/>
              </a:rPr>
              <a:t> </a:t>
            </a:r>
            <a:r>
              <a:rPr sz="3200" spc="-5" dirty="0">
                <a:solidFill>
                  <a:srgbClr val="4A7090"/>
                </a:solidFill>
                <a:latin typeface="Corbel"/>
                <a:cs typeface="Corbel"/>
              </a:rPr>
              <a:t>Th</a:t>
            </a:r>
            <a:r>
              <a:rPr sz="3200" dirty="0">
                <a:solidFill>
                  <a:srgbClr val="4A7090"/>
                </a:solidFill>
                <a:latin typeface="Corbel"/>
                <a:cs typeface="Corbel"/>
              </a:rPr>
              <a:t>e</a:t>
            </a:r>
            <a:r>
              <a:rPr sz="3200" spc="-5" dirty="0">
                <a:solidFill>
                  <a:srgbClr val="4A7090"/>
                </a:solidFill>
                <a:latin typeface="Corbel"/>
                <a:cs typeface="Corbel"/>
              </a:rPr>
              <a:t>o</a:t>
            </a:r>
            <a:r>
              <a:rPr sz="3200" spc="-10" dirty="0">
                <a:solidFill>
                  <a:srgbClr val="4A7090"/>
                </a:solidFill>
                <a:latin typeface="Corbel"/>
                <a:cs typeface="Corbel"/>
              </a:rPr>
              <a:t>r</a:t>
            </a:r>
            <a:r>
              <a:rPr sz="3200" dirty="0">
                <a:solidFill>
                  <a:srgbClr val="4A7090"/>
                </a:solidFill>
                <a:latin typeface="Corbel"/>
                <a:cs typeface="Corbel"/>
              </a:rPr>
              <a:t>y</a:t>
            </a:r>
            <a:endParaRPr sz="3200">
              <a:latin typeface="Corbel"/>
              <a:cs typeface="Corbel"/>
            </a:endParaRP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6262" rIns="0" bIns="0" rtlCol="0">
            <a:spAutoFit/>
          </a:bodyPr>
          <a:lstStyle/>
          <a:p>
            <a:pPr marL="461009">
              <a:lnSpc>
                <a:spcPct val="100000"/>
              </a:lnSpc>
            </a:pPr>
            <a:r>
              <a:rPr spc="-95" dirty="0"/>
              <a:t>R</a:t>
            </a:r>
            <a:r>
              <a:rPr spc="-25" dirty="0"/>
              <a:t>eferen</a:t>
            </a:r>
            <a:r>
              <a:rPr spc="5" dirty="0"/>
              <a:t>c</a:t>
            </a:r>
            <a:r>
              <a:rPr spc="-25" dirty="0"/>
              <a:t>es</a:t>
            </a:r>
          </a:p>
        </p:txBody>
      </p:sp>
      <p:sp>
        <p:nvSpPr>
          <p:cNvPr id="4" name="object 4"/>
          <p:cNvSpPr txBox="1"/>
          <p:nvPr/>
        </p:nvSpPr>
        <p:spPr>
          <a:xfrm>
            <a:off x="92456" y="6687471"/>
            <a:ext cx="13589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rPr>
              <a:t>6</a:t>
            </a:r>
            <a:r>
              <a:rPr sz="800" spc="10" dirty="0">
                <a:solidFill>
                  <a:srgbClr val="1A4A5D"/>
                </a:solidFill>
                <a:latin typeface="Corbel"/>
                <a:cs typeface="Corbel"/>
              </a:rPr>
              <a:t>9</a:t>
            </a:r>
            <a:endParaRPr sz="800">
              <a:latin typeface="Corbel"/>
              <a:cs typeface="Corbel"/>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7" name="object 7"/>
          <p:cNvSpPr txBox="1"/>
          <p:nvPr/>
        </p:nvSpPr>
        <p:spPr>
          <a:xfrm>
            <a:off x="718354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
        <p:nvSpPr>
          <p:cNvPr id="3" name="object 3"/>
          <p:cNvSpPr txBox="1"/>
          <p:nvPr/>
        </p:nvSpPr>
        <p:spPr>
          <a:xfrm>
            <a:off x="636497" y="1506587"/>
            <a:ext cx="7851140" cy="4878705"/>
          </a:xfrm>
          <a:prstGeom prst="rect">
            <a:avLst/>
          </a:prstGeom>
        </p:spPr>
        <p:txBody>
          <a:bodyPr vert="horz" wrap="square" lIns="0" tIns="0" rIns="0" bIns="0" rtlCol="0">
            <a:spAutoFit/>
          </a:bodyPr>
          <a:lstStyle/>
          <a:p>
            <a:pPr marL="169545" marR="301625" indent="-156845">
              <a:lnSpc>
                <a:spcPts val="1730"/>
              </a:lnSpc>
              <a:buFont typeface="Arial"/>
              <a:buChar char="•"/>
              <a:tabLst>
                <a:tab pos="170180" algn="l"/>
              </a:tabLst>
            </a:pPr>
            <a:r>
              <a:rPr sz="1600" spc="-25" dirty="0">
                <a:latin typeface="Corbel"/>
                <a:cs typeface="Corbel"/>
              </a:rPr>
              <a:t>A</a:t>
            </a:r>
            <a:r>
              <a:rPr sz="1600" spc="-5" dirty="0">
                <a:latin typeface="Corbel"/>
                <a:cs typeface="Corbel"/>
              </a:rPr>
              <a:t>l</a:t>
            </a:r>
            <a:r>
              <a:rPr sz="1600" spc="-15" dirty="0">
                <a:latin typeface="Corbel"/>
                <a:cs typeface="Corbel"/>
              </a:rPr>
              <a:t>an</a:t>
            </a:r>
            <a:r>
              <a:rPr sz="1600" spc="-5" dirty="0">
                <a:latin typeface="Corbel"/>
                <a:cs typeface="Corbel"/>
              </a:rPr>
              <a:t>i</a:t>
            </a:r>
            <a:r>
              <a:rPr sz="1600" spc="-15" dirty="0">
                <a:latin typeface="Corbel"/>
                <a:cs typeface="Corbel"/>
              </a:rPr>
              <a:t>z</a:t>
            </a:r>
            <a:r>
              <a:rPr sz="1600" spc="-5" dirty="0">
                <a:latin typeface="Corbel"/>
                <a:cs typeface="Corbel"/>
              </a:rPr>
              <a:t>,</a:t>
            </a:r>
            <a:r>
              <a:rPr sz="1600" spc="35" dirty="0">
                <a:latin typeface="Corbel"/>
                <a:cs typeface="Corbel"/>
              </a:rPr>
              <a:t> </a:t>
            </a:r>
            <a:r>
              <a:rPr sz="1600" spc="-15" dirty="0">
                <a:latin typeface="Corbel"/>
                <a:cs typeface="Corbel"/>
              </a:rPr>
              <a:t>M.L</a:t>
            </a:r>
            <a:r>
              <a:rPr sz="1600" spc="-5" dirty="0">
                <a:latin typeface="Corbel"/>
                <a:cs typeface="Corbel"/>
              </a:rPr>
              <a:t>.</a:t>
            </a:r>
            <a:r>
              <a:rPr sz="1600" spc="25" dirty="0">
                <a:latin typeface="Corbel"/>
                <a:cs typeface="Corbel"/>
              </a:rPr>
              <a:t> </a:t>
            </a:r>
            <a:r>
              <a:rPr sz="1600" spc="-10" dirty="0">
                <a:latin typeface="Corbel"/>
                <a:cs typeface="Corbel"/>
              </a:rPr>
              <a:t>(199</a:t>
            </a:r>
            <a:r>
              <a:rPr sz="1600" spc="-20" dirty="0">
                <a:latin typeface="Corbel"/>
                <a:cs typeface="Corbel"/>
              </a:rPr>
              <a:t>8</a:t>
            </a:r>
            <a:r>
              <a:rPr sz="1600" spc="-5" dirty="0">
                <a:latin typeface="Corbel"/>
                <a:cs typeface="Corbel"/>
              </a:rPr>
              <a:t>).</a:t>
            </a:r>
            <a:r>
              <a:rPr sz="1600" spc="-70" dirty="0">
                <a:latin typeface="Corbel"/>
                <a:cs typeface="Corbel"/>
              </a:rPr>
              <a:t> </a:t>
            </a:r>
            <a:r>
              <a:rPr sz="1600" spc="-2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a:t>
            </a:r>
            <a:r>
              <a:rPr sz="1600" spc="15" dirty="0">
                <a:latin typeface="Corbel"/>
                <a:cs typeface="Corbel"/>
              </a:rPr>
              <a:t> </a:t>
            </a:r>
            <a:r>
              <a:rPr sz="1600" spc="-15" dirty="0">
                <a:latin typeface="Corbel"/>
                <a:cs typeface="Corbel"/>
              </a:rPr>
              <a:t>a</a:t>
            </a:r>
            <a:r>
              <a:rPr sz="1600" spc="-20" dirty="0">
                <a:latin typeface="Corbel"/>
                <a:cs typeface="Corbel"/>
              </a:rPr>
              <a:t>v</a:t>
            </a:r>
            <a:r>
              <a:rPr sz="1600" spc="-15" dirty="0">
                <a:latin typeface="Corbel"/>
                <a:cs typeface="Corbel"/>
              </a:rPr>
              <a:t>a</a:t>
            </a:r>
            <a:r>
              <a:rPr sz="1600" spc="-5" dirty="0">
                <a:latin typeface="Corbel"/>
                <a:cs typeface="Corbel"/>
              </a:rPr>
              <a:t>il</a:t>
            </a:r>
            <a:r>
              <a:rPr sz="1600" spc="-15" dirty="0">
                <a:latin typeface="Corbel"/>
                <a:cs typeface="Corbel"/>
              </a:rPr>
              <a:t>ab</a:t>
            </a:r>
            <a:r>
              <a:rPr sz="1600" spc="-5" dirty="0">
                <a:latin typeface="Corbel"/>
                <a:cs typeface="Corbel"/>
              </a:rPr>
              <a:t>ili</a:t>
            </a:r>
            <a:r>
              <a:rPr sz="1600" spc="-15" dirty="0">
                <a:latin typeface="Corbel"/>
                <a:cs typeface="Corbel"/>
              </a:rPr>
              <a:t>t</a:t>
            </a:r>
            <a:r>
              <a:rPr sz="1600" spc="-10" dirty="0">
                <a:latin typeface="Corbel"/>
                <a:cs typeface="Corbel"/>
              </a:rPr>
              <a:t>y</a:t>
            </a:r>
            <a:r>
              <a:rPr sz="1600" spc="50"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15" dirty="0">
                <a:latin typeface="Corbel"/>
                <a:cs typeface="Corbel"/>
              </a:rPr>
              <a:t>ta</a:t>
            </a:r>
            <a:r>
              <a:rPr sz="1600" spc="-5" dirty="0">
                <a:latin typeface="Corbel"/>
                <a:cs typeface="Corbel"/>
              </a:rPr>
              <a:t>r</a:t>
            </a:r>
            <a:r>
              <a:rPr sz="1600" spc="-10" dirty="0">
                <a:latin typeface="Corbel"/>
                <a:cs typeface="Corbel"/>
              </a:rPr>
              <a:t>g</a:t>
            </a:r>
            <a:r>
              <a:rPr sz="1600" spc="-15" dirty="0">
                <a:latin typeface="Corbel"/>
                <a:cs typeface="Corbel"/>
              </a:rPr>
              <a:t>ete</a:t>
            </a:r>
            <a:r>
              <a:rPr sz="1600" spc="-10" dirty="0">
                <a:latin typeface="Corbel"/>
                <a:cs typeface="Corbel"/>
              </a:rPr>
              <a:t>d</a:t>
            </a:r>
            <a:r>
              <a:rPr sz="1600" spc="25" dirty="0">
                <a:latin typeface="Corbel"/>
                <a:cs typeface="Corbel"/>
              </a:rPr>
              <a:t> </a:t>
            </a:r>
            <a:r>
              <a:rPr sz="1600" spc="-15" dirty="0">
                <a:latin typeface="Corbel"/>
                <a:cs typeface="Corbel"/>
              </a:rPr>
              <a:t>ad</a:t>
            </a:r>
            <a:r>
              <a:rPr sz="1600" spc="-20" dirty="0">
                <a:latin typeface="Corbel"/>
                <a:cs typeface="Corbel"/>
              </a:rPr>
              <a:t>v</a:t>
            </a:r>
            <a:r>
              <a:rPr sz="1600" spc="-15" dirty="0">
                <a:latin typeface="Corbel"/>
                <a:cs typeface="Corbel"/>
              </a:rPr>
              <a:t>e</a:t>
            </a:r>
            <a:r>
              <a:rPr sz="1600" spc="-5" dirty="0">
                <a:latin typeface="Corbel"/>
                <a:cs typeface="Corbel"/>
              </a:rPr>
              <a:t>r</a:t>
            </a:r>
            <a:r>
              <a:rPr sz="1600" spc="-15" dirty="0">
                <a:latin typeface="Corbel"/>
                <a:cs typeface="Corbel"/>
              </a:rPr>
              <a:t>t</a:t>
            </a:r>
            <a:r>
              <a:rPr sz="1600" spc="-5" dirty="0">
                <a:latin typeface="Corbel"/>
                <a:cs typeface="Corbel"/>
              </a:rPr>
              <a:t>isi</a:t>
            </a:r>
            <a:r>
              <a:rPr sz="1600" spc="-15" dirty="0">
                <a:latin typeface="Corbel"/>
                <a:cs typeface="Corbel"/>
              </a:rPr>
              <a:t>n</a:t>
            </a:r>
            <a:r>
              <a:rPr sz="1600" spc="-10" dirty="0">
                <a:latin typeface="Corbel"/>
                <a:cs typeface="Corbel"/>
              </a:rPr>
              <a:t>g</a:t>
            </a:r>
            <a:r>
              <a:rPr sz="1600" spc="55" dirty="0">
                <a:latin typeface="Corbel"/>
                <a:cs typeface="Corbel"/>
              </a:rPr>
              <a:t> </a:t>
            </a:r>
            <a:r>
              <a:rPr sz="1600" spc="-10" dirty="0">
                <a:latin typeface="Corbel"/>
                <a:cs typeface="Corbel"/>
              </a:rPr>
              <a:t>in</a:t>
            </a:r>
            <a:r>
              <a:rPr sz="1600" spc="10" dirty="0">
                <a:latin typeface="Corbel"/>
                <a:cs typeface="Corbel"/>
              </a:rPr>
              <a:t> </a:t>
            </a:r>
            <a:r>
              <a:rPr sz="1600" spc="-5" dirty="0">
                <a:latin typeface="Corbel"/>
                <a:cs typeface="Corbel"/>
              </a:rPr>
              <a:t>r</a:t>
            </a:r>
            <a:r>
              <a:rPr sz="1600" spc="-15" dirty="0">
                <a:latin typeface="Corbel"/>
                <a:cs typeface="Corbel"/>
              </a:rPr>
              <a:t>ac</a:t>
            </a:r>
            <a:r>
              <a:rPr sz="1600" spc="-5" dirty="0">
                <a:latin typeface="Corbel"/>
                <a:cs typeface="Corbel"/>
              </a:rPr>
              <a:t>i</a:t>
            </a:r>
            <a:r>
              <a:rPr sz="1600" spc="-15" dirty="0">
                <a:latin typeface="Corbel"/>
                <a:cs typeface="Corbel"/>
              </a:rPr>
              <a:t>a</a:t>
            </a:r>
            <a:r>
              <a:rPr sz="1600" spc="-5" dirty="0">
                <a:latin typeface="Corbel"/>
                <a:cs typeface="Corbel"/>
              </a:rPr>
              <a:t>l</a:t>
            </a:r>
            <a:r>
              <a:rPr sz="1600" dirty="0">
                <a:latin typeface="Corbel"/>
                <a:cs typeface="Corbel"/>
              </a:rPr>
              <a:t>/</a:t>
            </a:r>
            <a:r>
              <a:rPr sz="1600" spc="-15" dirty="0">
                <a:latin typeface="Corbel"/>
                <a:cs typeface="Corbel"/>
              </a:rPr>
              <a:t>et</a:t>
            </a:r>
            <a:r>
              <a:rPr sz="1600" spc="-10" dirty="0">
                <a:latin typeface="Corbel"/>
                <a:cs typeface="Corbel"/>
              </a:rPr>
              <a:t>h</a:t>
            </a:r>
            <a:r>
              <a:rPr sz="1600" spc="-15" dirty="0">
                <a:latin typeface="Corbel"/>
                <a:cs typeface="Corbel"/>
              </a:rPr>
              <a:t>n</a:t>
            </a:r>
            <a:r>
              <a:rPr sz="1600" spc="-10" dirty="0">
                <a:latin typeface="Corbel"/>
                <a:cs typeface="Corbel"/>
              </a:rPr>
              <a:t>ic</a:t>
            </a:r>
            <a:r>
              <a:rPr sz="1600" spc="35" dirty="0">
                <a:latin typeface="Corbel"/>
                <a:cs typeface="Corbel"/>
              </a:rPr>
              <a:t> </a:t>
            </a:r>
            <a:r>
              <a:rPr sz="1600" spc="-20" dirty="0">
                <a:latin typeface="Corbel"/>
                <a:cs typeface="Corbel"/>
              </a:rPr>
              <a:t>m</a:t>
            </a:r>
            <a:r>
              <a:rPr sz="1600" spc="-5" dirty="0">
                <a:latin typeface="Corbel"/>
                <a:cs typeface="Corbel"/>
              </a:rPr>
              <a:t>i</a:t>
            </a:r>
            <a:r>
              <a:rPr sz="1600" spc="-15" dirty="0">
                <a:latin typeface="Corbel"/>
                <a:cs typeface="Corbel"/>
              </a:rPr>
              <a:t>n</a:t>
            </a:r>
            <a:r>
              <a:rPr sz="1600" spc="-10" dirty="0">
                <a:latin typeface="Corbel"/>
                <a:cs typeface="Corbel"/>
              </a:rPr>
              <a:t>o</a:t>
            </a:r>
            <a:r>
              <a:rPr sz="1600" spc="-5" dirty="0">
                <a:latin typeface="Corbel"/>
                <a:cs typeface="Corbel"/>
              </a:rPr>
              <a:t>ri</a:t>
            </a:r>
            <a:r>
              <a:rPr sz="1600" spc="-15" dirty="0">
                <a:latin typeface="Corbel"/>
                <a:cs typeface="Corbel"/>
              </a:rPr>
              <a:t>ty</a:t>
            </a:r>
            <a:r>
              <a:rPr sz="1600" spc="-10" dirty="0">
                <a:latin typeface="Corbel"/>
                <a:cs typeface="Corbel"/>
              </a:rPr>
              <a:t> </a:t>
            </a:r>
            <a:r>
              <a:rPr sz="1600" spc="-15" dirty="0">
                <a:latin typeface="Corbel"/>
                <a:cs typeface="Corbel"/>
              </a:rPr>
              <a:t>c</a:t>
            </a:r>
            <a:r>
              <a:rPr sz="1600" spc="-10" dirty="0">
                <a:latin typeface="Corbel"/>
                <a:cs typeface="Corbel"/>
              </a:rPr>
              <a:t>o</a:t>
            </a:r>
            <a:r>
              <a:rPr sz="1600" spc="-20" dirty="0">
                <a:latin typeface="Corbel"/>
                <a:cs typeface="Corbel"/>
              </a:rPr>
              <a:t>mm</a:t>
            </a:r>
            <a:r>
              <a:rPr sz="1600" spc="-10" dirty="0">
                <a:latin typeface="Corbel"/>
                <a:cs typeface="Corbel"/>
              </a:rPr>
              <a:t>u</a:t>
            </a:r>
            <a:r>
              <a:rPr sz="1600" spc="-15" dirty="0">
                <a:latin typeface="Corbel"/>
                <a:cs typeface="Corbel"/>
              </a:rPr>
              <a:t>n</a:t>
            </a:r>
            <a:r>
              <a:rPr sz="1600" spc="-5" dirty="0">
                <a:latin typeface="Corbel"/>
                <a:cs typeface="Corbel"/>
              </a:rPr>
              <a:t>i</a:t>
            </a:r>
            <a:r>
              <a:rPr sz="1600" spc="-15" dirty="0">
                <a:latin typeface="Corbel"/>
                <a:cs typeface="Corbel"/>
              </a:rPr>
              <a:t>t</a:t>
            </a:r>
            <a:r>
              <a:rPr sz="1600" spc="-5" dirty="0">
                <a:latin typeface="Corbel"/>
                <a:cs typeface="Corbel"/>
              </a:rPr>
              <a:t>i</a:t>
            </a:r>
            <a:r>
              <a:rPr sz="1600" spc="-15" dirty="0">
                <a:latin typeface="Corbel"/>
                <a:cs typeface="Corbel"/>
              </a:rPr>
              <a:t>e</a:t>
            </a:r>
            <a:r>
              <a:rPr sz="1600" spc="-10" dirty="0">
                <a:latin typeface="Corbel"/>
                <a:cs typeface="Corbel"/>
              </a:rPr>
              <a:t>s.</a:t>
            </a:r>
            <a:r>
              <a:rPr sz="1600" spc="35" dirty="0">
                <a:latin typeface="Corbel"/>
                <a:cs typeface="Corbel"/>
              </a:rPr>
              <a:t> </a:t>
            </a:r>
            <a:r>
              <a:rPr sz="1600" i="1" spc="-30" dirty="0">
                <a:latin typeface="Corbel"/>
                <a:cs typeface="Corbel"/>
              </a:rPr>
              <a:t>A</a:t>
            </a:r>
            <a:r>
              <a:rPr sz="1600" i="1" spc="-5" dirty="0">
                <a:latin typeface="Corbel"/>
                <a:cs typeface="Corbel"/>
              </a:rPr>
              <a:t>l</a:t>
            </a:r>
            <a:r>
              <a:rPr sz="1600" i="1" spc="-15" dirty="0">
                <a:latin typeface="Corbel"/>
                <a:cs typeface="Corbel"/>
              </a:rPr>
              <a:t>co</a:t>
            </a:r>
            <a:r>
              <a:rPr sz="1600" i="1" spc="-20" dirty="0">
                <a:latin typeface="Corbel"/>
                <a:cs typeface="Corbel"/>
              </a:rPr>
              <a:t>h</a:t>
            </a:r>
            <a:r>
              <a:rPr sz="1600" i="1" spc="-15" dirty="0">
                <a:latin typeface="Corbel"/>
                <a:cs typeface="Corbel"/>
              </a:rPr>
              <a:t>o</a:t>
            </a:r>
            <a:r>
              <a:rPr sz="1600" i="1" spc="-5" dirty="0">
                <a:latin typeface="Corbel"/>
                <a:cs typeface="Corbel"/>
              </a:rPr>
              <a:t>l</a:t>
            </a:r>
            <a:r>
              <a:rPr sz="1600" i="1" spc="40" dirty="0">
                <a:latin typeface="Corbel"/>
                <a:cs typeface="Corbel"/>
              </a:rPr>
              <a:t> </a:t>
            </a:r>
            <a:r>
              <a:rPr sz="1600" i="1" spc="-20" dirty="0">
                <a:latin typeface="Corbel"/>
                <a:cs typeface="Corbel"/>
              </a:rPr>
              <a:t>H</a:t>
            </a:r>
            <a:r>
              <a:rPr sz="1600" i="1" spc="-10" dirty="0">
                <a:latin typeface="Corbel"/>
                <a:cs typeface="Corbel"/>
              </a:rPr>
              <a:t>e</a:t>
            </a:r>
            <a:r>
              <a:rPr sz="1600" i="1" spc="-15" dirty="0">
                <a:latin typeface="Corbel"/>
                <a:cs typeface="Corbel"/>
              </a:rPr>
              <a:t>a</a:t>
            </a:r>
            <a:r>
              <a:rPr sz="1600" i="1" spc="-5" dirty="0">
                <a:latin typeface="Corbel"/>
                <a:cs typeface="Corbel"/>
              </a:rPr>
              <a:t>l</a:t>
            </a:r>
            <a:r>
              <a:rPr sz="1600" i="1" spc="-15" dirty="0">
                <a:latin typeface="Corbel"/>
                <a:cs typeface="Corbel"/>
              </a:rPr>
              <a:t>t</a:t>
            </a:r>
            <a:r>
              <a:rPr sz="1600" i="1" spc="-10" dirty="0">
                <a:latin typeface="Corbel"/>
                <a:cs typeface="Corbel"/>
              </a:rPr>
              <a:t>h</a:t>
            </a:r>
            <a:r>
              <a:rPr sz="1600" i="1" spc="30" dirty="0">
                <a:latin typeface="Corbel"/>
                <a:cs typeface="Corbel"/>
              </a:rPr>
              <a:t> </a:t>
            </a:r>
            <a:r>
              <a:rPr sz="1600" i="1" spc="-15" dirty="0">
                <a:latin typeface="Corbel"/>
                <a:cs typeface="Corbel"/>
              </a:rPr>
              <a:t>a</a:t>
            </a:r>
            <a:r>
              <a:rPr sz="1600" i="1" spc="-10" dirty="0">
                <a:latin typeface="Corbel"/>
                <a:cs typeface="Corbel"/>
              </a:rPr>
              <a:t>nd</a:t>
            </a:r>
            <a:r>
              <a:rPr sz="1600" i="1" spc="10" dirty="0">
                <a:latin typeface="Corbel"/>
                <a:cs typeface="Corbel"/>
              </a:rPr>
              <a:t> </a:t>
            </a:r>
            <a:r>
              <a:rPr sz="1600" i="1" spc="-15" dirty="0">
                <a:latin typeface="Corbel"/>
                <a:cs typeface="Corbel"/>
              </a:rPr>
              <a:t>R</a:t>
            </a:r>
            <a:r>
              <a:rPr sz="1600" i="1" spc="-10" dirty="0">
                <a:latin typeface="Corbel"/>
                <a:cs typeface="Corbel"/>
              </a:rPr>
              <a:t>ese</a:t>
            </a:r>
            <a:r>
              <a:rPr sz="1600" i="1" spc="-15" dirty="0">
                <a:latin typeface="Corbel"/>
                <a:cs typeface="Corbel"/>
              </a:rPr>
              <a:t>arc</a:t>
            </a:r>
            <a:r>
              <a:rPr sz="1600" i="1" spc="-10" dirty="0">
                <a:latin typeface="Corbel"/>
                <a:cs typeface="Corbel"/>
              </a:rPr>
              <a:t>h</a:t>
            </a:r>
            <a:r>
              <a:rPr sz="1600" i="1" spc="-90" dirty="0">
                <a:latin typeface="Corbel"/>
                <a:cs typeface="Corbel"/>
              </a:rPr>
              <a:t> </a:t>
            </a:r>
            <a:r>
              <a:rPr sz="1600" i="1" spc="-55" dirty="0">
                <a:latin typeface="Corbel"/>
                <a:cs typeface="Corbel"/>
              </a:rPr>
              <a:t>W</a:t>
            </a:r>
            <a:r>
              <a:rPr sz="1600" i="1" spc="-15" dirty="0">
                <a:latin typeface="Corbel"/>
                <a:cs typeface="Corbel"/>
              </a:rPr>
              <a:t>or</a:t>
            </a:r>
            <a:r>
              <a:rPr sz="1600" i="1" spc="-5" dirty="0">
                <a:latin typeface="Corbel"/>
                <a:cs typeface="Corbel"/>
              </a:rPr>
              <a:t>l</a:t>
            </a:r>
            <a:r>
              <a:rPr sz="1600" i="1" spc="-15" dirty="0">
                <a:latin typeface="Corbel"/>
                <a:cs typeface="Corbel"/>
              </a:rPr>
              <a:t>d</a:t>
            </a:r>
            <a:r>
              <a:rPr sz="1600" i="1" spc="-5" dirty="0">
                <a:latin typeface="Corbel"/>
                <a:cs typeface="Corbel"/>
              </a:rPr>
              <a:t>,</a:t>
            </a:r>
            <a:r>
              <a:rPr sz="1600" i="1" spc="45" dirty="0">
                <a:latin typeface="Corbel"/>
                <a:cs typeface="Corbel"/>
              </a:rPr>
              <a:t> </a:t>
            </a:r>
            <a:r>
              <a:rPr sz="1600" i="1" spc="-75" dirty="0">
                <a:latin typeface="Corbel"/>
                <a:cs typeface="Corbel"/>
              </a:rPr>
              <a:t>2</a:t>
            </a:r>
            <a:r>
              <a:rPr sz="1600" i="1" spc="-15" dirty="0">
                <a:latin typeface="Corbel"/>
                <a:cs typeface="Corbel"/>
              </a:rPr>
              <a:t>2</a:t>
            </a:r>
            <a:r>
              <a:rPr sz="1600" spc="-10" dirty="0">
                <a:latin typeface="Corbel"/>
                <a:cs typeface="Corbel"/>
              </a:rPr>
              <a:t>(4),</a:t>
            </a:r>
            <a:r>
              <a:rPr sz="1600" dirty="0">
                <a:latin typeface="Corbel"/>
                <a:cs typeface="Corbel"/>
              </a:rPr>
              <a:t> </a:t>
            </a:r>
            <a:r>
              <a:rPr sz="1600" spc="-10" dirty="0">
                <a:latin typeface="Corbel"/>
                <a:cs typeface="Corbel"/>
              </a:rPr>
              <a:t>2</a:t>
            </a:r>
            <a:r>
              <a:rPr sz="1600" spc="-20" dirty="0">
                <a:latin typeface="Corbel"/>
                <a:cs typeface="Corbel"/>
              </a:rPr>
              <a:t>8</a:t>
            </a:r>
            <a:r>
              <a:rPr sz="1600" spc="-10" dirty="0">
                <a:latin typeface="Corbel"/>
                <a:cs typeface="Corbel"/>
              </a:rPr>
              <a:t>6</a:t>
            </a:r>
            <a:r>
              <a:rPr sz="1600" spc="-15" dirty="0">
                <a:latin typeface="Corbel"/>
                <a:cs typeface="Corbel"/>
              </a:rPr>
              <a:t>-</a:t>
            </a:r>
            <a:r>
              <a:rPr sz="1600" spc="-10" dirty="0">
                <a:latin typeface="Corbel"/>
                <a:cs typeface="Corbel"/>
              </a:rPr>
              <a:t>2</a:t>
            </a:r>
            <a:r>
              <a:rPr sz="1600" spc="-20" dirty="0">
                <a:latin typeface="Corbel"/>
                <a:cs typeface="Corbel"/>
              </a:rPr>
              <a:t>8</a:t>
            </a:r>
            <a:r>
              <a:rPr sz="1600" spc="-10" dirty="0">
                <a:latin typeface="Corbel"/>
                <a:cs typeface="Corbel"/>
              </a:rPr>
              <a:t>9.</a:t>
            </a:r>
            <a:endParaRPr sz="1600">
              <a:latin typeface="Corbel"/>
              <a:cs typeface="Corbel"/>
            </a:endParaRPr>
          </a:p>
          <a:p>
            <a:pPr marL="169545" marR="5080" indent="-156845">
              <a:lnSpc>
                <a:spcPts val="1730"/>
              </a:lnSpc>
              <a:spcBef>
                <a:spcPts val="800"/>
              </a:spcBef>
              <a:buFont typeface="Arial"/>
              <a:buChar char="•"/>
              <a:tabLst>
                <a:tab pos="170180" algn="l"/>
              </a:tabLst>
            </a:pPr>
            <a:r>
              <a:rPr sz="1600" spc="-10" dirty="0">
                <a:latin typeface="Corbel"/>
                <a:cs typeface="Corbel"/>
              </a:rPr>
              <a:t>B</a:t>
            </a:r>
            <a:r>
              <a:rPr sz="1600" spc="-15" dirty="0">
                <a:latin typeface="Corbel"/>
                <a:cs typeface="Corbel"/>
              </a:rPr>
              <a:t>a</a:t>
            </a:r>
            <a:r>
              <a:rPr sz="1600" spc="-5" dirty="0">
                <a:latin typeface="Corbel"/>
                <a:cs typeface="Corbel"/>
              </a:rPr>
              <a:t>r</a:t>
            </a:r>
            <a:r>
              <a:rPr sz="1600" spc="-15" dirty="0">
                <a:latin typeface="Corbel"/>
                <a:cs typeface="Corbel"/>
              </a:rPr>
              <a:t>e</a:t>
            </a:r>
            <a:r>
              <a:rPr sz="1600" spc="-10" dirty="0">
                <a:latin typeface="Corbel"/>
                <a:cs typeface="Corbel"/>
              </a:rPr>
              <a:t>s,</a:t>
            </a:r>
            <a:r>
              <a:rPr sz="1600" spc="-35" dirty="0">
                <a:latin typeface="Corbel"/>
                <a:cs typeface="Corbel"/>
              </a:rPr>
              <a:t> </a:t>
            </a:r>
            <a:r>
              <a:rPr sz="1600" spc="-15" dirty="0">
                <a:latin typeface="Corbel"/>
                <a:cs typeface="Corbel"/>
              </a:rPr>
              <a:t>C.</a:t>
            </a:r>
            <a:r>
              <a:rPr sz="1600" spc="-10" dirty="0">
                <a:latin typeface="Corbel"/>
                <a:cs typeface="Corbel"/>
              </a:rPr>
              <a:t>B.</a:t>
            </a:r>
            <a:r>
              <a:rPr sz="1600" spc="-5" dirty="0">
                <a:latin typeface="Corbel"/>
                <a:cs typeface="Corbel"/>
              </a:rPr>
              <a:t>,</a:t>
            </a:r>
            <a:r>
              <a:rPr sz="1600" spc="15" dirty="0">
                <a:latin typeface="Corbel"/>
                <a:cs typeface="Corbel"/>
              </a:rPr>
              <a:t> </a:t>
            </a:r>
            <a:r>
              <a:rPr sz="1600" spc="-15" dirty="0">
                <a:latin typeface="Corbel"/>
                <a:cs typeface="Corbel"/>
              </a:rPr>
              <a:t>&amp;</a:t>
            </a:r>
            <a:r>
              <a:rPr sz="1600" spc="-45" dirty="0">
                <a:latin typeface="Corbel"/>
                <a:cs typeface="Corbel"/>
              </a:rPr>
              <a:t> </a:t>
            </a:r>
            <a:r>
              <a:rPr sz="1600" spc="-15" dirty="0">
                <a:latin typeface="Corbel"/>
                <a:cs typeface="Corbel"/>
              </a:rPr>
              <a:t>C</a:t>
            </a:r>
            <a:r>
              <a:rPr sz="1600" spc="-10" dirty="0">
                <a:latin typeface="Corbel"/>
                <a:cs typeface="Corbel"/>
              </a:rPr>
              <a:t>h</a:t>
            </a:r>
            <a:r>
              <a:rPr sz="1600" spc="-15" dirty="0">
                <a:latin typeface="Corbel"/>
                <a:cs typeface="Corbel"/>
              </a:rPr>
              <a:t>a</a:t>
            </a:r>
            <a:r>
              <a:rPr sz="1600" spc="-5" dirty="0">
                <a:latin typeface="Corbel"/>
                <a:cs typeface="Corbel"/>
              </a:rPr>
              <a:t>r</a:t>
            </a:r>
            <a:r>
              <a:rPr sz="1600" spc="-15" dirty="0">
                <a:latin typeface="Corbel"/>
                <a:cs typeface="Corbel"/>
              </a:rPr>
              <a:t>t</a:t>
            </a:r>
            <a:r>
              <a:rPr sz="1600" spc="-5" dirty="0">
                <a:latin typeface="Corbel"/>
                <a:cs typeface="Corbel"/>
              </a:rPr>
              <a:t>i</a:t>
            </a:r>
            <a:r>
              <a:rPr sz="1600" spc="-15" dirty="0">
                <a:latin typeface="Corbel"/>
                <a:cs typeface="Corbel"/>
              </a:rPr>
              <a:t>e</a:t>
            </a:r>
            <a:r>
              <a:rPr sz="1600" spc="-80" dirty="0">
                <a:latin typeface="Corbel"/>
                <a:cs typeface="Corbel"/>
              </a:rPr>
              <a:t>r</a:t>
            </a:r>
            <a:r>
              <a:rPr sz="1600" spc="-5" dirty="0">
                <a:latin typeface="Corbel"/>
                <a:cs typeface="Corbel"/>
              </a:rPr>
              <a:t>,</a:t>
            </a:r>
            <a:r>
              <a:rPr sz="1600" spc="10" dirty="0">
                <a:latin typeface="Corbel"/>
                <a:cs typeface="Corbel"/>
              </a:rPr>
              <a:t> </a:t>
            </a:r>
            <a:r>
              <a:rPr sz="1600" spc="-20" dirty="0">
                <a:latin typeface="Corbel"/>
                <a:cs typeface="Corbel"/>
              </a:rPr>
              <a:t>K</a:t>
            </a:r>
            <a:r>
              <a:rPr sz="1600" spc="-10" dirty="0">
                <a:latin typeface="Corbel"/>
                <a:cs typeface="Corbel"/>
              </a:rPr>
              <a:t>.G.</a:t>
            </a:r>
            <a:r>
              <a:rPr sz="1600" spc="10" dirty="0">
                <a:latin typeface="Corbel"/>
                <a:cs typeface="Corbel"/>
              </a:rPr>
              <a:t> </a:t>
            </a:r>
            <a:r>
              <a:rPr sz="1600" spc="-5" dirty="0">
                <a:latin typeface="Corbel"/>
                <a:cs typeface="Corbel"/>
              </a:rPr>
              <a:t>(</a:t>
            </a:r>
            <a:r>
              <a:rPr sz="1600" spc="-45" dirty="0">
                <a:latin typeface="Corbel"/>
                <a:cs typeface="Corbel"/>
              </a:rPr>
              <a:t>2</a:t>
            </a:r>
            <a:r>
              <a:rPr sz="1600" spc="-50" dirty="0">
                <a:latin typeface="Corbel"/>
                <a:cs typeface="Corbel"/>
              </a:rPr>
              <a:t>02</a:t>
            </a:r>
            <a:r>
              <a:rPr sz="1600" spc="-15" dirty="0">
                <a:latin typeface="Corbel"/>
                <a:cs typeface="Corbel"/>
              </a:rPr>
              <a:t>0</a:t>
            </a:r>
            <a:r>
              <a:rPr sz="1600" spc="-5" dirty="0">
                <a:latin typeface="Corbel"/>
                <a:cs typeface="Corbel"/>
              </a:rPr>
              <a:t>).</a:t>
            </a:r>
            <a:r>
              <a:rPr sz="1600" spc="-85" dirty="0">
                <a:latin typeface="Corbel"/>
                <a:cs typeface="Corbel"/>
              </a:rPr>
              <a:t> </a:t>
            </a:r>
            <a:r>
              <a:rPr sz="1600" spc="-10" dirty="0">
                <a:latin typeface="Corbel"/>
                <a:cs typeface="Corbel"/>
              </a:rPr>
              <a:t>The</a:t>
            </a:r>
            <a:r>
              <a:rPr sz="1600" spc="10" dirty="0">
                <a:latin typeface="Corbel"/>
                <a:cs typeface="Corbel"/>
              </a:rPr>
              <a:t> </a:t>
            </a:r>
            <a:r>
              <a:rPr sz="1600" spc="-5" dirty="0">
                <a:latin typeface="Corbel"/>
                <a:cs typeface="Corbel"/>
              </a:rPr>
              <a:t>r</a:t>
            </a:r>
            <a:r>
              <a:rPr sz="1600" spc="-10" dirty="0">
                <a:latin typeface="Corbel"/>
                <a:cs typeface="Corbel"/>
              </a:rPr>
              <a:t>ole</a:t>
            </a:r>
            <a:r>
              <a:rPr sz="1600" dirty="0">
                <a:latin typeface="Corbel"/>
                <a:cs typeface="Corbel"/>
              </a:rPr>
              <a:t> </a:t>
            </a:r>
            <a:r>
              <a:rPr sz="1600" spc="-10" dirty="0">
                <a:latin typeface="Corbel"/>
                <a:cs typeface="Corbel"/>
              </a:rPr>
              <a:t>of</a:t>
            </a:r>
            <a:r>
              <a:rPr sz="1600" spc="10" dirty="0">
                <a:latin typeface="Corbel"/>
                <a:cs typeface="Corbel"/>
              </a:rPr>
              <a:t> </a:t>
            </a:r>
            <a:r>
              <a:rPr sz="1600" spc="-5" dirty="0">
                <a:latin typeface="Corbel"/>
                <a:cs typeface="Corbel"/>
              </a:rPr>
              <a:t>g</a:t>
            </a:r>
            <a:r>
              <a:rPr sz="1600" spc="-15" dirty="0">
                <a:latin typeface="Corbel"/>
                <a:cs typeface="Corbel"/>
              </a:rPr>
              <a:t>ene</a:t>
            </a:r>
            <a:r>
              <a:rPr sz="1600" spc="-10" dirty="0">
                <a:latin typeface="Corbel"/>
                <a:cs typeface="Corbel"/>
              </a:rPr>
              <a:t>s</a:t>
            </a:r>
            <a:r>
              <a:rPr sz="1600" spc="30"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15" dirty="0">
                <a:latin typeface="Corbel"/>
                <a:cs typeface="Corbel"/>
              </a:rPr>
              <a:t>en</a:t>
            </a:r>
            <a:r>
              <a:rPr sz="1600" spc="-20" dirty="0">
                <a:latin typeface="Corbel"/>
                <a:cs typeface="Corbel"/>
              </a:rPr>
              <a:t>v</a:t>
            </a:r>
            <a:r>
              <a:rPr sz="1600" spc="-5" dirty="0">
                <a:latin typeface="Corbel"/>
                <a:cs typeface="Corbel"/>
              </a:rPr>
              <a:t>ir</a:t>
            </a:r>
            <a:r>
              <a:rPr sz="1600" spc="-10" dirty="0">
                <a:latin typeface="Corbel"/>
                <a:cs typeface="Corbel"/>
              </a:rPr>
              <a:t>o</a:t>
            </a:r>
            <a:r>
              <a:rPr sz="1600" spc="-20" dirty="0">
                <a:latin typeface="Corbel"/>
                <a:cs typeface="Corbel"/>
              </a:rPr>
              <a:t>nm</a:t>
            </a:r>
            <a:r>
              <a:rPr sz="1600" spc="-15" dirty="0">
                <a:latin typeface="Corbel"/>
                <a:cs typeface="Corbel"/>
              </a:rPr>
              <a:t>en</a:t>
            </a:r>
            <a:r>
              <a:rPr sz="1600" spc="-10" dirty="0">
                <a:latin typeface="Corbel"/>
                <a:cs typeface="Corbel"/>
              </a:rPr>
              <a:t>t</a:t>
            </a:r>
            <a:r>
              <a:rPr sz="1600" spc="60" dirty="0">
                <a:latin typeface="Corbel"/>
                <a:cs typeface="Corbel"/>
              </a:rPr>
              <a:t> </a:t>
            </a:r>
            <a:r>
              <a:rPr sz="1600" spc="-10" dirty="0">
                <a:latin typeface="Corbel"/>
                <a:cs typeface="Corbel"/>
              </a:rPr>
              <a:t>in</a:t>
            </a:r>
            <a:r>
              <a:rPr sz="1600" spc="10" dirty="0">
                <a:latin typeface="Corbel"/>
                <a:cs typeface="Corbel"/>
              </a:rPr>
              <a:t> </a:t>
            </a:r>
            <a:r>
              <a:rPr sz="1600" spc="-10" dirty="0">
                <a:latin typeface="Corbel"/>
                <a:cs typeface="Corbel"/>
              </a:rPr>
              <a:t>sh</a:t>
            </a:r>
            <a:r>
              <a:rPr sz="1600" spc="-15" dirty="0">
                <a:latin typeface="Corbel"/>
                <a:cs typeface="Corbel"/>
              </a:rPr>
              <a:t>a</a:t>
            </a:r>
            <a:r>
              <a:rPr sz="1600" spc="-5" dirty="0">
                <a:latin typeface="Corbel"/>
                <a:cs typeface="Corbel"/>
              </a:rPr>
              <a:t>pi</a:t>
            </a:r>
            <a:r>
              <a:rPr sz="1600" spc="-15" dirty="0">
                <a:latin typeface="Corbel"/>
                <a:cs typeface="Corbel"/>
              </a:rPr>
              <a:t>n</a:t>
            </a:r>
            <a:r>
              <a:rPr sz="1600" spc="-10" dirty="0">
                <a:latin typeface="Corbel"/>
                <a:cs typeface="Corbel"/>
              </a:rPr>
              <a:t>g</a:t>
            </a:r>
            <a:r>
              <a:rPr sz="1600" spc="30" dirty="0">
                <a:latin typeface="Corbel"/>
                <a:cs typeface="Corbel"/>
              </a:rPr>
              <a:t> </a:t>
            </a:r>
            <a:r>
              <a:rPr sz="1600" spc="-10" dirty="0">
                <a:latin typeface="Corbel"/>
                <a:cs typeface="Corbel"/>
              </a:rPr>
              <a:t>su</a:t>
            </a:r>
            <a:r>
              <a:rPr sz="1600" spc="-15" dirty="0">
                <a:latin typeface="Corbel"/>
                <a:cs typeface="Corbel"/>
              </a:rPr>
              <a:t>b</a:t>
            </a:r>
            <a:r>
              <a:rPr sz="1600" spc="-10" dirty="0">
                <a:latin typeface="Corbel"/>
                <a:cs typeface="Corbel"/>
              </a:rPr>
              <a:t>s</a:t>
            </a:r>
            <a:r>
              <a:rPr sz="1600" spc="-15" dirty="0">
                <a:latin typeface="Corbel"/>
                <a:cs typeface="Corbel"/>
              </a:rPr>
              <a:t>tanc</a:t>
            </a:r>
            <a:r>
              <a:rPr sz="1600" spc="-10" dirty="0">
                <a:latin typeface="Corbel"/>
                <a:cs typeface="Corbel"/>
              </a:rPr>
              <a:t>e</a:t>
            </a:r>
            <a:r>
              <a:rPr sz="1600" spc="-5" dirty="0">
                <a:latin typeface="Corbel"/>
                <a:cs typeface="Corbel"/>
              </a:rPr>
              <a:t> </a:t>
            </a:r>
            <a:r>
              <a:rPr sz="1600" spc="-20" dirty="0">
                <a:latin typeface="Corbel"/>
                <a:cs typeface="Corbel"/>
              </a:rPr>
              <a:t>m</a:t>
            </a:r>
            <a:r>
              <a:rPr sz="1600" spc="-10" dirty="0">
                <a:latin typeface="Corbel"/>
                <a:cs typeface="Corbel"/>
              </a:rPr>
              <a:t>isus</a:t>
            </a:r>
            <a:r>
              <a:rPr sz="1600" spc="-15" dirty="0">
                <a:latin typeface="Corbel"/>
                <a:cs typeface="Corbel"/>
              </a:rPr>
              <a:t>e</a:t>
            </a:r>
            <a:r>
              <a:rPr sz="1600" spc="-5" dirty="0">
                <a:latin typeface="Corbel"/>
                <a:cs typeface="Corbel"/>
              </a:rPr>
              <a:t>.</a:t>
            </a:r>
            <a:r>
              <a:rPr sz="1600" spc="25" dirty="0">
                <a:latin typeface="Corbel"/>
                <a:cs typeface="Corbel"/>
              </a:rPr>
              <a:t> </a:t>
            </a:r>
            <a:r>
              <a:rPr sz="1600" spc="-10" dirty="0">
                <a:latin typeface="Corbel"/>
                <a:cs typeface="Corbel"/>
              </a:rPr>
              <a:t>In</a:t>
            </a:r>
            <a:r>
              <a:rPr sz="1600" spc="-75" dirty="0">
                <a:latin typeface="Corbel"/>
                <a:cs typeface="Corbel"/>
              </a:rPr>
              <a:t> </a:t>
            </a:r>
            <a:r>
              <a:rPr sz="1600" spc="-25" dirty="0">
                <a:latin typeface="Corbel"/>
                <a:cs typeface="Corbel"/>
              </a:rPr>
              <a:t>A</a:t>
            </a:r>
            <a:r>
              <a:rPr sz="1600" spc="-15" dirty="0">
                <a:latin typeface="Corbel"/>
                <a:cs typeface="Corbel"/>
              </a:rPr>
              <a:t>.L</a:t>
            </a:r>
            <a:r>
              <a:rPr sz="1600" spc="-5" dirty="0">
                <a:latin typeface="Corbel"/>
                <a:cs typeface="Corbel"/>
              </a:rPr>
              <a:t>.</a:t>
            </a:r>
            <a:r>
              <a:rPr sz="1600" spc="25" dirty="0">
                <a:latin typeface="Corbel"/>
                <a:cs typeface="Corbel"/>
              </a:rPr>
              <a:t> </a:t>
            </a:r>
            <a:r>
              <a:rPr sz="1600" spc="-10" dirty="0">
                <a:latin typeface="Corbel"/>
                <a:cs typeface="Corbel"/>
              </a:rPr>
              <a:t>B</a:t>
            </a:r>
            <a:r>
              <a:rPr sz="1600" spc="-15" dirty="0">
                <a:latin typeface="Corbel"/>
                <a:cs typeface="Corbel"/>
              </a:rPr>
              <a:t>e</a:t>
            </a:r>
            <a:r>
              <a:rPr sz="1600" spc="-5" dirty="0">
                <a:latin typeface="Corbel"/>
                <a:cs typeface="Corbel"/>
              </a:rPr>
              <a:t>g</a:t>
            </a:r>
            <a:r>
              <a:rPr sz="1600" spc="-10" dirty="0">
                <a:latin typeface="Corbel"/>
                <a:cs typeface="Corbel"/>
              </a:rPr>
              <a:t>un</a:t>
            </a:r>
            <a:r>
              <a:rPr sz="1600" spc="25" dirty="0">
                <a:latin typeface="Corbel"/>
                <a:cs typeface="Corbel"/>
              </a:rPr>
              <a:t> </a:t>
            </a:r>
            <a:r>
              <a:rPr sz="1600" spc="-15" dirty="0">
                <a:latin typeface="Corbel"/>
                <a:cs typeface="Corbel"/>
              </a:rPr>
              <a:t>&amp;</a:t>
            </a:r>
            <a:r>
              <a:rPr sz="1600" dirty="0">
                <a:latin typeface="Corbel"/>
                <a:cs typeface="Corbel"/>
              </a:rPr>
              <a:t> </a:t>
            </a:r>
            <a:r>
              <a:rPr sz="1600" spc="-20" dirty="0">
                <a:latin typeface="Corbel"/>
                <a:cs typeface="Corbel"/>
              </a:rPr>
              <a:t>M</a:t>
            </a:r>
            <a:r>
              <a:rPr sz="1600" spc="-5" dirty="0">
                <a:latin typeface="Corbel"/>
                <a:cs typeface="Corbel"/>
              </a:rPr>
              <a:t>.</a:t>
            </a:r>
            <a:r>
              <a:rPr sz="1600" spc="10" dirty="0">
                <a:latin typeface="Corbel"/>
                <a:cs typeface="Corbel"/>
              </a:rPr>
              <a:t> </a:t>
            </a:r>
            <a:r>
              <a:rPr sz="1600" spc="-20" dirty="0">
                <a:latin typeface="Corbel"/>
                <a:cs typeface="Corbel"/>
              </a:rPr>
              <a:t>M</a:t>
            </a:r>
            <a:r>
              <a:rPr sz="1600" spc="-5" dirty="0">
                <a:latin typeface="Corbel"/>
                <a:cs typeface="Corbel"/>
              </a:rPr>
              <a:t>.</a:t>
            </a:r>
            <a:r>
              <a:rPr sz="1600" spc="10" dirty="0">
                <a:latin typeface="Corbel"/>
                <a:cs typeface="Corbel"/>
              </a:rPr>
              <a:t> </a:t>
            </a:r>
            <a:r>
              <a:rPr sz="1600" spc="-20" dirty="0">
                <a:latin typeface="Corbel"/>
                <a:cs typeface="Corbel"/>
              </a:rPr>
              <a:t>M</a:t>
            </a:r>
            <a:r>
              <a:rPr sz="1600" spc="-10" dirty="0">
                <a:latin typeface="Corbel"/>
                <a:cs typeface="Corbel"/>
              </a:rPr>
              <a:t>u</a:t>
            </a:r>
            <a:r>
              <a:rPr sz="1600" spc="-5" dirty="0">
                <a:latin typeface="Corbel"/>
                <a:cs typeface="Corbel"/>
              </a:rPr>
              <a:t>rr</a:t>
            </a:r>
            <a:r>
              <a:rPr sz="1600" spc="-15" dirty="0">
                <a:latin typeface="Corbel"/>
                <a:cs typeface="Corbel"/>
              </a:rPr>
              <a:t>a</a:t>
            </a:r>
            <a:r>
              <a:rPr sz="1600" spc="-70" dirty="0">
                <a:latin typeface="Corbel"/>
                <a:cs typeface="Corbel"/>
              </a:rPr>
              <a:t>y</a:t>
            </a:r>
            <a:r>
              <a:rPr sz="1600" spc="-5" dirty="0">
                <a:latin typeface="Corbel"/>
                <a:cs typeface="Corbel"/>
              </a:rPr>
              <a:t>,</a:t>
            </a:r>
            <a:r>
              <a:rPr sz="1600" spc="15" dirty="0">
                <a:latin typeface="Corbel"/>
                <a:cs typeface="Corbel"/>
              </a:rPr>
              <a:t> </a:t>
            </a:r>
            <a:r>
              <a:rPr sz="1600" spc="-5" dirty="0">
                <a:latin typeface="Corbel"/>
                <a:cs typeface="Corbel"/>
              </a:rPr>
              <a:t>(</a:t>
            </a:r>
            <a:r>
              <a:rPr sz="1600" spc="-15" dirty="0">
                <a:latin typeface="Corbel"/>
                <a:cs typeface="Corbel"/>
              </a:rPr>
              <a:t>Ed</a:t>
            </a:r>
            <a:r>
              <a:rPr sz="1600" spc="-10" dirty="0">
                <a:latin typeface="Corbel"/>
                <a:cs typeface="Corbel"/>
              </a:rPr>
              <a:t>s.</a:t>
            </a:r>
            <a:r>
              <a:rPr sz="1600" spc="-5" dirty="0">
                <a:latin typeface="Corbel"/>
                <a:cs typeface="Corbel"/>
              </a:rPr>
              <a:t>),</a:t>
            </a:r>
            <a:r>
              <a:rPr sz="1600" spc="-85" dirty="0">
                <a:latin typeface="Corbel"/>
                <a:cs typeface="Corbel"/>
              </a:rPr>
              <a:t> </a:t>
            </a:r>
            <a:r>
              <a:rPr sz="1600" spc="-5" dirty="0">
                <a:latin typeface="Corbel"/>
                <a:cs typeface="Corbel"/>
              </a:rPr>
              <a:t>T</a:t>
            </a:r>
            <a:r>
              <a:rPr sz="1600" i="1" spc="-20" dirty="0">
                <a:latin typeface="Corbel"/>
                <a:cs typeface="Corbel"/>
              </a:rPr>
              <a:t>h</a:t>
            </a:r>
            <a:r>
              <a:rPr sz="1600" i="1" spc="-10" dirty="0">
                <a:latin typeface="Corbel"/>
                <a:cs typeface="Corbel"/>
              </a:rPr>
              <a:t>e</a:t>
            </a:r>
            <a:r>
              <a:rPr sz="1600" i="1" spc="5" dirty="0">
                <a:latin typeface="Corbel"/>
                <a:cs typeface="Corbel"/>
              </a:rPr>
              <a:t> </a:t>
            </a:r>
            <a:r>
              <a:rPr sz="1600" i="1" spc="-15" dirty="0">
                <a:latin typeface="Corbel"/>
                <a:cs typeface="Corbel"/>
              </a:rPr>
              <a:t>Rout</a:t>
            </a:r>
            <a:r>
              <a:rPr sz="1600" i="1" spc="-10" dirty="0">
                <a:latin typeface="Corbel"/>
                <a:cs typeface="Corbel"/>
              </a:rPr>
              <a:t>le</a:t>
            </a:r>
            <a:r>
              <a:rPr sz="1600" i="1" spc="-15" dirty="0">
                <a:latin typeface="Corbel"/>
                <a:cs typeface="Corbel"/>
              </a:rPr>
              <a:t>dg</a:t>
            </a:r>
            <a:r>
              <a:rPr sz="1600" i="1" spc="-10" dirty="0">
                <a:latin typeface="Corbel"/>
                <a:cs typeface="Corbel"/>
              </a:rPr>
              <a:t>e</a:t>
            </a:r>
            <a:r>
              <a:rPr sz="1600" i="1" spc="40" dirty="0">
                <a:latin typeface="Corbel"/>
                <a:cs typeface="Corbel"/>
              </a:rPr>
              <a:t> </a:t>
            </a:r>
            <a:r>
              <a:rPr sz="1600" i="1" spc="-20" dirty="0">
                <a:latin typeface="Corbel"/>
                <a:cs typeface="Corbel"/>
              </a:rPr>
              <a:t>h</a:t>
            </a:r>
            <a:r>
              <a:rPr sz="1600" i="1" spc="-15" dirty="0">
                <a:latin typeface="Corbel"/>
                <a:cs typeface="Corbel"/>
              </a:rPr>
              <a:t>a</a:t>
            </a:r>
            <a:r>
              <a:rPr sz="1600" i="1" spc="-10" dirty="0">
                <a:latin typeface="Corbel"/>
                <a:cs typeface="Corbel"/>
              </a:rPr>
              <a:t>n</a:t>
            </a:r>
            <a:r>
              <a:rPr sz="1600" i="1" spc="-15" dirty="0">
                <a:latin typeface="Corbel"/>
                <a:cs typeface="Corbel"/>
              </a:rPr>
              <a:t>d</a:t>
            </a:r>
            <a:r>
              <a:rPr sz="1600" i="1" spc="-10" dirty="0">
                <a:latin typeface="Corbel"/>
                <a:cs typeface="Corbel"/>
              </a:rPr>
              <a:t>b</a:t>
            </a:r>
            <a:r>
              <a:rPr sz="1600" i="1" spc="-15" dirty="0">
                <a:latin typeface="Corbel"/>
                <a:cs typeface="Corbel"/>
              </a:rPr>
              <a:t>oo</a:t>
            </a:r>
            <a:r>
              <a:rPr sz="1600" i="1" spc="-10" dirty="0">
                <a:latin typeface="Corbel"/>
                <a:cs typeface="Corbel"/>
              </a:rPr>
              <a:t>k</a:t>
            </a:r>
            <a:r>
              <a:rPr sz="1600" i="1" spc="35" dirty="0">
                <a:latin typeface="Corbel"/>
                <a:cs typeface="Corbel"/>
              </a:rPr>
              <a:t> </a:t>
            </a:r>
            <a:r>
              <a:rPr sz="1600" i="1" spc="-15" dirty="0">
                <a:latin typeface="Corbel"/>
                <a:cs typeface="Corbel"/>
              </a:rPr>
              <a:t>o</a:t>
            </a:r>
            <a:r>
              <a:rPr sz="1600" i="1" spc="-5" dirty="0">
                <a:latin typeface="Corbel"/>
                <a:cs typeface="Corbel"/>
              </a:rPr>
              <a:t>f</a:t>
            </a:r>
            <a:r>
              <a:rPr sz="1600" i="1" spc="15" dirty="0">
                <a:latin typeface="Corbel"/>
                <a:cs typeface="Corbel"/>
              </a:rPr>
              <a:t> </a:t>
            </a:r>
            <a:r>
              <a:rPr sz="1600" i="1" spc="-10" dirty="0">
                <a:latin typeface="Corbel"/>
                <a:cs typeface="Corbel"/>
              </a:rPr>
              <a:t>s</a:t>
            </a:r>
            <a:r>
              <a:rPr sz="1600" i="1" spc="-15" dirty="0">
                <a:latin typeface="Corbel"/>
                <a:cs typeface="Corbel"/>
              </a:rPr>
              <a:t>ocia</a:t>
            </a:r>
            <a:r>
              <a:rPr sz="1600" i="1" spc="-5" dirty="0">
                <a:latin typeface="Corbel"/>
                <a:cs typeface="Corbel"/>
              </a:rPr>
              <a:t>l</a:t>
            </a:r>
            <a:r>
              <a:rPr sz="1600" i="1" spc="25" dirty="0">
                <a:latin typeface="Corbel"/>
                <a:cs typeface="Corbel"/>
              </a:rPr>
              <a:t> </a:t>
            </a:r>
            <a:r>
              <a:rPr sz="1600" i="1" spc="-15" dirty="0">
                <a:latin typeface="Corbel"/>
                <a:cs typeface="Corbel"/>
              </a:rPr>
              <a:t>wor</a:t>
            </a:r>
            <a:r>
              <a:rPr sz="1600" i="1" spc="-10" dirty="0">
                <a:latin typeface="Corbel"/>
                <a:cs typeface="Corbel"/>
              </a:rPr>
              <a:t>k</a:t>
            </a:r>
            <a:r>
              <a:rPr sz="1600" i="1" spc="10" dirty="0">
                <a:latin typeface="Corbel"/>
                <a:cs typeface="Corbel"/>
              </a:rPr>
              <a:t> </a:t>
            </a:r>
            <a:r>
              <a:rPr sz="1600" i="1" spc="-15" dirty="0">
                <a:latin typeface="Corbel"/>
                <a:cs typeface="Corbel"/>
              </a:rPr>
              <a:t>a</a:t>
            </a:r>
            <a:r>
              <a:rPr sz="1600" i="1" spc="-10" dirty="0">
                <a:latin typeface="Corbel"/>
                <a:cs typeface="Corbel"/>
              </a:rPr>
              <a:t>nd</a:t>
            </a:r>
            <a:r>
              <a:rPr sz="1600" i="1" spc="-5" dirty="0">
                <a:latin typeface="Corbel"/>
                <a:cs typeface="Corbel"/>
              </a:rPr>
              <a:t> </a:t>
            </a:r>
            <a:r>
              <a:rPr sz="1600" i="1" spc="-15" dirty="0">
                <a:latin typeface="Corbel"/>
                <a:cs typeface="Corbel"/>
              </a:rPr>
              <a:t>add</a:t>
            </a:r>
            <a:r>
              <a:rPr sz="1600" i="1" spc="-10" dirty="0">
                <a:latin typeface="Corbel"/>
                <a:cs typeface="Corbel"/>
              </a:rPr>
              <a:t>i</a:t>
            </a:r>
            <a:r>
              <a:rPr sz="1600" i="1" spc="-15" dirty="0">
                <a:latin typeface="Corbel"/>
                <a:cs typeface="Corbel"/>
              </a:rPr>
              <a:t>ctiv</a:t>
            </a:r>
            <a:r>
              <a:rPr sz="1600" i="1" spc="-10" dirty="0">
                <a:latin typeface="Corbel"/>
                <a:cs typeface="Corbel"/>
              </a:rPr>
              <a:t>e</a:t>
            </a:r>
            <a:r>
              <a:rPr sz="1600" i="1" spc="40" dirty="0">
                <a:latin typeface="Corbel"/>
                <a:cs typeface="Corbel"/>
              </a:rPr>
              <a:t> </a:t>
            </a:r>
            <a:r>
              <a:rPr sz="1600" i="1" spc="-10" dirty="0">
                <a:latin typeface="Corbel"/>
                <a:cs typeface="Corbel"/>
              </a:rPr>
              <a:t>be</a:t>
            </a:r>
            <a:r>
              <a:rPr sz="1600" i="1" spc="-20" dirty="0">
                <a:latin typeface="Corbel"/>
                <a:cs typeface="Corbel"/>
              </a:rPr>
              <a:t>h</a:t>
            </a:r>
            <a:r>
              <a:rPr sz="1600" i="1" spc="-15" dirty="0">
                <a:latin typeface="Corbel"/>
                <a:cs typeface="Corbel"/>
              </a:rPr>
              <a:t>avio</a:t>
            </a:r>
            <a:r>
              <a:rPr sz="1600" i="1" spc="-10" dirty="0">
                <a:latin typeface="Corbel"/>
                <a:cs typeface="Corbel"/>
              </a:rPr>
              <a:t>rs</a:t>
            </a:r>
            <a:r>
              <a:rPr sz="1600" spc="-5" dirty="0">
                <a:latin typeface="Corbel"/>
                <a:cs typeface="Corbel"/>
              </a:rPr>
              <a:t>,</a:t>
            </a:r>
            <a:r>
              <a:rPr sz="1600" spc="50" dirty="0">
                <a:latin typeface="Corbel"/>
                <a:cs typeface="Corbel"/>
              </a:rPr>
              <a:t> </a:t>
            </a:r>
            <a:r>
              <a:rPr sz="1600" spc="-10" dirty="0">
                <a:latin typeface="Corbel"/>
                <a:cs typeface="Corbel"/>
              </a:rPr>
              <a:t>(7</a:t>
            </a:r>
            <a:r>
              <a:rPr sz="1600" spc="-20" dirty="0">
                <a:latin typeface="Corbel"/>
                <a:cs typeface="Corbel"/>
              </a:rPr>
              <a:t>8</a:t>
            </a:r>
            <a:r>
              <a:rPr sz="1600" spc="-15" dirty="0">
                <a:latin typeface="Corbel"/>
                <a:cs typeface="Corbel"/>
              </a:rPr>
              <a:t>-</a:t>
            </a:r>
            <a:r>
              <a:rPr sz="1600" spc="-10" dirty="0">
                <a:latin typeface="Corbel"/>
                <a:cs typeface="Corbel"/>
              </a:rPr>
              <a:t>94).</a:t>
            </a:r>
            <a:r>
              <a:rPr sz="1600" spc="10" dirty="0">
                <a:latin typeface="Corbel"/>
                <a:cs typeface="Corbel"/>
              </a:rPr>
              <a:t> </a:t>
            </a:r>
            <a:r>
              <a:rPr sz="1600" spc="-15" dirty="0">
                <a:latin typeface="Corbel"/>
                <a:cs typeface="Corbel"/>
              </a:rPr>
              <a:t>N</a:t>
            </a:r>
            <a:r>
              <a:rPr sz="1600" spc="-95" dirty="0">
                <a:latin typeface="Corbel"/>
                <a:cs typeface="Corbel"/>
              </a:rPr>
              <a:t>Y</a:t>
            </a:r>
            <a:r>
              <a:rPr sz="1600" spc="-5" dirty="0">
                <a:latin typeface="Corbel"/>
                <a:cs typeface="Corbel"/>
              </a:rPr>
              <a:t>:</a:t>
            </a:r>
            <a:r>
              <a:rPr sz="1600" dirty="0">
                <a:latin typeface="Corbel"/>
                <a:cs typeface="Corbel"/>
              </a:rPr>
              <a:t> </a:t>
            </a:r>
            <a:r>
              <a:rPr sz="1600" spc="-45" dirty="0">
                <a:latin typeface="Corbel"/>
                <a:cs typeface="Corbel"/>
              </a:rPr>
              <a:t>R</a:t>
            </a:r>
            <a:r>
              <a:rPr sz="1600" spc="-10" dirty="0">
                <a:latin typeface="Corbel"/>
                <a:cs typeface="Corbel"/>
              </a:rPr>
              <a:t>ou</a:t>
            </a:r>
            <a:r>
              <a:rPr sz="1600" spc="-15" dirty="0">
                <a:latin typeface="Corbel"/>
                <a:cs typeface="Corbel"/>
              </a:rPr>
              <a:t>t</a:t>
            </a:r>
            <a:r>
              <a:rPr sz="1600" spc="-5" dirty="0">
                <a:latin typeface="Corbel"/>
                <a:cs typeface="Corbel"/>
              </a:rPr>
              <a:t>l</a:t>
            </a:r>
            <a:r>
              <a:rPr sz="1600" spc="-15" dirty="0">
                <a:latin typeface="Corbel"/>
                <a:cs typeface="Corbel"/>
              </a:rPr>
              <a:t>ed</a:t>
            </a:r>
            <a:r>
              <a:rPr sz="1600" spc="-10" dirty="0">
                <a:latin typeface="Corbel"/>
                <a:cs typeface="Corbel"/>
              </a:rPr>
              <a:t>g</a:t>
            </a:r>
            <a:r>
              <a:rPr sz="1600" spc="-15" dirty="0">
                <a:latin typeface="Corbel"/>
                <a:cs typeface="Corbel"/>
              </a:rPr>
              <a:t>e</a:t>
            </a:r>
            <a:r>
              <a:rPr sz="1600" spc="-5" dirty="0">
                <a:latin typeface="Corbel"/>
                <a:cs typeface="Corbel"/>
              </a:rPr>
              <a:t>.</a:t>
            </a:r>
            <a:endParaRPr sz="1600">
              <a:latin typeface="Corbel"/>
              <a:cs typeface="Corbel"/>
            </a:endParaRPr>
          </a:p>
          <a:p>
            <a:pPr marL="169545" marR="53340" indent="-156845">
              <a:lnSpc>
                <a:spcPts val="1730"/>
              </a:lnSpc>
              <a:spcBef>
                <a:spcPts val="790"/>
              </a:spcBef>
              <a:buFont typeface="Arial"/>
              <a:buChar char="•"/>
              <a:tabLst>
                <a:tab pos="170180" algn="l"/>
              </a:tabLst>
            </a:pPr>
            <a:r>
              <a:rPr sz="1600" spc="-10" dirty="0">
                <a:latin typeface="Corbel"/>
                <a:cs typeface="Corbel"/>
              </a:rPr>
              <a:t>B</a:t>
            </a:r>
            <a:r>
              <a:rPr sz="1600" spc="-15" dirty="0">
                <a:latin typeface="Corbel"/>
                <a:cs typeface="Corbel"/>
              </a:rPr>
              <a:t>e</a:t>
            </a:r>
            <a:r>
              <a:rPr sz="1600" spc="-5" dirty="0">
                <a:latin typeface="Corbel"/>
                <a:cs typeface="Corbel"/>
              </a:rPr>
              <a:t>g</a:t>
            </a:r>
            <a:r>
              <a:rPr sz="1600" spc="-10" dirty="0">
                <a:latin typeface="Corbel"/>
                <a:cs typeface="Corbel"/>
              </a:rPr>
              <a:t>u</a:t>
            </a:r>
            <a:r>
              <a:rPr sz="1600" spc="-15" dirty="0">
                <a:latin typeface="Corbel"/>
                <a:cs typeface="Corbel"/>
              </a:rPr>
              <a:t>n</a:t>
            </a:r>
            <a:r>
              <a:rPr sz="1600" spc="-5" dirty="0">
                <a:latin typeface="Corbel"/>
                <a:cs typeface="Corbel"/>
              </a:rPr>
              <a:t>,</a:t>
            </a:r>
            <a:r>
              <a:rPr sz="1600" spc="-45" dirty="0">
                <a:latin typeface="Corbel"/>
                <a:cs typeface="Corbel"/>
              </a:rPr>
              <a:t> </a:t>
            </a:r>
            <a:r>
              <a:rPr sz="1600" spc="-25" dirty="0">
                <a:latin typeface="Corbel"/>
                <a:cs typeface="Corbel"/>
              </a:rPr>
              <a:t>A</a:t>
            </a:r>
            <a:r>
              <a:rPr sz="1600" spc="-15" dirty="0">
                <a:latin typeface="Corbel"/>
                <a:cs typeface="Corbel"/>
              </a:rPr>
              <a:t>.L</a:t>
            </a:r>
            <a:r>
              <a:rPr sz="1600" spc="-5" dirty="0">
                <a:latin typeface="Corbel"/>
                <a:cs typeface="Corbel"/>
              </a:rPr>
              <a:t>.</a:t>
            </a:r>
            <a:r>
              <a:rPr sz="1600" spc="25" dirty="0">
                <a:latin typeface="Corbel"/>
                <a:cs typeface="Corbel"/>
              </a:rPr>
              <a:t> </a:t>
            </a:r>
            <a:r>
              <a:rPr sz="1600" spc="-10" dirty="0">
                <a:latin typeface="Corbel"/>
                <a:cs typeface="Corbel"/>
              </a:rPr>
              <a:t>(199</a:t>
            </a:r>
            <a:r>
              <a:rPr sz="1600" spc="-15" dirty="0">
                <a:latin typeface="Corbel"/>
                <a:cs typeface="Corbel"/>
              </a:rPr>
              <a:t>3</a:t>
            </a:r>
            <a:r>
              <a:rPr sz="1600" spc="-5" dirty="0">
                <a:latin typeface="Corbel"/>
                <a:cs typeface="Corbel"/>
              </a:rPr>
              <a:t>).</a:t>
            </a:r>
            <a:r>
              <a:rPr sz="1600" spc="-10" dirty="0">
                <a:latin typeface="Corbel"/>
                <a:cs typeface="Corbel"/>
              </a:rPr>
              <a:t> Hu</a:t>
            </a:r>
            <a:r>
              <a:rPr sz="1600" spc="-20" dirty="0">
                <a:latin typeface="Corbel"/>
                <a:cs typeface="Corbel"/>
              </a:rPr>
              <a:t>ma</a:t>
            </a:r>
            <a:r>
              <a:rPr sz="1600" spc="-10" dirty="0">
                <a:latin typeface="Corbel"/>
                <a:cs typeface="Corbel"/>
              </a:rPr>
              <a:t>n</a:t>
            </a:r>
            <a:r>
              <a:rPr sz="1600" spc="10" dirty="0">
                <a:latin typeface="Corbel"/>
                <a:cs typeface="Corbel"/>
              </a:rPr>
              <a:t> </a:t>
            </a:r>
            <a:r>
              <a:rPr sz="1600" spc="-15" dirty="0">
                <a:latin typeface="Corbel"/>
                <a:cs typeface="Corbel"/>
              </a:rPr>
              <a:t>be</a:t>
            </a:r>
            <a:r>
              <a:rPr sz="1600" spc="-10" dirty="0">
                <a:latin typeface="Corbel"/>
                <a:cs typeface="Corbel"/>
              </a:rPr>
              <a:t>h</a:t>
            </a:r>
            <a:r>
              <a:rPr sz="1600" spc="-15" dirty="0">
                <a:latin typeface="Corbel"/>
                <a:cs typeface="Corbel"/>
              </a:rPr>
              <a:t>a</a:t>
            </a:r>
            <a:r>
              <a:rPr sz="1600" spc="-20" dirty="0">
                <a:latin typeface="Corbel"/>
                <a:cs typeface="Corbel"/>
              </a:rPr>
              <a:t>v</a:t>
            </a:r>
            <a:r>
              <a:rPr sz="1600" spc="-10" dirty="0">
                <a:latin typeface="Corbel"/>
                <a:cs typeface="Corbel"/>
              </a:rPr>
              <a:t>ior</a:t>
            </a:r>
            <a:r>
              <a:rPr sz="1600" spc="45"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15" dirty="0">
                <a:latin typeface="Corbel"/>
                <a:cs typeface="Corbel"/>
              </a:rPr>
              <a:t>t</a:t>
            </a:r>
            <a:r>
              <a:rPr sz="1600" spc="-10" dirty="0">
                <a:latin typeface="Corbel"/>
                <a:cs typeface="Corbel"/>
              </a:rPr>
              <a:t>he</a:t>
            </a:r>
            <a:r>
              <a:rPr sz="1600" spc="10" dirty="0">
                <a:latin typeface="Corbel"/>
                <a:cs typeface="Corbel"/>
              </a:rPr>
              <a:t> </a:t>
            </a:r>
            <a:r>
              <a:rPr sz="1600" spc="-10" dirty="0">
                <a:latin typeface="Corbel"/>
                <a:cs typeface="Corbel"/>
              </a:rPr>
              <a:t>so</a:t>
            </a:r>
            <a:r>
              <a:rPr sz="1600" spc="-15" dirty="0">
                <a:latin typeface="Corbel"/>
                <a:cs typeface="Corbel"/>
              </a:rPr>
              <a:t>c</a:t>
            </a:r>
            <a:r>
              <a:rPr sz="1600" spc="-5" dirty="0">
                <a:latin typeface="Corbel"/>
                <a:cs typeface="Corbel"/>
              </a:rPr>
              <a:t>i</a:t>
            </a:r>
            <a:r>
              <a:rPr sz="1600" spc="-15" dirty="0">
                <a:latin typeface="Corbel"/>
                <a:cs typeface="Corbel"/>
              </a:rPr>
              <a:t>a</a:t>
            </a:r>
            <a:r>
              <a:rPr sz="1600" spc="-5" dirty="0">
                <a:latin typeface="Corbel"/>
                <a:cs typeface="Corbel"/>
              </a:rPr>
              <a:t>l</a:t>
            </a:r>
            <a:r>
              <a:rPr sz="1600" spc="15" dirty="0">
                <a:latin typeface="Corbel"/>
                <a:cs typeface="Corbel"/>
              </a:rPr>
              <a:t> </a:t>
            </a:r>
            <a:r>
              <a:rPr sz="1600" spc="-15" dirty="0">
                <a:latin typeface="Corbel"/>
                <a:cs typeface="Corbel"/>
              </a:rPr>
              <a:t>en</a:t>
            </a:r>
            <a:r>
              <a:rPr sz="1600" spc="-20" dirty="0">
                <a:latin typeface="Corbel"/>
                <a:cs typeface="Corbel"/>
              </a:rPr>
              <a:t>v</a:t>
            </a:r>
            <a:r>
              <a:rPr sz="1600" spc="-5" dirty="0">
                <a:latin typeface="Corbel"/>
                <a:cs typeface="Corbel"/>
              </a:rPr>
              <a:t>ir</a:t>
            </a:r>
            <a:r>
              <a:rPr sz="1600" spc="-10" dirty="0">
                <a:latin typeface="Corbel"/>
                <a:cs typeface="Corbel"/>
              </a:rPr>
              <a:t>o</a:t>
            </a:r>
            <a:r>
              <a:rPr sz="1600" spc="-20" dirty="0">
                <a:latin typeface="Corbel"/>
                <a:cs typeface="Corbel"/>
              </a:rPr>
              <a:t>nm</a:t>
            </a:r>
            <a:r>
              <a:rPr sz="1600" spc="-15" dirty="0">
                <a:latin typeface="Corbel"/>
                <a:cs typeface="Corbel"/>
              </a:rPr>
              <a:t>ent</a:t>
            </a:r>
            <a:r>
              <a:rPr sz="1600" spc="-5" dirty="0">
                <a:latin typeface="Corbel"/>
                <a:cs typeface="Corbel"/>
              </a:rPr>
              <a:t>:</a:t>
            </a:r>
            <a:r>
              <a:rPr sz="1600" spc="-45" dirty="0">
                <a:latin typeface="Corbel"/>
                <a:cs typeface="Corbel"/>
              </a:rPr>
              <a:t> </a:t>
            </a:r>
            <a:r>
              <a:rPr sz="1600" spc="-10" dirty="0">
                <a:latin typeface="Corbel"/>
                <a:cs typeface="Corbel"/>
              </a:rPr>
              <a:t>The</a:t>
            </a:r>
            <a:r>
              <a:rPr sz="1600" dirty="0">
                <a:latin typeface="Corbel"/>
                <a:cs typeface="Corbel"/>
              </a:rPr>
              <a:t> </a:t>
            </a:r>
            <a:r>
              <a:rPr sz="1600" spc="-20" dirty="0">
                <a:latin typeface="Corbel"/>
                <a:cs typeface="Corbel"/>
              </a:rPr>
              <a:t>v</a:t>
            </a:r>
            <a:r>
              <a:rPr sz="1600" spc="-10" dirty="0">
                <a:latin typeface="Corbel"/>
                <a:cs typeface="Corbel"/>
              </a:rPr>
              <a:t>ul</a:t>
            </a:r>
            <a:r>
              <a:rPr sz="1600" spc="-15" dirty="0">
                <a:latin typeface="Corbel"/>
                <a:cs typeface="Corbel"/>
              </a:rPr>
              <a:t>ne</a:t>
            </a:r>
            <a:r>
              <a:rPr sz="1600" spc="-5" dirty="0">
                <a:latin typeface="Corbel"/>
                <a:cs typeface="Corbel"/>
              </a:rPr>
              <a:t>r</a:t>
            </a:r>
            <a:r>
              <a:rPr sz="1600" spc="-15" dirty="0">
                <a:latin typeface="Corbel"/>
                <a:cs typeface="Corbel"/>
              </a:rPr>
              <a:t>ab</a:t>
            </a:r>
            <a:r>
              <a:rPr sz="1600" spc="-5" dirty="0">
                <a:latin typeface="Corbel"/>
                <a:cs typeface="Corbel"/>
              </a:rPr>
              <a:t>ili</a:t>
            </a:r>
            <a:r>
              <a:rPr sz="1600" spc="-15" dirty="0">
                <a:latin typeface="Corbel"/>
                <a:cs typeface="Corbel"/>
              </a:rPr>
              <a:t>t</a:t>
            </a:r>
            <a:r>
              <a:rPr sz="1600" spc="-70" dirty="0">
                <a:latin typeface="Corbel"/>
                <a:cs typeface="Corbel"/>
              </a:rPr>
              <a:t>y</a:t>
            </a:r>
            <a:r>
              <a:rPr sz="1600" spc="-5" dirty="0">
                <a:latin typeface="Corbel"/>
                <a:cs typeface="Corbel"/>
              </a:rPr>
              <a:t>,</a:t>
            </a:r>
            <a:r>
              <a:rPr sz="1600" spc="60" dirty="0">
                <a:latin typeface="Corbel"/>
                <a:cs typeface="Corbel"/>
              </a:rPr>
              <a:t> </a:t>
            </a:r>
            <a:r>
              <a:rPr sz="1600" spc="-5" dirty="0">
                <a:latin typeface="Corbel"/>
                <a:cs typeface="Corbel"/>
              </a:rPr>
              <a:t>r</a:t>
            </a:r>
            <a:r>
              <a:rPr sz="1600" spc="-10" dirty="0">
                <a:latin typeface="Corbel"/>
                <a:cs typeface="Corbel"/>
              </a:rPr>
              <a:t>isk,</a:t>
            </a:r>
            <a:r>
              <a:rPr sz="1600" dirty="0">
                <a:latin typeface="Corbel"/>
                <a:cs typeface="Corbel"/>
              </a:rPr>
              <a:t> </a:t>
            </a:r>
            <a:r>
              <a:rPr sz="1600" spc="-15" dirty="0">
                <a:latin typeface="Corbel"/>
                <a:cs typeface="Corbel"/>
              </a:rPr>
              <a:t>and</a:t>
            </a:r>
            <a:r>
              <a:rPr sz="1600" spc="-10" dirty="0">
                <a:latin typeface="Corbel"/>
                <a:cs typeface="Corbel"/>
              </a:rPr>
              <a:t> </a:t>
            </a:r>
            <a:r>
              <a:rPr sz="1600" spc="-5" dirty="0">
                <a:latin typeface="Corbel"/>
                <a:cs typeface="Corbel"/>
              </a:rPr>
              <a:t>r</a:t>
            </a:r>
            <a:r>
              <a:rPr sz="1600" spc="-15" dirty="0">
                <a:latin typeface="Corbel"/>
                <a:cs typeface="Corbel"/>
              </a:rPr>
              <a:t>e</a:t>
            </a:r>
            <a:r>
              <a:rPr sz="1600" spc="-5" dirty="0">
                <a:latin typeface="Corbel"/>
                <a:cs typeface="Corbel"/>
              </a:rPr>
              <a:t>sili</a:t>
            </a:r>
            <a:r>
              <a:rPr sz="1600" spc="-15" dirty="0">
                <a:latin typeface="Corbel"/>
                <a:cs typeface="Corbel"/>
              </a:rPr>
              <a:t>enc</a:t>
            </a:r>
            <a:r>
              <a:rPr sz="1600" spc="-10" dirty="0">
                <a:latin typeface="Corbel"/>
                <a:cs typeface="Corbel"/>
              </a:rPr>
              <a:t>e</a:t>
            </a:r>
            <a:r>
              <a:rPr sz="1600" spc="45" dirty="0">
                <a:latin typeface="Corbel"/>
                <a:cs typeface="Corbel"/>
              </a:rPr>
              <a:t> </a:t>
            </a:r>
            <a:r>
              <a:rPr sz="1600" spc="-20" dirty="0">
                <a:latin typeface="Corbel"/>
                <a:cs typeface="Corbel"/>
              </a:rPr>
              <a:t>m</a:t>
            </a:r>
            <a:r>
              <a:rPr sz="1600" spc="-10" dirty="0">
                <a:latin typeface="Corbel"/>
                <a:cs typeface="Corbel"/>
              </a:rPr>
              <a:t>o</a:t>
            </a:r>
            <a:r>
              <a:rPr sz="1600" spc="-15" dirty="0">
                <a:latin typeface="Corbel"/>
                <a:cs typeface="Corbel"/>
              </a:rPr>
              <a:t>de</a:t>
            </a:r>
            <a:r>
              <a:rPr sz="1600" spc="-5" dirty="0">
                <a:latin typeface="Corbel"/>
                <a:cs typeface="Corbel"/>
              </a:rPr>
              <a:t>l.</a:t>
            </a:r>
            <a:r>
              <a:rPr sz="1600" dirty="0">
                <a:latin typeface="Corbel"/>
                <a:cs typeface="Corbel"/>
              </a:rPr>
              <a:t> </a:t>
            </a:r>
            <a:r>
              <a:rPr sz="1600" spc="-10" dirty="0">
                <a:latin typeface="Corbel"/>
                <a:cs typeface="Corbel"/>
              </a:rPr>
              <a:t>Jour</a:t>
            </a:r>
            <a:r>
              <a:rPr sz="1600" spc="-15" dirty="0">
                <a:latin typeface="Corbel"/>
                <a:cs typeface="Corbel"/>
              </a:rPr>
              <a:t>na</a:t>
            </a:r>
            <a:r>
              <a:rPr sz="1600" spc="-5" dirty="0">
                <a:latin typeface="Corbel"/>
                <a:cs typeface="Corbel"/>
              </a:rPr>
              <a:t>l</a:t>
            </a:r>
            <a:r>
              <a:rPr sz="1600" spc="15" dirty="0">
                <a:latin typeface="Corbel"/>
                <a:cs typeface="Corbel"/>
              </a:rPr>
              <a:t> </a:t>
            </a:r>
            <a:r>
              <a:rPr sz="1600" spc="-10" dirty="0">
                <a:latin typeface="Corbel"/>
                <a:cs typeface="Corbel"/>
              </a:rPr>
              <a:t>of</a:t>
            </a:r>
            <a:r>
              <a:rPr sz="1600" spc="-40" dirty="0">
                <a:latin typeface="Corbel"/>
                <a:cs typeface="Corbel"/>
              </a:rPr>
              <a:t> </a:t>
            </a:r>
            <a:r>
              <a:rPr sz="1600" spc="-15" dirty="0">
                <a:latin typeface="Corbel"/>
                <a:cs typeface="Corbel"/>
              </a:rPr>
              <a:t>S</a:t>
            </a:r>
            <a:r>
              <a:rPr sz="1600" spc="-10" dirty="0">
                <a:latin typeface="Corbel"/>
                <a:cs typeface="Corbel"/>
              </a:rPr>
              <a:t>o</a:t>
            </a:r>
            <a:r>
              <a:rPr sz="1600" spc="-15" dirty="0">
                <a:latin typeface="Corbel"/>
                <a:cs typeface="Corbel"/>
              </a:rPr>
              <a:t>c</a:t>
            </a:r>
            <a:r>
              <a:rPr sz="1600" spc="-5" dirty="0">
                <a:latin typeface="Corbel"/>
                <a:cs typeface="Corbel"/>
              </a:rPr>
              <a:t>i</a:t>
            </a:r>
            <a:r>
              <a:rPr sz="1600" spc="-15" dirty="0">
                <a:latin typeface="Corbel"/>
                <a:cs typeface="Corbel"/>
              </a:rPr>
              <a:t>a</a:t>
            </a:r>
            <a:r>
              <a:rPr sz="1600" spc="-5" dirty="0">
                <a:latin typeface="Corbel"/>
                <a:cs typeface="Corbel"/>
              </a:rPr>
              <a:t>l</a:t>
            </a:r>
            <a:r>
              <a:rPr sz="1600" spc="-45" dirty="0">
                <a:latin typeface="Corbel"/>
                <a:cs typeface="Corbel"/>
              </a:rPr>
              <a:t> </a:t>
            </a:r>
            <a:r>
              <a:rPr sz="1600" spc="-80" dirty="0">
                <a:latin typeface="Corbel"/>
                <a:cs typeface="Corbel"/>
              </a:rPr>
              <a:t>W</a:t>
            </a:r>
            <a:r>
              <a:rPr sz="1600" spc="-10" dirty="0">
                <a:latin typeface="Corbel"/>
                <a:cs typeface="Corbel"/>
              </a:rPr>
              <a:t>o</a:t>
            </a:r>
            <a:r>
              <a:rPr sz="1600" spc="-5" dirty="0">
                <a:latin typeface="Corbel"/>
                <a:cs typeface="Corbel"/>
              </a:rPr>
              <a:t>r</a:t>
            </a:r>
            <a:r>
              <a:rPr sz="1600" spc="-10" dirty="0">
                <a:latin typeface="Corbel"/>
                <a:cs typeface="Corbel"/>
              </a:rPr>
              <a:t>k</a:t>
            </a:r>
            <a:r>
              <a:rPr sz="1600" spc="5" dirty="0">
                <a:latin typeface="Corbel"/>
                <a:cs typeface="Corbel"/>
              </a:rPr>
              <a:t> </a:t>
            </a:r>
            <a:r>
              <a:rPr sz="1600" spc="-15" dirty="0">
                <a:latin typeface="Corbel"/>
                <a:cs typeface="Corbel"/>
              </a:rPr>
              <a:t>Ed</a:t>
            </a:r>
            <a:r>
              <a:rPr sz="1600" spc="-10" dirty="0">
                <a:latin typeface="Corbel"/>
                <a:cs typeface="Corbel"/>
              </a:rPr>
              <a:t>u</a:t>
            </a:r>
            <a:r>
              <a:rPr sz="1600" spc="-15" dirty="0">
                <a:latin typeface="Corbel"/>
                <a:cs typeface="Corbel"/>
              </a:rPr>
              <a:t>cat</a:t>
            </a:r>
            <a:r>
              <a:rPr sz="1600" spc="-10" dirty="0">
                <a:latin typeface="Corbel"/>
                <a:cs typeface="Corbel"/>
              </a:rPr>
              <a:t>io</a:t>
            </a:r>
            <a:r>
              <a:rPr sz="1600" spc="-15" dirty="0">
                <a:latin typeface="Corbel"/>
                <a:cs typeface="Corbel"/>
              </a:rPr>
              <a:t>n</a:t>
            </a:r>
            <a:r>
              <a:rPr sz="1600" spc="-5" dirty="0">
                <a:latin typeface="Corbel"/>
                <a:cs typeface="Corbel"/>
              </a:rPr>
              <a:t>,</a:t>
            </a:r>
            <a:r>
              <a:rPr sz="1600" spc="50" dirty="0">
                <a:latin typeface="Corbel"/>
                <a:cs typeface="Corbel"/>
              </a:rPr>
              <a:t> </a:t>
            </a:r>
            <a:r>
              <a:rPr sz="1600" spc="-10" dirty="0">
                <a:latin typeface="Corbel"/>
                <a:cs typeface="Corbel"/>
              </a:rPr>
              <a:t>29,</a:t>
            </a:r>
            <a:r>
              <a:rPr sz="1600" dirty="0">
                <a:latin typeface="Corbel"/>
                <a:cs typeface="Corbel"/>
              </a:rPr>
              <a:t> </a:t>
            </a:r>
            <a:r>
              <a:rPr sz="1600" spc="-10" dirty="0">
                <a:latin typeface="Corbel"/>
                <a:cs typeface="Corbel"/>
              </a:rPr>
              <a:t>26</a:t>
            </a:r>
            <a:r>
              <a:rPr sz="1600" spc="-15" dirty="0">
                <a:latin typeface="Corbel"/>
                <a:cs typeface="Corbel"/>
              </a:rPr>
              <a:t>-3</a:t>
            </a:r>
            <a:r>
              <a:rPr sz="1600" spc="-10" dirty="0">
                <a:latin typeface="Corbel"/>
                <a:cs typeface="Corbel"/>
              </a:rPr>
              <a:t>5.</a:t>
            </a:r>
            <a:endParaRPr sz="1600">
              <a:latin typeface="Corbel"/>
              <a:cs typeface="Corbel"/>
            </a:endParaRPr>
          </a:p>
          <a:p>
            <a:pPr marL="168910" marR="305435" indent="-156210">
              <a:lnSpc>
                <a:spcPts val="1730"/>
              </a:lnSpc>
              <a:spcBef>
                <a:spcPts val="800"/>
              </a:spcBef>
              <a:buFont typeface="Arial"/>
              <a:buChar char="•"/>
              <a:tabLst>
                <a:tab pos="170180" algn="l"/>
                <a:tab pos="7222490" algn="l"/>
              </a:tabLst>
            </a:pPr>
            <a:r>
              <a:rPr sz="1600" spc="-10" dirty="0">
                <a:latin typeface="Corbel"/>
                <a:cs typeface="Corbel"/>
              </a:rPr>
              <a:t>B</a:t>
            </a:r>
            <a:r>
              <a:rPr sz="1600" spc="-15" dirty="0">
                <a:latin typeface="Corbel"/>
                <a:cs typeface="Corbel"/>
              </a:rPr>
              <a:t>e</a:t>
            </a:r>
            <a:r>
              <a:rPr sz="1600" spc="-5" dirty="0">
                <a:latin typeface="Corbel"/>
                <a:cs typeface="Corbel"/>
              </a:rPr>
              <a:t>g</a:t>
            </a:r>
            <a:r>
              <a:rPr sz="1600" spc="-10" dirty="0">
                <a:latin typeface="Corbel"/>
                <a:cs typeface="Corbel"/>
              </a:rPr>
              <a:t>u</a:t>
            </a:r>
            <a:r>
              <a:rPr sz="1600" spc="-15" dirty="0">
                <a:latin typeface="Corbel"/>
                <a:cs typeface="Corbel"/>
              </a:rPr>
              <a:t>n</a:t>
            </a:r>
            <a:r>
              <a:rPr sz="1600" spc="-5" dirty="0">
                <a:latin typeface="Corbel"/>
                <a:cs typeface="Corbel"/>
              </a:rPr>
              <a:t>,</a:t>
            </a:r>
            <a:r>
              <a:rPr sz="1600" spc="-45" dirty="0">
                <a:latin typeface="Corbel"/>
                <a:cs typeface="Corbel"/>
              </a:rPr>
              <a:t> </a:t>
            </a:r>
            <a:r>
              <a:rPr sz="1600" spc="-25" dirty="0">
                <a:latin typeface="Corbel"/>
                <a:cs typeface="Corbel"/>
              </a:rPr>
              <a:t>A</a:t>
            </a:r>
            <a:r>
              <a:rPr sz="1600" spc="-15" dirty="0">
                <a:latin typeface="Corbel"/>
                <a:cs typeface="Corbel"/>
              </a:rPr>
              <a:t>.L</a:t>
            </a:r>
            <a:r>
              <a:rPr sz="1600" spc="-5" dirty="0">
                <a:latin typeface="Corbel"/>
                <a:cs typeface="Corbel"/>
              </a:rPr>
              <a:t>.</a:t>
            </a:r>
            <a:r>
              <a:rPr sz="1600" spc="25" dirty="0">
                <a:latin typeface="Corbel"/>
                <a:cs typeface="Corbel"/>
              </a:rPr>
              <a:t> </a:t>
            </a:r>
            <a:r>
              <a:rPr sz="1600" spc="-5" dirty="0">
                <a:latin typeface="Corbel"/>
                <a:cs typeface="Corbel"/>
              </a:rPr>
              <a:t>(</a:t>
            </a:r>
            <a:r>
              <a:rPr sz="1600" spc="-45" dirty="0">
                <a:latin typeface="Corbel"/>
                <a:cs typeface="Corbel"/>
              </a:rPr>
              <a:t>2</a:t>
            </a:r>
            <a:r>
              <a:rPr sz="1600" spc="-15" dirty="0">
                <a:latin typeface="Corbel"/>
                <a:cs typeface="Corbel"/>
              </a:rPr>
              <a:t>0</a:t>
            </a:r>
            <a:r>
              <a:rPr sz="1600" spc="-10" dirty="0">
                <a:latin typeface="Corbel"/>
                <a:cs typeface="Corbel"/>
              </a:rPr>
              <a:t>19).</a:t>
            </a:r>
            <a:r>
              <a:rPr sz="1600" dirty="0">
                <a:latin typeface="Corbel"/>
                <a:cs typeface="Corbel"/>
              </a:rPr>
              <a:t> </a:t>
            </a:r>
            <a:r>
              <a:rPr sz="1600" i="1" spc="-10" dirty="0">
                <a:latin typeface="Corbel"/>
                <a:cs typeface="Corbel"/>
              </a:rPr>
              <a:t>T</a:t>
            </a:r>
            <a:r>
              <a:rPr sz="1600" i="1" spc="-20" dirty="0">
                <a:latin typeface="Corbel"/>
                <a:cs typeface="Corbel"/>
              </a:rPr>
              <a:t>h</a:t>
            </a:r>
            <a:r>
              <a:rPr sz="1600" i="1" spc="-10" dirty="0">
                <a:latin typeface="Corbel"/>
                <a:cs typeface="Corbel"/>
              </a:rPr>
              <a:t>e</a:t>
            </a:r>
            <a:r>
              <a:rPr sz="1600" i="1" spc="-15" dirty="0">
                <a:latin typeface="Corbel"/>
                <a:cs typeface="Corbel"/>
              </a:rPr>
              <a:t>o</a:t>
            </a:r>
            <a:r>
              <a:rPr sz="1600" i="1" spc="-10" dirty="0">
                <a:latin typeface="Corbel"/>
                <a:cs typeface="Corbel"/>
              </a:rPr>
              <a:t>r</a:t>
            </a:r>
            <a:r>
              <a:rPr sz="1600" i="1" spc="-15" dirty="0">
                <a:latin typeface="Corbel"/>
                <a:cs typeface="Corbel"/>
              </a:rPr>
              <a:t>i</a:t>
            </a:r>
            <a:r>
              <a:rPr sz="1600" i="1" spc="-10" dirty="0">
                <a:latin typeface="Corbel"/>
                <a:cs typeface="Corbel"/>
              </a:rPr>
              <a:t>es</a:t>
            </a:r>
            <a:r>
              <a:rPr sz="1600" i="1" spc="15" dirty="0">
                <a:latin typeface="Corbel"/>
                <a:cs typeface="Corbel"/>
              </a:rPr>
              <a:t> </a:t>
            </a:r>
            <a:r>
              <a:rPr sz="1600" i="1" spc="-15" dirty="0">
                <a:latin typeface="Corbel"/>
                <a:cs typeface="Corbel"/>
              </a:rPr>
              <a:t>a</a:t>
            </a:r>
            <a:r>
              <a:rPr sz="1600" i="1" spc="-10" dirty="0">
                <a:latin typeface="Corbel"/>
                <a:cs typeface="Corbel"/>
              </a:rPr>
              <a:t>nd</a:t>
            </a:r>
            <a:r>
              <a:rPr sz="1600" i="1" spc="10" dirty="0">
                <a:latin typeface="Corbel"/>
                <a:cs typeface="Corbel"/>
              </a:rPr>
              <a:t> </a:t>
            </a:r>
            <a:r>
              <a:rPr sz="1600" i="1" spc="-10" dirty="0">
                <a:latin typeface="Corbel"/>
                <a:cs typeface="Corbel"/>
              </a:rPr>
              <a:t>bi</a:t>
            </a:r>
            <a:r>
              <a:rPr sz="1600" i="1" spc="-15" dirty="0">
                <a:latin typeface="Corbel"/>
                <a:cs typeface="Corbel"/>
              </a:rPr>
              <a:t>o</a:t>
            </a:r>
            <a:r>
              <a:rPr sz="1600" i="1" spc="-5" dirty="0">
                <a:latin typeface="Corbel"/>
                <a:cs typeface="Corbel"/>
              </a:rPr>
              <a:t>l</a:t>
            </a:r>
            <a:r>
              <a:rPr sz="1600" i="1" spc="-15" dirty="0">
                <a:latin typeface="Corbel"/>
                <a:cs typeface="Corbel"/>
              </a:rPr>
              <a:t>ogica</a:t>
            </a:r>
            <a:r>
              <a:rPr sz="1600" i="1" spc="-5" dirty="0">
                <a:latin typeface="Corbel"/>
                <a:cs typeface="Corbel"/>
              </a:rPr>
              <a:t>l</a:t>
            </a:r>
            <a:r>
              <a:rPr sz="1600" i="1" spc="40" dirty="0">
                <a:latin typeface="Corbel"/>
                <a:cs typeface="Corbel"/>
              </a:rPr>
              <a:t> </a:t>
            </a:r>
            <a:r>
              <a:rPr sz="1600" i="1" spc="-10" dirty="0">
                <a:latin typeface="Corbel"/>
                <a:cs typeface="Corbel"/>
              </a:rPr>
              <a:t>b</a:t>
            </a:r>
            <a:r>
              <a:rPr sz="1600" i="1" spc="-15" dirty="0">
                <a:latin typeface="Corbel"/>
                <a:cs typeface="Corbel"/>
              </a:rPr>
              <a:t>a</a:t>
            </a:r>
            <a:r>
              <a:rPr sz="1600" i="1" spc="-10" dirty="0">
                <a:latin typeface="Corbel"/>
                <a:cs typeface="Corbel"/>
              </a:rPr>
              <a:t>s</a:t>
            </a:r>
            <a:r>
              <a:rPr sz="1600" i="1" spc="-15" dirty="0">
                <a:latin typeface="Corbel"/>
                <a:cs typeface="Corbel"/>
              </a:rPr>
              <a:t>i</a:t>
            </a:r>
            <a:r>
              <a:rPr sz="1600" i="1" spc="-10" dirty="0">
                <a:latin typeface="Corbel"/>
                <a:cs typeface="Corbel"/>
              </a:rPr>
              <a:t>s</a:t>
            </a:r>
            <a:r>
              <a:rPr sz="1600" i="1" spc="15" dirty="0">
                <a:latin typeface="Corbel"/>
                <a:cs typeface="Corbel"/>
              </a:rPr>
              <a:t> </a:t>
            </a:r>
            <a:r>
              <a:rPr sz="1600" i="1" spc="-15" dirty="0">
                <a:latin typeface="Corbel"/>
                <a:cs typeface="Corbel"/>
              </a:rPr>
              <a:t>o</a:t>
            </a:r>
            <a:r>
              <a:rPr sz="1600" i="1" spc="-5" dirty="0">
                <a:latin typeface="Corbel"/>
                <a:cs typeface="Corbel"/>
              </a:rPr>
              <a:t>f</a:t>
            </a:r>
            <a:r>
              <a:rPr sz="1600" i="1" spc="5" dirty="0">
                <a:latin typeface="Corbel"/>
                <a:cs typeface="Corbel"/>
              </a:rPr>
              <a:t> </a:t>
            </a:r>
            <a:r>
              <a:rPr sz="1600" i="1" spc="-10" dirty="0">
                <a:latin typeface="Corbel"/>
                <a:cs typeface="Corbel"/>
              </a:rPr>
              <a:t>s</a:t>
            </a:r>
            <a:r>
              <a:rPr sz="1600" i="1" spc="-15" dirty="0">
                <a:latin typeface="Corbel"/>
                <a:cs typeface="Corbel"/>
              </a:rPr>
              <a:t>u</a:t>
            </a:r>
            <a:r>
              <a:rPr sz="1600" i="1" spc="-10" dirty="0">
                <a:latin typeface="Corbel"/>
                <a:cs typeface="Corbel"/>
              </a:rPr>
              <a:t>bs</a:t>
            </a:r>
            <a:r>
              <a:rPr sz="1600" i="1" spc="-20" dirty="0">
                <a:latin typeface="Corbel"/>
                <a:cs typeface="Corbel"/>
              </a:rPr>
              <a:t>t</a:t>
            </a:r>
            <a:r>
              <a:rPr sz="1600" i="1" spc="-15" dirty="0">
                <a:latin typeface="Corbel"/>
                <a:cs typeface="Corbel"/>
              </a:rPr>
              <a:t>a</a:t>
            </a:r>
            <a:r>
              <a:rPr sz="1600" i="1" spc="-10" dirty="0">
                <a:latin typeface="Corbel"/>
                <a:cs typeface="Corbel"/>
              </a:rPr>
              <a:t>n</a:t>
            </a:r>
            <a:r>
              <a:rPr sz="1600" i="1" spc="-15" dirty="0">
                <a:latin typeface="Corbel"/>
                <a:cs typeface="Corbel"/>
              </a:rPr>
              <a:t>c</a:t>
            </a:r>
            <a:r>
              <a:rPr sz="1600" i="1" spc="-10" dirty="0">
                <a:latin typeface="Corbel"/>
                <a:cs typeface="Corbel"/>
              </a:rPr>
              <a:t>e</a:t>
            </a:r>
            <a:r>
              <a:rPr sz="1600" i="1" spc="30" dirty="0">
                <a:latin typeface="Corbel"/>
                <a:cs typeface="Corbel"/>
              </a:rPr>
              <a:t> </a:t>
            </a:r>
            <a:r>
              <a:rPr sz="1600" i="1" spc="-20" dirty="0">
                <a:latin typeface="Corbel"/>
                <a:cs typeface="Corbel"/>
              </a:rPr>
              <a:t>m</a:t>
            </a:r>
            <a:r>
              <a:rPr sz="1600" i="1" spc="-15" dirty="0">
                <a:latin typeface="Corbel"/>
                <a:cs typeface="Corbel"/>
              </a:rPr>
              <a:t>i</a:t>
            </a:r>
            <a:r>
              <a:rPr sz="1600" i="1" spc="-10" dirty="0">
                <a:latin typeface="Corbel"/>
                <a:cs typeface="Corbel"/>
              </a:rPr>
              <a:t>s</a:t>
            </a:r>
            <a:r>
              <a:rPr sz="1600" i="1" spc="-15" dirty="0">
                <a:latin typeface="Corbel"/>
                <a:cs typeface="Corbel"/>
              </a:rPr>
              <a:t>u</a:t>
            </a:r>
            <a:r>
              <a:rPr sz="1600" i="1" spc="-10" dirty="0">
                <a:latin typeface="Corbel"/>
                <a:cs typeface="Corbel"/>
              </a:rPr>
              <a:t>se.</a:t>
            </a:r>
            <a:r>
              <a:rPr sz="1600" i="1" spc="-45" dirty="0">
                <a:latin typeface="Corbel"/>
                <a:cs typeface="Corbel"/>
              </a:rPr>
              <a:t> </a:t>
            </a:r>
            <a:r>
              <a:rPr sz="1600" spc="-20" dirty="0">
                <a:latin typeface="Corbel"/>
                <a:cs typeface="Corbel"/>
              </a:rPr>
              <a:t>O</a:t>
            </a:r>
            <a:r>
              <a:rPr sz="1600" spc="-5" dirty="0">
                <a:latin typeface="Corbel"/>
                <a:cs typeface="Corbel"/>
              </a:rPr>
              <a:t>p</a:t>
            </a:r>
            <a:r>
              <a:rPr sz="1600" spc="-15" dirty="0">
                <a:latin typeface="Corbel"/>
                <a:cs typeface="Corbel"/>
              </a:rPr>
              <a:t>e</a:t>
            </a:r>
            <a:r>
              <a:rPr sz="1600" spc="-10" dirty="0">
                <a:latin typeface="Corbel"/>
                <a:cs typeface="Corbel"/>
              </a:rPr>
              <a:t>n</a:t>
            </a:r>
            <a:r>
              <a:rPr sz="1600" spc="25" dirty="0">
                <a:latin typeface="Corbel"/>
                <a:cs typeface="Corbel"/>
              </a:rPr>
              <a:t> </a:t>
            </a:r>
            <a:r>
              <a:rPr sz="1600" spc="-15" dirty="0">
                <a:latin typeface="Corbel"/>
                <a:cs typeface="Corbel"/>
              </a:rPr>
              <a:t>Ed</a:t>
            </a:r>
            <a:r>
              <a:rPr sz="1600" spc="-10" dirty="0">
                <a:latin typeface="Corbel"/>
                <a:cs typeface="Corbel"/>
              </a:rPr>
              <a:t>u</a:t>
            </a:r>
            <a:r>
              <a:rPr sz="1600" spc="-15" dirty="0">
                <a:latin typeface="Corbel"/>
                <a:cs typeface="Corbel"/>
              </a:rPr>
              <a:t>cat</a:t>
            </a:r>
            <a:r>
              <a:rPr sz="1600" spc="-10" dirty="0">
                <a:latin typeface="Corbel"/>
                <a:cs typeface="Corbel"/>
              </a:rPr>
              <a:t>io</a:t>
            </a:r>
            <a:r>
              <a:rPr sz="1600" spc="-15" dirty="0">
                <a:latin typeface="Corbel"/>
                <a:cs typeface="Corbel"/>
              </a:rPr>
              <a:t>nal</a:t>
            </a:r>
            <a:r>
              <a:rPr sz="1600" spc="-10" dirty="0">
                <a:latin typeface="Corbel"/>
                <a:cs typeface="Corbel"/>
              </a:rPr>
              <a:t> </a:t>
            </a:r>
            <a:r>
              <a:rPr sz="1600" spc="-45" dirty="0">
                <a:latin typeface="Corbel"/>
                <a:cs typeface="Corbel"/>
              </a:rPr>
              <a:t>R</a:t>
            </a:r>
            <a:r>
              <a:rPr sz="1600" spc="-15" dirty="0">
                <a:latin typeface="Corbel"/>
                <a:cs typeface="Corbel"/>
              </a:rPr>
              <a:t>e</a:t>
            </a:r>
            <a:r>
              <a:rPr sz="1600" spc="-10" dirty="0">
                <a:latin typeface="Corbel"/>
                <a:cs typeface="Corbel"/>
              </a:rPr>
              <a:t>sou</a:t>
            </a:r>
            <a:r>
              <a:rPr sz="1600" spc="-5" dirty="0">
                <a:latin typeface="Corbel"/>
                <a:cs typeface="Corbel"/>
              </a:rPr>
              <a:t>r</a:t>
            </a:r>
            <a:r>
              <a:rPr sz="1600" spc="-15" dirty="0">
                <a:latin typeface="Corbel"/>
                <a:cs typeface="Corbel"/>
              </a:rPr>
              <a:t>ce</a:t>
            </a:r>
            <a:r>
              <a:rPr sz="1600" spc="-5" dirty="0">
                <a:latin typeface="Corbel"/>
                <a:cs typeface="Corbel"/>
              </a:rPr>
              <a:t>.</a:t>
            </a:r>
            <a:r>
              <a:rPr sz="1600" spc="25" dirty="0">
                <a:latin typeface="Corbel"/>
                <a:cs typeface="Corbel"/>
              </a:rPr>
              <a:t> </a:t>
            </a:r>
            <a:r>
              <a:rPr sz="1600" spc="-45" dirty="0">
                <a:latin typeface="Corbel"/>
                <a:cs typeface="Corbel"/>
              </a:rPr>
              <a:t>R</a:t>
            </a:r>
            <a:r>
              <a:rPr sz="1600" spc="-15" dirty="0">
                <a:latin typeface="Corbel"/>
                <a:cs typeface="Corbel"/>
              </a:rPr>
              <a:t>et</a:t>
            </a:r>
            <a:r>
              <a:rPr sz="1600" spc="-5" dirty="0">
                <a:latin typeface="Corbel"/>
                <a:cs typeface="Corbel"/>
              </a:rPr>
              <a:t>ri</a:t>
            </a:r>
            <a:r>
              <a:rPr sz="1600" spc="-25" dirty="0">
                <a:latin typeface="Corbel"/>
                <a:cs typeface="Corbel"/>
              </a:rPr>
              <a:t>e</a:t>
            </a:r>
            <a:r>
              <a:rPr sz="1600" spc="-20" dirty="0">
                <a:latin typeface="Corbel"/>
                <a:cs typeface="Corbel"/>
              </a:rPr>
              <a:t>v</a:t>
            </a:r>
            <a:r>
              <a:rPr sz="1600" spc="-15" dirty="0">
                <a:latin typeface="Corbel"/>
                <a:cs typeface="Corbel"/>
              </a:rPr>
              <a:t>e</a:t>
            </a:r>
            <a:r>
              <a:rPr sz="1600" spc="-10" dirty="0">
                <a:latin typeface="Corbel"/>
                <a:cs typeface="Corbel"/>
              </a:rPr>
              <a:t>d</a:t>
            </a:r>
            <a:r>
              <a:rPr sz="1600" spc="45" dirty="0">
                <a:latin typeface="Corbel"/>
                <a:cs typeface="Corbel"/>
              </a:rPr>
              <a:t> </a:t>
            </a:r>
            <a:r>
              <a:rPr sz="1600" spc="-10" dirty="0">
                <a:latin typeface="Corbel"/>
                <a:cs typeface="Corbel"/>
              </a:rPr>
              <a:t>f</a:t>
            </a:r>
            <a:r>
              <a:rPr sz="1600" spc="-5" dirty="0">
                <a:latin typeface="Corbel"/>
                <a:cs typeface="Corbel"/>
              </a:rPr>
              <a:t>r</a:t>
            </a:r>
            <a:r>
              <a:rPr sz="1600" spc="-15" dirty="0">
                <a:latin typeface="Corbel"/>
                <a:cs typeface="Corbel"/>
              </a:rPr>
              <a:t>om</a:t>
            </a:r>
            <a:r>
              <a:rPr sz="1600" spc="15" dirty="0">
                <a:latin typeface="Corbel"/>
                <a:cs typeface="Corbel"/>
              </a:rPr>
              <a:t> </a:t>
            </a:r>
            <a:r>
              <a:rPr sz="1600" u="heavy" spc="-10" dirty="0">
                <a:solidFill>
                  <a:srgbClr val="6B9F25"/>
                </a:solidFill>
                <a:latin typeface="Corbel"/>
                <a:cs typeface="Corbel"/>
                <a:hlinkClick r:id="rId4"/>
              </a:rPr>
              <a:t>h</a:t>
            </a:r>
            <a:r>
              <a:rPr sz="1600" u="heavy" spc="-15" dirty="0">
                <a:solidFill>
                  <a:srgbClr val="6B9F25"/>
                </a:solidFill>
                <a:latin typeface="Corbel"/>
                <a:cs typeface="Corbel"/>
                <a:hlinkClick r:id="rId4"/>
              </a:rPr>
              <a:t>tt</a:t>
            </a:r>
            <a:r>
              <a:rPr sz="1600" u="heavy" spc="-10" dirty="0">
                <a:solidFill>
                  <a:srgbClr val="6B9F25"/>
                </a:solidFill>
                <a:latin typeface="Corbel"/>
                <a:cs typeface="Corbel"/>
                <a:hlinkClick r:id="rId4"/>
              </a:rPr>
              <a:t>ps:</a:t>
            </a:r>
            <a:r>
              <a:rPr sz="1600" u="heavy" dirty="0">
                <a:solidFill>
                  <a:srgbClr val="6B9F25"/>
                </a:solidFill>
                <a:latin typeface="Corbel"/>
                <a:cs typeface="Corbel"/>
                <a:hlinkClick r:id="rId4"/>
              </a:rPr>
              <a:t>//</a:t>
            </a:r>
            <a:r>
              <a:rPr sz="1600" u="heavy" spc="-10" dirty="0">
                <a:solidFill>
                  <a:srgbClr val="6B9F25"/>
                </a:solidFill>
                <a:latin typeface="Corbel"/>
                <a:cs typeface="Corbel"/>
                <a:hlinkClick r:id="rId4"/>
              </a:rPr>
              <a:t>oh</a:t>
            </a:r>
            <a:r>
              <a:rPr sz="1600" u="heavy" spc="-5" dirty="0">
                <a:solidFill>
                  <a:srgbClr val="6B9F25"/>
                </a:solidFill>
                <a:latin typeface="Corbel"/>
                <a:cs typeface="Corbel"/>
                <a:hlinkClick r:id="rId4"/>
              </a:rPr>
              <a:t>i</a:t>
            </a:r>
            <a:r>
              <a:rPr sz="1600" u="heavy" spc="-10" dirty="0">
                <a:solidFill>
                  <a:srgbClr val="6B9F25"/>
                </a:solidFill>
                <a:latin typeface="Corbel"/>
                <a:cs typeface="Corbel"/>
                <a:hlinkClick r:id="rId4"/>
              </a:rPr>
              <a:t>os</a:t>
            </a:r>
            <a:r>
              <a:rPr sz="1600" u="heavy" spc="-15" dirty="0">
                <a:solidFill>
                  <a:srgbClr val="6B9F25"/>
                </a:solidFill>
                <a:latin typeface="Corbel"/>
                <a:cs typeface="Corbel"/>
                <a:hlinkClick r:id="rId4"/>
              </a:rPr>
              <a:t>tate</a:t>
            </a:r>
            <a:r>
              <a:rPr sz="1600" u="heavy" spc="-10" dirty="0">
                <a:solidFill>
                  <a:srgbClr val="6B9F25"/>
                </a:solidFill>
                <a:latin typeface="Corbel"/>
                <a:cs typeface="Corbel"/>
                <a:hlinkClick r:id="rId4"/>
              </a:rPr>
              <a:t>.</a:t>
            </a:r>
            <a:r>
              <a:rPr sz="1600" u="heavy" spc="-5" dirty="0">
                <a:solidFill>
                  <a:srgbClr val="6B9F25"/>
                </a:solidFill>
                <a:latin typeface="Corbel"/>
                <a:cs typeface="Corbel"/>
                <a:hlinkClick r:id="rId4"/>
              </a:rPr>
              <a:t>pr</a:t>
            </a:r>
            <a:r>
              <a:rPr sz="1600" u="heavy" spc="-15" dirty="0">
                <a:solidFill>
                  <a:srgbClr val="6B9F25"/>
                </a:solidFill>
                <a:latin typeface="Corbel"/>
                <a:cs typeface="Corbel"/>
                <a:hlinkClick r:id="rId4"/>
              </a:rPr>
              <a:t>e</a:t>
            </a:r>
            <a:r>
              <a:rPr sz="1600" u="heavy" spc="-10" dirty="0">
                <a:solidFill>
                  <a:srgbClr val="6B9F25"/>
                </a:solidFill>
                <a:latin typeface="Corbel"/>
                <a:cs typeface="Corbel"/>
                <a:hlinkClick r:id="rId4"/>
              </a:rPr>
              <a:t>ss</a:t>
            </a:r>
            <a:r>
              <a:rPr sz="1600" u="heavy" spc="-15" dirty="0">
                <a:solidFill>
                  <a:srgbClr val="6B9F25"/>
                </a:solidFill>
                <a:latin typeface="Corbel"/>
                <a:cs typeface="Corbel"/>
                <a:hlinkClick r:id="rId4"/>
              </a:rPr>
              <a:t>b</a:t>
            </a:r>
            <a:r>
              <a:rPr sz="1600" u="heavy" spc="-10" dirty="0">
                <a:solidFill>
                  <a:srgbClr val="6B9F25"/>
                </a:solidFill>
                <a:latin typeface="Corbel"/>
                <a:cs typeface="Corbel"/>
                <a:hlinkClick r:id="rId4"/>
              </a:rPr>
              <a:t>ooks.pu</a:t>
            </a:r>
            <a:r>
              <a:rPr sz="1600" u="heavy" spc="-15" dirty="0">
                <a:solidFill>
                  <a:srgbClr val="6B9F25"/>
                </a:solidFill>
                <a:latin typeface="Corbel"/>
                <a:cs typeface="Corbel"/>
                <a:hlinkClick r:id="rId4"/>
              </a:rPr>
              <a:t>b</a:t>
            </a:r>
            <a:r>
              <a:rPr sz="1600" u="heavy" dirty="0">
                <a:solidFill>
                  <a:srgbClr val="6B9F25"/>
                </a:solidFill>
                <a:latin typeface="Corbel"/>
                <a:cs typeface="Corbel"/>
                <a:hlinkClick r:id="rId4"/>
              </a:rPr>
              <a:t>/</a:t>
            </a:r>
            <a:r>
              <a:rPr sz="1600" u="heavy" spc="-10" dirty="0">
                <a:solidFill>
                  <a:srgbClr val="6B9F25"/>
                </a:solidFill>
                <a:latin typeface="Corbel"/>
                <a:cs typeface="Corbel"/>
                <a:hlinkClick r:id="rId4"/>
              </a:rPr>
              <a:t>su</a:t>
            </a:r>
            <a:r>
              <a:rPr sz="1600" u="heavy" spc="-15" dirty="0">
                <a:solidFill>
                  <a:srgbClr val="6B9F25"/>
                </a:solidFill>
                <a:latin typeface="Corbel"/>
                <a:cs typeface="Corbel"/>
                <a:hlinkClick r:id="rId4"/>
              </a:rPr>
              <a:t>b</a:t>
            </a:r>
            <a:r>
              <a:rPr sz="1600" u="heavy" spc="-10" dirty="0">
                <a:solidFill>
                  <a:srgbClr val="6B9F25"/>
                </a:solidFill>
                <a:latin typeface="Corbel"/>
                <a:cs typeface="Corbel"/>
                <a:hlinkClick r:id="rId4"/>
              </a:rPr>
              <a:t>s</a:t>
            </a:r>
            <a:r>
              <a:rPr sz="1600" u="heavy" spc="-15" dirty="0">
                <a:solidFill>
                  <a:srgbClr val="6B9F25"/>
                </a:solidFill>
                <a:latin typeface="Corbel"/>
                <a:cs typeface="Corbel"/>
                <a:hlinkClick r:id="rId4"/>
              </a:rPr>
              <a:t>tance</a:t>
            </a:r>
            <a:r>
              <a:rPr sz="1600" u="heavy" spc="-10" dirty="0">
                <a:solidFill>
                  <a:srgbClr val="6B9F25"/>
                </a:solidFill>
                <a:latin typeface="Corbel"/>
                <a:cs typeface="Corbel"/>
                <a:hlinkClick r:id="rId4"/>
              </a:rPr>
              <a:t>m</a:t>
            </a:r>
            <a:r>
              <a:rPr sz="1600" u="heavy" spc="-5" dirty="0">
                <a:solidFill>
                  <a:srgbClr val="6B9F25"/>
                </a:solidFill>
                <a:latin typeface="Corbel"/>
                <a:cs typeface="Corbel"/>
                <a:hlinkClick r:id="rId4"/>
              </a:rPr>
              <a:t>i</a:t>
            </a:r>
            <a:r>
              <a:rPr sz="1600" u="heavy" spc="-10" dirty="0">
                <a:solidFill>
                  <a:srgbClr val="6B9F25"/>
                </a:solidFill>
                <a:latin typeface="Corbel"/>
                <a:cs typeface="Corbel"/>
                <a:hlinkClick r:id="rId4"/>
              </a:rPr>
              <a:t>sus</a:t>
            </a:r>
            <a:r>
              <a:rPr sz="1600" u="heavy" spc="-15" dirty="0">
                <a:solidFill>
                  <a:srgbClr val="6B9F25"/>
                </a:solidFill>
                <a:latin typeface="Corbel"/>
                <a:cs typeface="Corbel"/>
                <a:hlinkClick r:id="rId4"/>
              </a:rPr>
              <a:t>e</a:t>
            </a:r>
            <a:r>
              <a:rPr sz="1600" u="heavy" spc="0" dirty="0">
                <a:solidFill>
                  <a:srgbClr val="6B9F25"/>
                </a:solidFill>
                <a:latin typeface="Corbel"/>
                <a:cs typeface="Corbel"/>
                <a:hlinkClick r:id="rId4"/>
              </a:rPr>
              <a:t>p</a:t>
            </a:r>
            <a:r>
              <a:rPr sz="1600" u="heavy" spc="-15" dirty="0">
                <a:solidFill>
                  <a:srgbClr val="6B9F25"/>
                </a:solidFill>
                <a:latin typeface="Corbel"/>
                <a:cs typeface="Corbel"/>
                <a:hlinkClick r:id="rId4"/>
              </a:rPr>
              <a:t>a</a:t>
            </a:r>
            <a:r>
              <a:rPr sz="1600" u="heavy" spc="-5" dirty="0">
                <a:solidFill>
                  <a:srgbClr val="6B9F25"/>
                </a:solidFill>
                <a:latin typeface="Corbel"/>
                <a:cs typeface="Corbel"/>
                <a:hlinkClick r:id="rId4"/>
              </a:rPr>
              <a:t>r</a:t>
            </a:r>
            <a:r>
              <a:rPr sz="1600" u="heavy" spc="-15" dirty="0">
                <a:solidFill>
                  <a:srgbClr val="6B9F25"/>
                </a:solidFill>
                <a:latin typeface="Corbel"/>
                <a:cs typeface="Corbel"/>
                <a:hlinkClick r:id="rId4"/>
              </a:rPr>
              <a:t>t</a:t>
            </a:r>
            <a:r>
              <a:rPr sz="1600" u="heavy" spc="-10" dirty="0">
                <a:solidFill>
                  <a:srgbClr val="6B9F25"/>
                </a:solidFill>
                <a:latin typeface="Corbel"/>
                <a:cs typeface="Corbel"/>
                <a:hlinkClick r:id="rId4"/>
              </a:rPr>
              <a:t>1</a:t>
            </a:r>
            <a:r>
              <a:rPr sz="1600" u="heavy" spc="-5" dirty="0">
                <a:solidFill>
                  <a:srgbClr val="6B9F25"/>
                </a:solidFill>
                <a:latin typeface="Corbel"/>
                <a:cs typeface="Corbel"/>
                <a:hlinkClick r:id="rId4"/>
              </a:rPr>
              <a:t>/</a:t>
            </a:r>
            <a:r>
              <a:rPr sz="1600" dirty="0">
                <a:solidFill>
                  <a:srgbClr val="6B9F25"/>
                </a:solidFill>
                <a:latin typeface="Corbel"/>
                <a:cs typeface="Corbel"/>
              </a:rPr>
              <a:t>	</a:t>
            </a:r>
            <a:r>
              <a:rPr sz="1600" spc="-15" dirty="0">
                <a:latin typeface="Corbel"/>
                <a:cs typeface="Corbel"/>
              </a:rPr>
              <a:t>and</a:t>
            </a:r>
            <a:endParaRPr sz="1600">
              <a:latin typeface="Corbel"/>
              <a:cs typeface="Corbel"/>
            </a:endParaRPr>
          </a:p>
          <a:p>
            <a:pPr marL="12700">
              <a:lnSpc>
                <a:spcPct val="100000"/>
              </a:lnSpc>
              <a:spcBef>
                <a:spcPts val="585"/>
              </a:spcBef>
            </a:pPr>
            <a:r>
              <a:rPr sz="1600" u="heavy" spc="-5" dirty="0">
                <a:solidFill>
                  <a:srgbClr val="6B9F25"/>
                </a:solidFill>
                <a:latin typeface="Corbel"/>
                <a:cs typeface="Corbel"/>
                <a:hlinkClick r:id="rId5"/>
              </a:rPr>
              <a:t>  </a:t>
            </a:r>
            <a:r>
              <a:rPr sz="1600" u="heavy" spc="10" dirty="0">
                <a:solidFill>
                  <a:srgbClr val="6B9F25"/>
                </a:solidFill>
                <a:latin typeface="Corbel"/>
                <a:cs typeface="Corbel"/>
                <a:hlinkClick r:id="rId5"/>
              </a:rPr>
              <a:t> </a:t>
            </a:r>
            <a:r>
              <a:rPr sz="1600" u="heavy" spc="-10" dirty="0">
                <a:solidFill>
                  <a:srgbClr val="6B9F25"/>
                </a:solidFill>
                <a:latin typeface="Corbel"/>
                <a:cs typeface="Corbel"/>
                <a:hlinkClick r:id="rId5"/>
              </a:rPr>
              <a:t>h</a:t>
            </a:r>
            <a:r>
              <a:rPr sz="1600" u="heavy" spc="-15" dirty="0">
                <a:solidFill>
                  <a:srgbClr val="6B9F25"/>
                </a:solidFill>
                <a:latin typeface="Corbel"/>
                <a:cs typeface="Corbel"/>
                <a:hlinkClick r:id="rId5"/>
              </a:rPr>
              <a:t>tt</a:t>
            </a:r>
            <a:r>
              <a:rPr sz="1600" u="heavy" spc="-10" dirty="0">
                <a:solidFill>
                  <a:srgbClr val="6B9F25"/>
                </a:solidFill>
                <a:latin typeface="Corbel"/>
                <a:cs typeface="Corbel"/>
                <a:hlinkClick r:id="rId5"/>
              </a:rPr>
              <a:t>ps:</a:t>
            </a:r>
            <a:r>
              <a:rPr sz="1600" u="heavy" dirty="0">
                <a:solidFill>
                  <a:srgbClr val="6B9F25"/>
                </a:solidFill>
                <a:latin typeface="Corbel"/>
                <a:cs typeface="Corbel"/>
                <a:hlinkClick r:id="rId5"/>
              </a:rPr>
              <a:t>//</a:t>
            </a:r>
            <a:r>
              <a:rPr sz="1600" u="heavy" spc="-10" dirty="0">
                <a:solidFill>
                  <a:srgbClr val="6B9F25"/>
                </a:solidFill>
                <a:latin typeface="Corbel"/>
                <a:cs typeface="Corbel"/>
                <a:hlinkClick r:id="rId5"/>
              </a:rPr>
              <a:t>ohios</a:t>
            </a:r>
            <a:r>
              <a:rPr sz="1600" u="heavy" spc="-15" dirty="0">
                <a:solidFill>
                  <a:srgbClr val="6B9F25"/>
                </a:solidFill>
                <a:latin typeface="Corbel"/>
                <a:cs typeface="Corbel"/>
                <a:hlinkClick r:id="rId5"/>
              </a:rPr>
              <a:t>tate.</a:t>
            </a:r>
            <a:r>
              <a:rPr sz="1600" u="heavy" spc="-5" dirty="0">
                <a:solidFill>
                  <a:srgbClr val="6B9F25"/>
                </a:solidFill>
                <a:latin typeface="Corbel"/>
                <a:cs typeface="Corbel"/>
                <a:hlinkClick r:id="rId5"/>
              </a:rPr>
              <a:t>pr</a:t>
            </a:r>
            <a:r>
              <a:rPr sz="1600" u="heavy" spc="-15" dirty="0">
                <a:solidFill>
                  <a:srgbClr val="6B9F25"/>
                </a:solidFill>
                <a:latin typeface="Corbel"/>
                <a:cs typeface="Corbel"/>
                <a:hlinkClick r:id="rId5"/>
              </a:rPr>
              <a:t>e</a:t>
            </a:r>
            <a:r>
              <a:rPr sz="1600" u="heavy" spc="-10" dirty="0">
                <a:solidFill>
                  <a:srgbClr val="6B9F25"/>
                </a:solidFill>
                <a:latin typeface="Corbel"/>
                <a:cs typeface="Corbel"/>
                <a:hlinkClick r:id="rId5"/>
              </a:rPr>
              <a:t>ss</a:t>
            </a:r>
            <a:r>
              <a:rPr sz="1600" u="heavy" spc="-15" dirty="0">
                <a:solidFill>
                  <a:srgbClr val="6B9F25"/>
                </a:solidFill>
                <a:latin typeface="Corbel"/>
                <a:cs typeface="Corbel"/>
                <a:hlinkClick r:id="rId5"/>
              </a:rPr>
              <a:t>b</a:t>
            </a:r>
            <a:r>
              <a:rPr sz="1600" u="heavy" spc="-10" dirty="0">
                <a:solidFill>
                  <a:srgbClr val="6B9F25"/>
                </a:solidFill>
                <a:latin typeface="Corbel"/>
                <a:cs typeface="Corbel"/>
                <a:hlinkClick r:id="rId5"/>
              </a:rPr>
              <a:t>ooks.pu</a:t>
            </a:r>
            <a:r>
              <a:rPr sz="1600" u="heavy" spc="-15" dirty="0">
                <a:solidFill>
                  <a:srgbClr val="6B9F25"/>
                </a:solidFill>
                <a:latin typeface="Corbel"/>
                <a:cs typeface="Corbel"/>
                <a:hlinkClick r:id="rId5"/>
              </a:rPr>
              <a:t>b</a:t>
            </a:r>
            <a:r>
              <a:rPr sz="1600" u="heavy" dirty="0">
                <a:solidFill>
                  <a:srgbClr val="6B9F25"/>
                </a:solidFill>
                <a:latin typeface="Corbel"/>
                <a:cs typeface="Corbel"/>
                <a:hlinkClick r:id="rId5"/>
              </a:rPr>
              <a:t>/</a:t>
            </a:r>
            <a:r>
              <a:rPr sz="1600" u="heavy" spc="-10" dirty="0">
                <a:solidFill>
                  <a:srgbClr val="6B9F25"/>
                </a:solidFill>
                <a:latin typeface="Corbel"/>
                <a:cs typeface="Corbel"/>
                <a:hlinkClick r:id="rId5"/>
              </a:rPr>
              <a:t>su</a:t>
            </a:r>
            <a:r>
              <a:rPr sz="1600" u="heavy" spc="-15" dirty="0">
                <a:solidFill>
                  <a:srgbClr val="6B9F25"/>
                </a:solidFill>
                <a:latin typeface="Corbel"/>
                <a:cs typeface="Corbel"/>
                <a:hlinkClick r:id="rId5"/>
              </a:rPr>
              <a:t>b</a:t>
            </a:r>
            <a:r>
              <a:rPr sz="1600" u="heavy" spc="-10" dirty="0">
                <a:solidFill>
                  <a:srgbClr val="6B9F25"/>
                </a:solidFill>
                <a:latin typeface="Corbel"/>
                <a:cs typeface="Corbel"/>
                <a:hlinkClick r:id="rId5"/>
              </a:rPr>
              <a:t>s</a:t>
            </a:r>
            <a:r>
              <a:rPr sz="1600" u="heavy" spc="-15" dirty="0">
                <a:solidFill>
                  <a:srgbClr val="6B9F25"/>
                </a:solidFill>
                <a:latin typeface="Corbel"/>
                <a:cs typeface="Corbel"/>
                <a:hlinkClick r:id="rId5"/>
              </a:rPr>
              <a:t>tance</a:t>
            </a:r>
            <a:r>
              <a:rPr sz="1600" u="heavy" spc="-10" dirty="0">
                <a:solidFill>
                  <a:srgbClr val="6B9F25"/>
                </a:solidFill>
                <a:latin typeface="Corbel"/>
                <a:cs typeface="Corbel"/>
                <a:hlinkClick r:id="rId5"/>
              </a:rPr>
              <a:t>misus</a:t>
            </a:r>
            <a:r>
              <a:rPr sz="1600" u="heavy" spc="-15" dirty="0">
                <a:solidFill>
                  <a:srgbClr val="6B9F25"/>
                </a:solidFill>
                <a:latin typeface="Corbel"/>
                <a:cs typeface="Corbel"/>
                <a:hlinkClick r:id="rId5"/>
              </a:rPr>
              <a:t>e</a:t>
            </a:r>
            <a:r>
              <a:rPr sz="1600" u="heavy" spc="0" dirty="0">
                <a:solidFill>
                  <a:srgbClr val="6B9F25"/>
                </a:solidFill>
                <a:latin typeface="Corbel"/>
                <a:cs typeface="Corbel"/>
                <a:hlinkClick r:id="rId5"/>
              </a:rPr>
              <a:t>p</a:t>
            </a:r>
            <a:r>
              <a:rPr sz="1600" u="heavy" spc="-15" dirty="0">
                <a:solidFill>
                  <a:srgbClr val="6B9F25"/>
                </a:solidFill>
                <a:latin typeface="Corbel"/>
                <a:cs typeface="Corbel"/>
                <a:hlinkClick r:id="rId5"/>
              </a:rPr>
              <a:t>a</a:t>
            </a:r>
            <a:r>
              <a:rPr sz="1600" u="heavy" spc="-5" dirty="0">
                <a:solidFill>
                  <a:srgbClr val="6B9F25"/>
                </a:solidFill>
                <a:latin typeface="Corbel"/>
                <a:cs typeface="Corbel"/>
                <a:hlinkClick r:id="rId5"/>
              </a:rPr>
              <a:t>r</a:t>
            </a:r>
            <a:r>
              <a:rPr sz="1600" u="heavy" spc="-15" dirty="0">
                <a:solidFill>
                  <a:srgbClr val="6B9F25"/>
                </a:solidFill>
                <a:latin typeface="Corbel"/>
                <a:cs typeface="Corbel"/>
                <a:hlinkClick r:id="rId5"/>
              </a:rPr>
              <a:t>t</a:t>
            </a:r>
            <a:r>
              <a:rPr sz="1600" u="heavy" spc="-10" dirty="0">
                <a:solidFill>
                  <a:srgbClr val="6B9F25"/>
                </a:solidFill>
                <a:latin typeface="Corbel"/>
                <a:cs typeface="Corbel"/>
                <a:hlinkClick r:id="rId5"/>
              </a:rPr>
              <a:t>2/</a:t>
            </a:r>
            <a:endParaRPr sz="1600">
              <a:latin typeface="Corbel"/>
              <a:cs typeface="Corbel"/>
            </a:endParaRPr>
          </a:p>
          <a:p>
            <a:pPr marL="169545" marR="37465" indent="-156845">
              <a:lnSpc>
                <a:spcPts val="1730"/>
              </a:lnSpc>
              <a:spcBef>
                <a:spcPts val="815"/>
              </a:spcBef>
              <a:buFont typeface="Arial"/>
              <a:buChar char="•"/>
              <a:tabLst>
                <a:tab pos="170180" algn="l"/>
              </a:tabLst>
            </a:pPr>
            <a:r>
              <a:rPr sz="1600" spc="-10" dirty="0">
                <a:latin typeface="Corbel"/>
                <a:cs typeface="Corbel"/>
              </a:rPr>
              <a:t>B</a:t>
            </a:r>
            <a:r>
              <a:rPr sz="1600" spc="-15" dirty="0">
                <a:latin typeface="Corbel"/>
                <a:cs typeface="Corbel"/>
              </a:rPr>
              <a:t>e</a:t>
            </a:r>
            <a:r>
              <a:rPr sz="1600" spc="-5" dirty="0">
                <a:latin typeface="Corbel"/>
                <a:cs typeface="Corbel"/>
              </a:rPr>
              <a:t>g</a:t>
            </a:r>
            <a:r>
              <a:rPr sz="1600" spc="-10" dirty="0">
                <a:latin typeface="Corbel"/>
                <a:cs typeface="Corbel"/>
              </a:rPr>
              <a:t>u</a:t>
            </a:r>
            <a:r>
              <a:rPr sz="1600" spc="-15" dirty="0">
                <a:latin typeface="Corbel"/>
                <a:cs typeface="Corbel"/>
              </a:rPr>
              <a:t>n</a:t>
            </a:r>
            <a:r>
              <a:rPr sz="1600" spc="-5" dirty="0">
                <a:latin typeface="Corbel"/>
                <a:cs typeface="Corbel"/>
              </a:rPr>
              <a:t>,</a:t>
            </a:r>
            <a:r>
              <a:rPr sz="1600" spc="-45" dirty="0">
                <a:latin typeface="Corbel"/>
                <a:cs typeface="Corbel"/>
              </a:rPr>
              <a:t> </a:t>
            </a:r>
            <a:r>
              <a:rPr sz="1600" spc="-25" dirty="0">
                <a:latin typeface="Corbel"/>
                <a:cs typeface="Corbel"/>
              </a:rPr>
              <a:t>A</a:t>
            </a:r>
            <a:r>
              <a:rPr sz="1600" spc="-15" dirty="0">
                <a:latin typeface="Corbel"/>
                <a:cs typeface="Corbel"/>
              </a:rPr>
              <a:t>.L</a:t>
            </a:r>
            <a:r>
              <a:rPr sz="1600" spc="-5" dirty="0">
                <a:latin typeface="Corbel"/>
                <a:cs typeface="Corbel"/>
              </a:rPr>
              <a:t>.</a:t>
            </a:r>
            <a:r>
              <a:rPr sz="1600" spc="25" dirty="0">
                <a:latin typeface="Corbel"/>
                <a:cs typeface="Corbel"/>
              </a:rPr>
              <a:t> </a:t>
            </a:r>
            <a:r>
              <a:rPr sz="1600" spc="-5" dirty="0">
                <a:latin typeface="Corbel"/>
                <a:cs typeface="Corbel"/>
              </a:rPr>
              <a:t>(</a:t>
            </a:r>
            <a:r>
              <a:rPr sz="1600" spc="-45" dirty="0">
                <a:latin typeface="Corbel"/>
                <a:cs typeface="Corbel"/>
              </a:rPr>
              <a:t>2</a:t>
            </a:r>
            <a:r>
              <a:rPr sz="1600" spc="-50" dirty="0">
                <a:latin typeface="Corbel"/>
                <a:cs typeface="Corbel"/>
              </a:rPr>
              <a:t>02</a:t>
            </a:r>
            <a:r>
              <a:rPr sz="1600" spc="-15" dirty="0">
                <a:latin typeface="Corbel"/>
                <a:cs typeface="Corbel"/>
              </a:rPr>
              <a:t>0a</a:t>
            </a:r>
            <a:r>
              <a:rPr sz="1600" spc="-5" dirty="0">
                <a:latin typeface="Corbel"/>
                <a:cs typeface="Corbel"/>
              </a:rPr>
              <a:t>).</a:t>
            </a:r>
            <a:r>
              <a:rPr sz="1600" spc="25" dirty="0">
                <a:latin typeface="Corbel"/>
                <a:cs typeface="Corbel"/>
              </a:rPr>
              <a:t> </a:t>
            </a:r>
            <a:r>
              <a:rPr sz="1600" spc="-5" dirty="0">
                <a:latin typeface="Corbel"/>
                <a:cs typeface="Corbel"/>
              </a:rPr>
              <a:t>I</a:t>
            </a:r>
            <a:r>
              <a:rPr sz="1600" spc="-15" dirty="0">
                <a:latin typeface="Corbel"/>
                <a:cs typeface="Corbel"/>
              </a:rPr>
              <a:t>nt</a:t>
            </a:r>
            <a:r>
              <a:rPr sz="1600" spc="-5" dirty="0">
                <a:latin typeface="Corbel"/>
                <a:cs typeface="Corbel"/>
              </a:rPr>
              <a:t>r</a:t>
            </a:r>
            <a:r>
              <a:rPr sz="1600" spc="-10" dirty="0">
                <a:latin typeface="Corbel"/>
                <a:cs typeface="Corbel"/>
              </a:rPr>
              <a:t>o</a:t>
            </a:r>
            <a:r>
              <a:rPr sz="1600" spc="-15" dirty="0">
                <a:latin typeface="Corbel"/>
                <a:cs typeface="Corbel"/>
              </a:rPr>
              <a:t>d</a:t>
            </a:r>
            <a:r>
              <a:rPr sz="1600" spc="-10" dirty="0">
                <a:latin typeface="Corbel"/>
                <a:cs typeface="Corbel"/>
              </a:rPr>
              <a:t>u</a:t>
            </a:r>
            <a:r>
              <a:rPr sz="1600" spc="-15" dirty="0">
                <a:latin typeface="Corbel"/>
                <a:cs typeface="Corbel"/>
              </a:rPr>
              <a:t>ct</a:t>
            </a:r>
            <a:r>
              <a:rPr sz="1600" spc="-10" dirty="0">
                <a:latin typeface="Corbel"/>
                <a:cs typeface="Corbel"/>
              </a:rPr>
              <a:t>ion</a:t>
            </a:r>
            <a:r>
              <a:rPr sz="1600" spc="25" dirty="0">
                <a:latin typeface="Corbel"/>
                <a:cs typeface="Corbel"/>
              </a:rPr>
              <a:t> </a:t>
            </a:r>
            <a:r>
              <a:rPr sz="1600" spc="-15" dirty="0">
                <a:latin typeface="Corbel"/>
                <a:cs typeface="Corbel"/>
              </a:rPr>
              <a:t>t</a:t>
            </a:r>
            <a:r>
              <a:rPr sz="1600" spc="-10" dirty="0">
                <a:latin typeface="Corbel"/>
                <a:cs typeface="Corbel"/>
              </a:rPr>
              <a:t>o psy</a:t>
            </a:r>
            <a:r>
              <a:rPr sz="1600" spc="-15" dirty="0">
                <a:latin typeface="Corbel"/>
                <a:cs typeface="Corbel"/>
              </a:rPr>
              <a:t>c</a:t>
            </a:r>
            <a:r>
              <a:rPr sz="1600" spc="-10" dirty="0">
                <a:latin typeface="Corbel"/>
                <a:cs typeface="Corbel"/>
              </a:rPr>
              <a:t>ho</a:t>
            </a:r>
            <a:r>
              <a:rPr sz="1600" spc="-15" dirty="0">
                <a:latin typeface="Corbel"/>
                <a:cs typeface="Corbel"/>
              </a:rPr>
              <a:t>act</a:t>
            </a:r>
            <a:r>
              <a:rPr sz="1600" spc="-5" dirty="0">
                <a:latin typeface="Corbel"/>
                <a:cs typeface="Corbel"/>
              </a:rPr>
              <a:t>i</a:t>
            </a:r>
            <a:r>
              <a:rPr sz="1600" spc="-20" dirty="0">
                <a:latin typeface="Corbel"/>
                <a:cs typeface="Corbel"/>
              </a:rPr>
              <a:t>v</a:t>
            </a:r>
            <a:r>
              <a:rPr sz="1600" spc="-10" dirty="0">
                <a:latin typeface="Corbel"/>
                <a:cs typeface="Corbel"/>
              </a:rPr>
              <a:t>e</a:t>
            </a:r>
            <a:r>
              <a:rPr sz="1600" spc="25" dirty="0">
                <a:latin typeface="Corbel"/>
                <a:cs typeface="Corbel"/>
              </a:rPr>
              <a:t> </a:t>
            </a:r>
            <a:r>
              <a:rPr sz="1600" spc="-10" dirty="0">
                <a:latin typeface="Corbel"/>
                <a:cs typeface="Corbel"/>
              </a:rPr>
              <a:t>su</a:t>
            </a:r>
            <a:r>
              <a:rPr sz="1600" spc="-15" dirty="0">
                <a:latin typeface="Corbel"/>
                <a:cs typeface="Corbel"/>
              </a:rPr>
              <a:t>b</a:t>
            </a:r>
            <a:r>
              <a:rPr sz="1600" spc="-10" dirty="0">
                <a:latin typeface="Corbel"/>
                <a:cs typeface="Corbel"/>
              </a:rPr>
              <a:t>s</a:t>
            </a:r>
            <a:r>
              <a:rPr sz="1600" spc="-15" dirty="0">
                <a:latin typeface="Corbel"/>
                <a:cs typeface="Corbel"/>
              </a:rPr>
              <a:t>tance</a:t>
            </a:r>
            <a:r>
              <a:rPr sz="1600" spc="-10" dirty="0">
                <a:latin typeface="Corbel"/>
                <a:cs typeface="Corbel"/>
              </a:rPr>
              <a:t>s</a:t>
            </a:r>
            <a:r>
              <a:rPr sz="1600" i="1" spc="-5" dirty="0">
                <a:latin typeface="Corbel"/>
                <a:cs typeface="Corbel"/>
              </a:rPr>
              <a:t>.</a:t>
            </a:r>
            <a:r>
              <a:rPr sz="1600" i="1" spc="45" dirty="0">
                <a:latin typeface="Corbel"/>
                <a:cs typeface="Corbel"/>
              </a:rPr>
              <a:t> </a:t>
            </a:r>
            <a:r>
              <a:rPr sz="1600" i="1" spc="-10" dirty="0">
                <a:latin typeface="Corbel"/>
                <a:cs typeface="Corbel"/>
              </a:rPr>
              <a:t>In</a:t>
            </a:r>
            <a:r>
              <a:rPr sz="1600" i="1" spc="-45" dirty="0">
                <a:latin typeface="Corbel"/>
                <a:cs typeface="Corbel"/>
              </a:rPr>
              <a:t> </a:t>
            </a:r>
            <a:r>
              <a:rPr sz="1600" i="1" spc="-15" dirty="0">
                <a:latin typeface="Corbel"/>
                <a:cs typeface="Corbel"/>
              </a:rPr>
              <a:t>A.L</a:t>
            </a:r>
            <a:r>
              <a:rPr sz="1600" i="1" spc="-5" dirty="0">
                <a:latin typeface="Corbel"/>
                <a:cs typeface="Corbel"/>
              </a:rPr>
              <a:t>.</a:t>
            </a:r>
            <a:r>
              <a:rPr sz="1600" i="1" spc="25" dirty="0">
                <a:latin typeface="Corbel"/>
                <a:cs typeface="Corbel"/>
              </a:rPr>
              <a:t> </a:t>
            </a:r>
            <a:r>
              <a:rPr sz="1600" i="1" spc="-5" dirty="0">
                <a:latin typeface="Corbel"/>
                <a:cs typeface="Corbel"/>
              </a:rPr>
              <a:t>B</a:t>
            </a:r>
            <a:r>
              <a:rPr sz="1600" i="1" spc="-10" dirty="0">
                <a:latin typeface="Corbel"/>
                <a:cs typeface="Corbel"/>
              </a:rPr>
              <a:t>e</a:t>
            </a:r>
            <a:r>
              <a:rPr sz="1600" i="1" spc="-15" dirty="0">
                <a:latin typeface="Corbel"/>
                <a:cs typeface="Corbel"/>
              </a:rPr>
              <a:t>gu</a:t>
            </a:r>
            <a:r>
              <a:rPr sz="1600" i="1" spc="-10" dirty="0">
                <a:latin typeface="Corbel"/>
                <a:cs typeface="Corbel"/>
              </a:rPr>
              <a:t>n</a:t>
            </a:r>
            <a:r>
              <a:rPr sz="1600" i="1" spc="15" dirty="0">
                <a:latin typeface="Corbel"/>
                <a:cs typeface="Corbel"/>
              </a:rPr>
              <a:t> </a:t>
            </a:r>
            <a:r>
              <a:rPr sz="1600" i="1" spc="-15" dirty="0">
                <a:latin typeface="Corbel"/>
                <a:cs typeface="Corbel"/>
              </a:rPr>
              <a:t>&amp;</a:t>
            </a:r>
            <a:r>
              <a:rPr sz="1600" i="1" spc="-5" dirty="0">
                <a:latin typeface="Corbel"/>
                <a:cs typeface="Corbel"/>
              </a:rPr>
              <a:t> </a:t>
            </a:r>
            <a:r>
              <a:rPr sz="1600" i="1" spc="-20" dirty="0">
                <a:latin typeface="Corbel"/>
                <a:cs typeface="Corbel"/>
              </a:rPr>
              <a:t>M</a:t>
            </a:r>
            <a:r>
              <a:rPr sz="1600" i="1" spc="-5" dirty="0">
                <a:latin typeface="Corbel"/>
                <a:cs typeface="Corbel"/>
              </a:rPr>
              <a:t>.</a:t>
            </a:r>
            <a:r>
              <a:rPr sz="1600" i="1" spc="10" dirty="0">
                <a:latin typeface="Corbel"/>
                <a:cs typeface="Corbel"/>
              </a:rPr>
              <a:t> </a:t>
            </a:r>
            <a:r>
              <a:rPr sz="1600" i="1" spc="-20" dirty="0">
                <a:latin typeface="Corbel"/>
                <a:cs typeface="Corbel"/>
              </a:rPr>
              <a:t>M</a:t>
            </a:r>
            <a:r>
              <a:rPr sz="1600" i="1" spc="-5" dirty="0">
                <a:latin typeface="Corbel"/>
                <a:cs typeface="Corbel"/>
              </a:rPr>
              <a:t>.</a:t>
            </a:r>
            <a:r>
              <a:rPr sz="1600" i="1" spc="10" dirty="0">
                <a:latin typeface="Corbel"/>
                <a:cs typeface="Corbel"/>
              </a:rPr>
              <a:t> </a:t>
            </a:r>
            <a:r>
              <a:rPr sz="1600" i="1" spc="-20" dirty="0">
                <a:latin typeface="Corbel"/>
                <a:cs typeface="Corbel"/>
              </a:rPr>
              <a:t>M</a:t>
            </a:r>
            <a:r>
              <a:rPr sz="1600" i="1" spc="-15" dirty="0">
                <a:latin typeface="Corbel"/>
                <a:cs typeface="Corbel"/>
              </a:rPr>
              <a:t>u</a:t>
            </a:r>
            <a:r>
              <a:rPr sz="1600" i="1" spc="-10" dirty="0">
                <a:latin typeface="Corbel"/>
                <a:cs typeface="Corbel"/>
              </a:rPr>
              <a:t>rr</a:t>
            </a:r>
            <a:r>
              <a:rPr sz="1600" i="1" spc="-15" dirty="0">
                <a:latin typeface="Corbel"/>
                <a:cs typeface="Corbel"/>
              </a:rPr>
              <a:t>a</a:t>
            </a:r>
            <a:r>
              <a:rPr sz="1600" i="1" spc="-65" dirty="0">
                <a:latin typeface="Corbel"/>
                <a:cs typeface="Corbel"/>
              </a:rPr>
              <a:t>y</a:t>
            </a:r>
            <a:r>
              <a:rPr sz="1600" i="1" spc="-5" dirty="0">
                <a:latin typeface="Corbel"/>
                <a:cs typeface="Corbel"/>
              </a:rPr>
              <a:t>,</a:t>
            </a:r>
            <a:r>
              <a:rPr sz="1600" i="1" spc="-10" dirty="0">
                <a:latin typeface="Corbel"/>
                <a:cs typeface="Corbel"/>
              </a:rPr>
              <a:t> (E</a:t>
            </a:r>
            <a:r>
              <a:rPr sz="1600" i="1" spc="-15" dirty="0">
                <a:latin typeface="Corbel"/>
                <a:cs typeface="Corbel"/>
              </a:rPr>
              <a:t>d</a:t>
            </a:r>
            <a:r>
              <a:rPr sz="1600" i="1" spc="-10" dirty="0">
                <a:latin typeface="Corbel"/>
                <a:cs typeface="Corbel"/>
              </a:rPr>
              <a:t>s.</a:t>
            </a:r>
            <a:r>
              <a:rPr sz="1600" i="1" spc="-5" dirty="0">
                <a:latin typeface="Corbel"/>
                <a:cs typeface="Corbel"/>
              </a:rPr>
              <a:t>),</a:t>
            </a:r>
            <a:r>
              <a:rPr sz="1600" i="1" spc="-170" dirty="0">
                <a:latin typeface="Corbel"/>
                <a:cs typeface="Corbel"/>
              </a:rPr>
              <a:t> </a:t>
            </a:r>
            <a:r>
              <a:rPr sz="1600" i="1" spc="-10" dirty="0">
                <a:latin typeface="Corbel"/>
                <a:cs typeface="Corbel"/>
              </a:rPr>
              <a:t>T</a:t>
            </a:r>
            <a:r>
              <a:rPr sz="1600" i="1" spc="-20" dirty="0">
                <a:latin typeface="Corbel"/>
                <a:cs typeface="Corbel"/>
              </a:rPr>
              <a:t>h</a:t>
            </a:r>
            <a:r>
              <a:rPr sz="1600" i="1" spc="-10" dirty="0">
                <a:latin typeface="Corbel"/>
                <a:cs typeface="Corbel"/>
              </a:rPr>
              <a:t>e</a:t>
            </a:r>
            <a:r>
              <a:rPr sz="1600" i="1" spc="5" dirty="0">
                <a:latin typeface="Corbel"/>
                <a:cs typeface="Corbel"/>
              </a:rPr>
              <a:t> </a:t>
            </a:r>
            <a:r>
              <a:rPr sz="1600" i="1" spc="-15" dirty="0">
                <a:latin typeface="Corbel"/>
                <a:cs typeface="Corbel"/>
              </a:rPr>
              <a:t>Rout</a:t>
            </a:r>
            <a:r>
              <a:rPr sz="1600" i="1" spc="-10" dirty="0">
                <a:latin typeface="Corbel"/>
                <a:cs typeface="Corbel"/>
              </a:rPr>
              <a:t>le</a:t>
            </a:r>
            <a:r>
              <a:rPr sz="1600" i="1" spc="-15" dirty="0">
                <a:latin typeface="Corbel"/>
                <a:cs typeface="Corbel"/>
              </a:rPr>
              <a:t>dg</a:t>
            </a:r>
            <a:r>
              <a:rPr sz="1600" i="1" spc="-10" dirty="0">
                <a:latin typeface="Corbel"/>
                <a:cs typeface="Corbel"/>
              </a:rPr>
              <a:t>e</a:t>
            </a:r>
            <a:r>
              <a:rPr sz="1600" i="1" spc="40" dirty="0">
                <a:latin typeface="Corbel"/>
                <a:cs typeface="Corbel"/>
              </a:rPr>
              <a:t> </a:t>
            </a:r>
            <a:r>
              <a:rPr sz="1600" i="1" spc="-20" dirty="0">
                <a:latin typeface="Corbel"/>
                <a:cs typeface="Corbel"/>
              </a:rPr>
              <a:t>h</a:t>
            </a:r>
            <a:r>
              <a:rPr sz="1600" i="1" spc="-15" dirty="0">
                <a:latin typeface="Corbel"/>
                <a:cs typeface="Corbel"/>
              </a:rPr>
              <a:t>a</a:t>
            </a:r>
            <a:r>
              <a:rPr sz="1600" i="1" spc="-10" dirty="0">
                <a:latin typeface="Corbel"/>
                <a:cs typeface="Corbel"/>
              </a:rPr>
              <a:t>n</a:t>
            </a:r>
            <a:r>
              <a:rPr sz="1600" i="1" spc="-15" dirty="0">
                <a:latin typeface="Corbel"/>
                <a:cs typeface="Corbel"/>
              </a:rPr>
              <a:t>d</a:t>
            </a:r>
            <a:r>
              <a:rPr sz="1600" i="1" spc="-10" dirty="0">
                <a:latin typeface="Corbel"/>
                <a:cs typeface="Corbel"/>
              </a:rPr>
              <a:t>b</a:t>
            </a:r>
            <a:r>
              <a:rPr sz="1600" i="1" spc="-15" dirty="0">
                <a:latin typeface="Corbel"/>
                <a:cs typeface="Corbel"/>
              </a:rPr>
              <a:t>oo</a:t>
            </a:r>
            <a:r>
              <a:rPr sz="1600" i="1" spc="-10" dirty="0">
                <a:latin typeface="Corbel"/>
                <a:cs typeface="Corbel"/>
              </a:rPr>
              <a:t>k</a:t>
            </a:r>
            <a:r>
              <a:rPr sz="1600" i="1" spc="35" dirty="0">
                <a:latin typeface="Corbel"/>
                <a:cs typeface="Corbel"/>
              </a:rPr>
              <a:t> </a:t>
            </a:r>
            <a:r>
              <a:rPr sz="1600" i="1" spc="-15" dirty="0">
                <a:latin typeface="Corbel"/>
                <a:cs typeface="Corbel"/>
              </a:rPr>
              <a:t>o</a:t>
            </a:r>
            <a:r>
              <a:rPr sz="1600" i="1" spc="-5" dirty="0">
                <a:latin typeface="Corbel"/>
                <a:cs typeface="Corbel"/>
              </a:rPr>
              <a:t>f</a:t>
            </a:r>
            <a:r>
              <a:rPr sz="1600" i="1" spc="15" dirty="0">
                <a:latin typeface="Corbel"/>
                <a:cs typeface="Corbel"/>
              </a:rPr>
              <a:t> </a:t>
            </a:r>
            <a:r>
              <a:rPr sz="1600" i="1" spc="-10" dirty="0">
                <a:latin typeface="Corbel"/>
                <a:cs typeface="Corbel"/>
              </a:rPr>
              <a:t>s</a:t>
            </a:r>
            <a:r>
              <a:rPr sz="1600" i="1" spc="-15" dirty="0">
                <a:latin typeface="Corbel"/>
                <a:cs typeface="Corbel"/>
              </a:rPr>
              <a:t>ocia</a:t>
            </a:r>
            <a:r>
              <a:rPr sz="1600" i="1" spc="-5" dirty="0">
                <a:latin typeface="Corbel"/>
                <a:cs typeface="Corbel"/>
              </a:rPr>
              <a:t>l</a:t>
            </a:r>
            <a:r>
              <a:rPr sz="1600" i="1" spc="25" dirty="0">
                <a:latin typeface="Corbel"/>
                <a:cs typeface="Corbel"/>
              </a:rPr>
              <a:t> </a:t>
            </a:r>
            <a:r>
              <a:rPr sz="1600" i="1" spc="-15" dirty="0">
                <a:latin typeface="Corbel"/>
                <a:cs typeface="Corbel"/>
              </a:rPr>
              <a:t>wor</a:t>
            </a:r>
            <a:r>
              <a:rPr sz="1600" i="1" spc="-10" dirty="0">
                <a:latin typeface="Corbel"/>
                <a:cs typeface="Corbel"/>
              </a:rPr>
              <a:t>k</a:t>
            </a:r>
            <a:r>
              <a:rPr sz="1600" i="1" spc="20" dirty="0">
                <a:latin typeface="Corbel"/>
                <a:cs typeface="Corbel"/>
              </a:rPr>
              <a:t> </a:t>
            </a:r>
            <a:r>
              <a:rPr sz="1600" i="1" spc="-15" dirty="0">
                <a:latin typeface="Corbel"/>
                <a:cs typeface="Corbel"/>
              </a:rPr>
              <a:t>a</a:t>
            </a:r>
            <a:r>
              <a:rPr sz="1600" i="1" spc="-10" dirty="0">
                <a:latin typeface="Corbel"/>
                <a:cs typeface="Corbel"/>
              </a:rPr>
              <a:t>nd</a:t>
            </a:r>
            <a:r>
              <a:rPr sz="1600" i="1" spc="10" dirty="0">
                <a:latin typeface="Corbel"/>
                <a:cs typeface="Corbel"/>
              </a:rPr>
              <a:t> </a:t>
            </a:r>
            <a:r>
              <a:rPr sz="1600" i="1" spc="-15" dirty="0">
                <a:latin typeface="Corbel"/>
                <a:cs typeface="Corbel"/>
              </a:rPr>
              <a:t>addict</a:t>
            </a:r>
            <a:r>
              <a:rPr sz="1600" i="1" spc="-10" dirty="0">
                <a:latin typeface="Corbel"/>
                <a:cs typeface="Corbel"/>
              </a:rPr>
              <a:t>i</a:t>
            </a:r>
            <a:r>
              <a:rPr sz="1600" i="1" spc="-15" dirty="0">
                <a:latin typeface="Corbel"/>
                <a:cs typeface="Corbel"/>
              </a:rPr>
              <a:t>v</a:t>
            </a:r>
            <a:r>
              <a:rPr sz="1600" i="1" spc="-10" dirty="0">
                <a:latin typeface="Corbel"/>
                <a:cs typeface="Corbel"/>
              </a:rPr>
              <a:t>e</a:t>
            </a:r>
            <a:r>
              <a:rPr sz="1600" i="1" spc="40" dirty="0">
                <a:latin typeface="Corbel"/>
                <a:cs typeface="Corbel"/>
              </a:rPr>
              <a:t> </a:t>
            </a:r>
            <a:r>
              <a:rPr sz="1600" i="1" spc="-10" dirty="0">
                <a:latin typeface="Corbel"/>
                <a:cs typeface="Corbel"/>
              </a:rPr>
              <a:t>be</a:t>
            </a:r>
            <a:r>
              <a:rPr sz="1600" i="1" spc="-20" dirty="0">
                <a:latin typeface="Corbel"/>
                <a:cs typeface="Corbel"/>
              </a:rPr>
              <a:t>h</a:t>
            </a:r>
            <a:r>
              <a:rPr sz="1600" i="1" spc="-15" dirty="0">
                <a:latin typeface="Corbel"/>
                <a:cs typeface="Corbel"/>
              </a:rPr>
              <a:t>avior</a:t>
            </a:r>
            <a:r>
              <a:rPr sz="1600" i="1" spc="-10" dirty="0">
                <a:latin typeface="Corbel"/>
                <a:cs typeface="Corbel"/>
              </a:rPr>
              <a:t>s</a:t>
            </a:r>
            <a:r>
              <a:rPr sz="1600" spc="-5" dirty="0">
                <a:latin typeface="Corbel"/>
                <a:cs typeface="Corbel"/>
              </a:rPr>
              <a:t>,</a:t>
            </a:r>
            <a:r>
              <a:rPr sz="1600" spc="50" dirty="0">
                <a:latin typeface="Corbel"/>
                <a:cs typeface="Corbel"/>
              </a:rPr>
              <a:t> </a:t>
            </a:r>
            <a:r>
              <a:rPr sz="1600" spc="-10" dirty="0">
                <a:latin typeface="Corbel"/>
                <a:cs typeface="Corbel"/>
              </a:rPr>
              <a:t>(1</a:t>
            </a:r>
            <a:r>
              <a:rPr sz="1600" spc="-20" dirty="0">
                <a:latin typeface="Corbel"/>
                <a:cs typeface="Corbel"/>
              </a:rPr>
              <a:t>8</a:t>
            </a:r>
            <a:r>
              <a:rPr sz="1600" spc="-15" dirty="0">
                <a:latin typeface="Corbel"/>
                <a:cs typeface="Corbel"/>
              </a:rPr>
              <a:t>-3</a:t>
            </a:r>
            <a:r>
              <a:rPr sz="1600" spc="-20" dirty="0">
                <a:latin typeface="Corbel"/>
                <a:cs typeface="Corbel"/>
              </a:rPr>
              <a:t>8</a:t>
            </a:r>
            <a:r>
              <a:rPr sz="1600" spc="-5" dirty="0">
                <a:latin typeface="Corbel"/>
                <a:cs typeface="Corbel"/>
              </a:rPr>
              <a:t>).</a:t>
            </a:r>
            <a:r>
              <a:rPr sz="1600" spc="10" dirty="0">
                <a:latin typeface="Corbel"/>
                <a:cs typeface="Corbel"/>
              </a:rPr>
              <a:t> </a:t>
            </a:r>
            <a:r>
              <a:rPr sz="1600" spc="-15" dirty="0">
                <a:latin typeface="Corbel"/>
                <a:cs typeface="Corbel"/>
              </a:rPr>
              <a:t>N</a:t>
            </a:r>
            <a:r>
              <a:rPr sz="1600" spc="-95" dirty="0">
                <a:latin typeface="Corbel"/>
                <a:cs typeface="Corbel"/>
              </a:rPr>
              <a:t>Y</a:t>
            </a:r>
            <a:r>
              <a:rPr sz="1600" spc="-5" dirty="0">
                <a:latin typeface="Corbel"/>
                <a:cs typeface="Corbel"/>
              </a:rPr>
              <a:t>:  </a:t>
            </a:r>
            <a:r>
              <a:rPr sz="1600" spc="-45" dirty="0">
                <a:latin typeface="Corbel"/>
                <a:cs typeface="Corbel"/>
              </a:rPr>
              <a:t>R</a:t>
            </a:r>
            <a:r>
              <a:rPr sz="1600" spc="-10" dirty="0">
                <a:latin typeface="Corbel"/>
                <a:cs typeface="Corbel"/>
              </a:rPr>
              <a:t>ou</a:t>
            </a:r>
            <a:r>
              <a:rPr sz="1600" spc="-15" dirty="0">
                <a:latin typeface="Corbel"/>
                <a:cs typeface="Corbel"/>
              </a:rPr>
              <a:t>t</a:t>
            </a:r>
            <a:r>
              <a:rPr sz="1600" spc="-5" dirty="0">
                <a:latin typeface="Corbel"/>
                <a:cs typeface="Corbel"/>
              </a:rPr>
              <a:t>l</a:t>
            </a:r>
            <a:r>
              <a:rPr sz="1600" spc="-15" dirty="0">
                <a:latin typeface="Corbel"/>
                <a:cs typeface="Corbel"/>
              </a:rPr>
              <a:t>ed</a:t>
            </a:r>
            <a:r>
              <a:rPr sz="1600" spc="-5" dirty="0">
                <a:latin typeface="Corbel"/>
                <a:cs typeface="Corbel"/>
              </a:rPr>
              <a:t>g</a:t>
            </a:r>
            <a:r>
              <a:rPr sz="1600" spc="-15" dirty="0">
                <a:latin typeface="Corbel"/>
                <a:cs typeface="Corbel"/>
              </a:rPr>
              <a:t>e</a:t>
            </a:r>
            <a:r>
              <a:rPr sz="1600" spc="-5" dirty="0">
                <a:latin typeface="Corbel"/>
                <a:cs typeface="Corbel"/>
              </a:rPr>
              <a:t>.</a:t>
            </a:r>
            <a:endParaRPr sz="1600">
              <a:latin typeface="Corbel"/>
              <a:cs typeface="Corbel"/>
            </a:endParaRPr>
          </a:p>
          <a:p>
            <a:pPr marL="169545" marR="81915" indent="-156845">
              <a:lnSpc>
                <a:spcPts val="1730"/>
              </a:lnSpc>
              <a:spcBef>
                <a:spcPts val="800"/>
              </a:spcBef>
              <a:buFont typeface="Arial"/>
              <a:buChar char="•"/>
              <a:tabLst>
                <a:tab pos="170180" algn="l"/>
              </a:tabLst>
            </a:pPr>
            <a:r>
              <a:rPr sz="1600" spc="-10" dirty="0">
                <a:latin typeface="Corbel"/>
                <a:cs typeface="Corbel"/>
              </a:rPr>
              <a:t>B</a:t>
            </a:r>
            <a:r>
              <a:rPr sz="1600" spc="-15" dirty="0">
                <a:latin typeface="Corbel"/>
                <a:cs typeface="Corbel"/>
              </a:rPr>
              <a:t>e</a:t>
            </a:r>
            <a:r>
              <a:rPr sz="1600" spc="-5" dirty="0">
                <a:latin typeface="Corbel"/>
                <a:cs typeface="Corbel"/>
              </a:rPr>
              <a:t>g</a:t>
            </a:r>
            <a:r>
              <a:rPr sz="1600" spc="-10" dirty="0">
                <a:latin typeface="Corbel"/>
                <a:cs typeface="Corbel"/>
              </a:rPr>
              <a:t>u</a:t>
            </a:r>
            <a:r>
              <a:rPr sz="1600" spc="-15" dirty="0">
                <a:latin typeface="Corbel"/>
                <a:cs typeface="Corbel"/>
              </a:rPr>
              <a:t>n</a:t>
            </a:r>
            <a:r>
              <a:rPr sz="1600" spc="-5" dirty="0">
                <a:latin typeface="Corbel"/>
                <a:cs typeface="Corbel"/>
              </a:rPr>
              <a:t>,</a:t>
            </a:r>
            <a:r>
              <a:rPr sz="1600" spc="-45" dirty="0">
                <a:latin typeface="Corbel"/>
                <a:cs typeface="Corbel"/>
              </a:rPr>
              <a:t> </a:t>
            </a:r>
            <a:r>
              <a:rPr sz="1600" spc="-25" dirty="0">
                <a:latin typeface="Corbel"/>
                <a:cs typeface="Corbel"/>
              </a:rPr>
              <a:t>A</a:t>
            </a:r>
            <a:r>
              <a:rPr sz="1600" spc="-15" dirty="0">
                <a:latin typeface="Corbel"/>
                <a:cs typeface="Corbel"/>
              </a:rPr>
              <a:t>.L</a:t>
            </a:r>
            <a:r>
              <a:rPr sz="1600" spc="-5" dirty="0">
                <a:latin typeface="Corbel"/>
                <a:cs typeface="Corbel"/>
              </a:rPr>
              <a:t>.</a:t>
            </a:r>
            <a:r>
              <a:rPr sz="1600" spc="25" dirty="0">
                <a:latin typeface="Corbel"/>
                <a:cs typeface="Corbel"/>
              </a:rPr>
              <a:t> </a:t>
            </a:r>
            <a:r>
              <a:rPr sz="1600" spc="-5" dirty="0">
                <a:latin typeface="Corbel"/>
                <a:cs typeface="Corbel"/>
              </a:rPr>
              <a:t>(</a:t>
            </a:r>
            <a:r>
              <a:rPr sz="1600" spc="-45" dirty="0">
                <a:latin typeface="Corbel"/>
                <a:cs typeface="Corbel"/>
              </a:rPr>
              <a:t>2</a:t>
            </a:r>
            <a:r>
              <a:rPr sz="1600" spc="-50" dirty="0">
                <a:latin typeface="Corbel"/>
                <a:cs typeface="Corbel"/>
              </a:rPr>
              <a:t>02</a:t>
            </a:r>
            <a:r>
              <a:rPr sz="1600" spc="-15" dirty="0">
                <a:latin typeface="Corbel"/>
                <a:cs typeface="Corbel"/>
              </a:rPr>
              <a:t>0</a:t>
            </a:r>
            <a:r>
              <a:rPr sz="1600" spc="-50" dirty="0">
                <a:latin typeface="Corbel"/>
                <a:cs typeface="Corbel"/>
              </a:rPr>
              <a:t>b</a:t>
            </a:r>
            <a:r>
              <a:rPr sz="1600" spc="-5" dirty="0">
                <a:latin typeface="Corbel"/>
                <a:cs typeface="Corbel"/>
              </a:rPr>
              <a:t>).</a:t>
            </a:r>
            <a:r>
              <a:rPr sz="1600" spc="35" dirty="0">
                <a:latin typeface="Corbel"/>
                <a:cs typeface="Corbel"/>
              </a:rPr>
              <a:t> </a:t>
            </a:r>
            <a:r>
              <a:rPr sz="1600" spc="-10" dirty="0">
                <a:latin typeface="Corbel"/>
                <a:cs typeface="Corbel"/>
              </a:rPr>
              <a:t>Psy</a:t>
            </a:r>
            <a:r>
              <a:rPr sz="1600" spc="-15" dirty="0">
                <a:latin typeface="Corbel"/>
                <a:cs typeface="Corbel"/>
              </a:rPr>
              <a:t>c</a:t>
            </a:r>
            <a:r>
              <a:rPr sz="1600" spc="-10" dirty="0">
                <a:latin typeface="Corbel"/>
                <a:cs typeface="Corbel"/>
              </a:rPr>
              <a:t>hologi</a:t>
            </a:r>
            <a:r>
              <a:rPr sz="1600" spc="-15" dirty="0">
                <a:latin typeface="Corbel"/>
                <a:cs typeface="Corbel"/>
              </a:rPr>
              <a:t>ca</a:t>
            </a:r>
            <a:r>
              <a:rPr sz="1600" spc="-5" dirty="0">
                <a:latin typeface="Corbel"/>
                <a:cs typeface="Corbel"/>
              </a:rPr>
              <a:t>l</a:t>
            </a:r>
            <a:r>
              <a:rPr sz="1600" spc="15" dirty="0">
                <a:latin typeface="Corbel"/>
                <a:cs typeface="Corbel"/>
              </a:rPr>
              <a:t> </a:t>
            </a:r>
            <a:r>
              <a:rPr sz="1600" spc="-20" dirty="0">
                <a:latin typeface="Corbel"/>
                <a:cs typeface="Corbel"/>
              </a:rPr>
              <a:t>m</a:t>
            </a:r>
            <a:r>
              <a:rPr sz="1600" spc="-10" dirty="0">
                <a:latin typeface="Corbel"/>
                <a:cs typeface="Corbel"/>
              </a:rPr>
              <a:t>o</a:t>
            </a:r>
            <a:r>
              <a:rPr sz="1600" spc="-15" dirty="0">
                <a:latin typeface="Corbel"/>
                <a:cs typeface="Corbel"/>
              </a:rPr>
              <a:t>de</a:t>
            </a:r>
            <a:r>
              <a:rPr sz="1600" spc="-5" dirty="0">
                <a:latin typeface="Corbel"/>
                <a:cs typeface="Corbel"/>
              </a:rPr>
              <a:t>ls</a:t>
            </a:r>
            <a:r>
              <a:rPr sz="1600" spc="30" dirty="0">
                <a:latin typeface="Corbel"/>
                <a:cs typeface="Corbel"/>
              </a:rPr>
              <a:t> </a:t>
            </a:r>
            <a:r>
              <a:rPr sz="1600" spc="-10" dirty="0">
                <a:latin typeface="Corbel"/>
                <a:cs typeface="Corbel"/>
              </a:rPr>
              <a:t>of</a:t>
            </a:r>
            <a:r>
              <a:rPr sz="1600" spc="10" dirty="0">
                <a:latin typeface="Corbel"/>
                <a:cs typeface="Corbel"/>
              </a:rPr>
              <a:t> </a:t>
            </a:r>
            <a:r>
              <a:rPr sz="1600" spc="-15" dirty="0">
                <a:latin typeface="Corbel"/>
                <a:cs typeface="Corbel"/>
              </a:rPr>
              <a:t>add</a:t>
            </a:r>
            <a:r>
              <a:rPr sz="1600" spc="-5" dirty="0">
                <a:latin typeface="Corbel"/>
                <a:cs typeface="Corbel"/>
              </a:rPr>
              <a:t>i</a:t>
            </a:r>
            <a:r>
              <a:rPr sz="1600" spc="-15" dirty="0">
                <a:latin typeface="Corbel"/>
                <a:cs typeface="Corbel"/>
              </a:rPr>
              <a:t>ct</a:t>
            </a:r>
            <a:r>
              <a:rPr sz="1600" spc="-5" dirty="0">
                <a:latin typeface="Corbel"/>
                <a:cs typeface="Corbel"/>
              </a:rPr>
              <a:t>i</a:t>
            </a:r>
            <a:r>
              <a:rPr sz="1600" spc="-20" dirty="0">
                <a:latin typeface="Corbel"/>
                <a:cs typeface="Corbel"/>
              </a:rPr>
              <a:t>v</a:t>
            </a:r>
            <a:r>
              <a:rPr sz="1600" spc="-10" dirty="0">
                <a:latin typeface="Corbel"/>
                <a:cs typeface="Corbel"/>
              </a:rPr>
              <a:t>e</a:t>
            </a:r>
            <a:r>
              <a:rPr sz="1600" spc="50" dirty="0">
                <a:latin typeface="Corbel"/>
                <a:cs typeface="Corbel"/>
              </a:rPr>
              <a:t> </a:t>
            </a:r>
            <a:r>
              <a:rPr sz="1600" spc="-15" dirty="0">
                <a:latin typeface="Corbel"/>
                <a:cs typeface="Corbel"/>
              </a:rPr>
              <a:t>be</a:t>
            </a:r>
            <a:r>
              <a:rPr sz="1600" spc="-10" dirty="0">
                <a:latin typeface="Corbel"/>
                <a:cs typeface="Corbel"/>
              </a:rPr>
              <a:t>h</a:t>
            </a:r>
            <a:r>
              <a:rPr sz="1600" spc="-15" dirty="0">
                <a:latin typeface="Corbel"/>
                <a:cs typeface="Corbel"/>
              </a:rPr>
              <a:t>a</a:t>
            </a:r>
            <a:r>
              <a:rPr sz="1600" spc="-20" dirty="0">
                <a:latin typeface="Corbel"/>
                <a:cs typeface="Corbel"/>
              </a:rPr>
              <a:t>v</a:t>
            </a:r>
            <a:r>
              <a:rPr sz="1600" spc="-10" dirty="0">
                <a:latin typeface="Corbel"/>
                <a:cs typeface="Corbel"/>
              </a:rPr>
              <a:t>io</a:t>
            </a:r>
            <a:r>
              <a:rPr sz="1600" spc="-90" dirty="0">
                <a:latin typeface="Corbel"/>
                <a:cs typeface="Corbel"/>
              </a:rPr>
              <a:t>r</a:t>
            </a:r>
            <a:r>
              <a:rPr sz="1600" spc="-5" dirty="0">
                <a:latin typeface="Corbel"/>
                <a:cs typeface="Corbel"/>
              </a:rPr>
              <a:t>.</a:t>
            </a:r>
            <a:r>
              <a:rPr sz="1600" spc="35" dirty="0">
                <a:latin typeface="Corbel"/>
                <a:cs typeface="Corbel"/>
              </a:rPr>
              <a:t> </a:t>
            </a:r>
            <a:r>
              <a:rPr sz="1600" spc="-10" dirty="0">
                <a:latin typeface="Corbel"/>
                <a:cs typeface="Corbel"/>
              </a:rPr>
              <a:t>In</a:t>
            </a:r>
            <a:r>
              <a:rPr sz="1600" spc="-75" dirty="0">
                <a:latin typeface="Corbel"/>
                <a:cs typeface="Corbel"/>
              </a:rPr>
              <a:t> </a:t>
            </a:r>
            <a:r>
              <a:rPr sz="1600" spc="-25" dirty="0">
                <a:latin typeface="Corbel"/>
                <a:cs typeface="Corbel"/>
              </a:rPr>
              <a:t>A</a:t>
            </a:r>
            <a:r>
              <a:rPr sz="1600" spc="-15" dirty="0">
                <a:latin typeface="Corbel"/>
                <a:cs typeface="Corbel"/>
              </a:rPr>
              <a:t>.L</a:t>
            </a:r>
            <a:r>
              <a:rPr sz="1600" spc="-5" dirty="0">
                <a:latin typeface="Corbel"/>
                <a:cs typeface="Corbel"/>
              </a:rPr>
              <a:t>.</a:t>
            </a:r>
            <a:r>
              <a:rPr sz="1600" spc="25" dirty="0">
                <a:latin typeface="Corbel"/>
                <a:cs typeface="Corbel"/>
              </a:rPr>
              <a:t> </a:t>
            </a:r>
            <a:r>
              <a:rPr sz="1600" spc="-10" dirty="0">
                <a:latin typeface="Corbel"/>
                <a:cs typeface="Corbel"/>
              </a:rPr>
              <a:t>B</a:t>
            </a:r>
            <a:r>
              <a:rPr sz="1600" spc="-15" dirty="0">
                <a:latin typeface="Corbel"/>
                <a:cs typeface="Corbel"/>
              </a:rPr>
              <a:t>e</a:t>
            </a:r>
            <a:r>
              <a:rPr sz="1600" spc="-5" dirty="0">
                <a:latin typeface="Corbel"/>
                <a:cs typeface="Corbel"/>
              </a:rPr>
              <a:t>g</a:t>
            </a:r>
            <a:r>
              <a:rPr sz="1600" spc="-10" dirty="0">
                <a:latin typeface="Corbel"/>
                <a:cs typeface="Corbel"/>
              </a:rPr>
              <a:t>un</a:t>
            </a:r>
            <a:r>
              <a:rPr sz="1600" spc="25" dirty="0">
                <a:latin typeface="Corbel"/>
                <a:cs typeface="Corbel"/>
              </a:rPr>
              <a:t> </a:t>
            </a:r>
            <a:r>
              <a:rPr sz="1600" spc="-15" dirty="0">
                <a:latin typeface="Corbel"/>
                <a:cs typeface="Corbel"/>
              </a:rPr>
              <a:t>&amp;</a:t>
            </a:r>
            <a:r>
              <a:rPr sz="1600" dirty="0">
                <a:latin typeface="Corbel"/>
                <a:cs typeface="Corbel"/>
              </a:rPr>
              <a:t> </a:t>
            </a:r>
            <a:r>
              <a:rPr sz="1600" spc="-20" dirty="0">
                <a:latin typeface="Corbel"/>
                <a:cs typeface="Corbel"/>
              </a:rPr>
              <a:t>M</a:t>
            </a:r>
            <a:r>
              <a:rPr sz="1600" spc="-5" dirty="0">
                <a:latin typeface="Corbel"/>
                <a:cs typeface="Corbel"/>
              </a:rPr>
              <a:t>.</a:t>
            </a:r>
            <a:r>
              <a:rPr sz="1600" spc="10" dirty="0">
                <a:latin typeface="Corbel"/>
                <a:cs typeface="Corbel"/>
              </a:rPr>
              <a:t> </a:t>
            </a:r>
            <a:r>
              <a:rPr sz="1600" spc="-20" dirty="0">
                <a:latin typeface="Corbel"/>
                <a:cs typeface="Corbel"/>
              </a:rPr>
              <a:t>M</a:t>
            </a:r>
            <a:r>
              <a:rPr sz="1600" spc="-5" dirty="0">
                <a:latin typeface="Corbel"/>
                <a:cs typeface="Corbel"/>
              </a:rPr>
              <a:t>. </a:t>
            </a:r>
            <a:r>
              <a:rPr sz="1600" spc="-20" dirty="0">
                <a:latin typeface="Corbel"/>
                <a:cs typeface="Corbel"/>
              </a:rPr>
              <a:t>M</a:t>
            </a:r>
            <a:r>
              <a:rPr sz="1600" spc="-10" dirty="0">
                <a:latin typeface="Corbel"/>
                <a:cs typeface="Corbel"/>
              </a:rPr>
              <a:t>u</a:t>
            </a:r>
            <a:r>
              <a:rPr sz="1600" spc="-5" dirty="0">
                <a:latin typeface="Corbel"/>
                <a:cs typeface="Corbel"/>
              </a:rPr>
              <a:t>rr</a:t>
            </a:r>
            <a:r>
              <a:rPr sz="1600" spc="-15" dirty="0">
                <a:latin typeface="Corbel"/>
                <a:cs typeface="Corbel"/>
              </a:rPr>
              <a:t>a</a:t>
            </a:r>
            <a:r>
              <a:rPr sz="1600" spc="-70" dirty="0">
                <a:latin typeface="Corbel"/>
                <a:cs typeface="Corbel"/>
              </a:rPr>
              <a:t>y</a:t>
            </a:r>
            <a:r>
              <a:rPr sz="1600" spc="-5" dirty="0">
                <a:latin typeface="Corbel"/>
                <a:cs typeface="Corbel"/>
              </a:rPr>
              <a:t>,</a:t>
            </a:r>
            <a:r>
              <a:rPr sz="1600" spc="15" dirty="0">
                <a:latin typeface="Corbel"/>
                <a:cs typeface="Corbel"/>
              </a:rPr>
              <a:t> </a:t>
            </a:r>
            <a:r>
              <a:rPr sz="1600" spc="-5" dirty="0">
                <a:latin typeface="Corbel"/>
                <a:cs typeface="Corbel"/>
              </a:rPr>
              <a:t>(</a:t>
            </a:r>
            <a:r>
              <a:rPr sz="1600" spc="-15" dirty="0">
                <a:latin typeface="Corbel"/>
                <a:cs typeface="Corbel"/>
              </a:rPr>
              <a:t>Ed</a:t>
            </a:r>
            <a:r>
              <a:rPr sz="1600" spc="-10" dirty="0">
                <a:latin typeface="Corbel"/>
                <a:cs typeface="Corbel"/>
              </a:rPr>
              <a:t>s.</a:t>
            </a:r>
            <a:r>
              <a:rPr sz="1600" spc="-5" dirty="0">
                <a:latin typeface="Corbel"/>
                <a:cs typeface="Corbel"/>
              </a:rPr>
              <a:t>),</a:t>
            </a:r>
            <a:r>
              <a:rPr sz="1600" spc="25" dirty="0">
                <a:latin typeface="Corbel"/>
                <a:cs typeface="Corbel"/>
              </a:rPr>
              <a:t> </a:t>
            </a:r>
            <a:r>
              <a:rPr sz="1600" i="1" spc="-10" dirty="0">
                <a:latin typeface="Corbel"/>
                <a:cs typeface="Corbel"/>
              </a:rPr>
              <a:t>T</a:t>
            </a:r>
            <a:r>
              <a:rPr sz="1600" i="1" spc="-20" dirty="0">
                <a:latin typeface="Corbel"/>
                <a:cs typeface="Corbel"/>
              </a:rPr>
              <a:t>h</a:t>
            </a:r>
            <a:r>
              <a:rPr sz="1600" i="1" spc="-10" dirty="0">
                <a:latin typeface="Corbel"/>
                <a:cs typeface="Corbel"/>
              </a:rPr>
              <a:t>e</a:t>
            </a:r>
            <a:r>
              <a:rPr sz="1600" i="1" spc="5" dirty="0">
                <a:latin typeface="Corbel"/>
                <a:cs typeface="Corbel"/>
              </a:rPr>
              <a:t> </a:t>
            </a:r>
            <a:r>
              <a:rPr sz="1600" i="1" spc="-15" dirty="0">
                <a:latin typeface="Corbel"/>
                <a:cs typeface="Corbel"/>
              </a:rPr>
              <a:t>Rout</a:t>
            </a:r>
            <a:r>
              <a:rPr sz="1600" i="1" spc="-10" dirty="0">
                <a:latin typeface="Corbel"/>
                <a:cs typeface="Corbel"/>
              </a:rPr>
              <a:t>le</a:t>
            </a:r>
            <a:r>
              <a:rPr sz="1600" i="1" spc="-15" dirty="0">
                <a:latin typeface="Corbel"/>
                <a:cs typeface="Corbel"/>
              </a:rPr>
              <a:t>dg</a:t>
            </a:r>
            <a:r>
              <a:rPr sz="1600" i="1" spc="-10" dirty="0">
                <a:latin typeface="Corbel"/>
                <a:cs typeface="Corbel"/>
              </a:rPr>
              <a:t>e</a:t>
            </a:r>
            <a:r>
              <a:rPr sz="1600" i="1" spc="40" dirty="0">
                <a:latin typeface="Corbel"/>
                <a:cs typeface="Corbel"/>
              </a:rPr>
              <a:t> </a:t>
            </a:r>
            <a:r>
              <a:rPr sz="1600" i="1" spc="-20" dirty="0">
                <a:latin typeface="Corbel"/>
                <a:cs typeface="Corbel"/>
              </a:rPr>
              <a:t>h</a:t>
            </a:r>
            <a:r>
              <a:rPr sz="1600" i="1" spc="-15" dirty="0">
                <a:latin typeface="Corbel"/>
                <a:cs typeface="Corbel"/>
              </a:rPr>
              <a:t>a</a:t>
            </a:r>
            <a:r>
              <a:rPr sz="1600" i="1" spc="-10" dirty="0">
                <a:latin typeface="Corbel"/>
                <a:cs typeface="Corbel"/>
              </a:rPr>
              <a:t>n</a:t>
            </a:r>
            <a:r>
              <a:rPr sz="1600" i="1" spc="-15" dirty="0">
                <a:latin typeface="Corbel"/>
                <a:cs typeface="Corbel"/>
              </a:rPr>
              <a:t>d</a:t>
            </a:r>
            <a:r>
              <a:rPr sz="1600" i="1" spc="-10" dirty="0">
                <a:latin typeface="Corbel"/>
                <a:cs typeface="Corbel"/>
              </a:rPr>
              <a:t>b</a:t>
            </a:r>
            <a:r>
              <a:rPr sz="1600" i="1" spc="-15" dirty="0">
                <a:latin typeface="Corbel"/>
                <a:cs typeface="Corbel"/>
              </a:rPr>
              <a:t>oo</a:t>
            </a:r>
            <a:r>
              <a:rPr sz="1600" i="1" spc="-10" dirty="0">
                <a:latin typeface="Corbel"/>
                <a:cs typeface="Corbel"/>
              </a:rPr>
              <a:t>k</a:t>
            </a:r>
            <a:r>
              <a:rPr sz="1600" i="1" spc="35" dirty="0">
                <a:latin typeface="Corbel"/>
                <a:cs typeface="Corbel"/>
              </a:rPr>
              <a:t> </a:t>
            </a:r>
            <a:r>
              <a:rPr sz="1600" i="1" spc="-15" dirty="0">
                <a:latin typeface="Corbel"/>
                <a:cs typeface="Corbel"/>
              </a:rPr>
              <a:t>o</a:t>
            </a:r>
            <a:r>
              <a:rPr sz="1600" i="1" spc="-5" dirty="0">
                <a:latin typeface="Corbel"/>
                <a:cs typeface="Corbel"/>
              </a:rPr>
              <a:t>f</a:t>
            </a:r>
            <a:r>
              <a:rPr sz="1600" i="1" spc="15" dirty="0">
                <a:latin typeface="Corbel"/>
                <a:cs typeface="Corbel"/>
              </a:rPr>
              <a:t> </a:t>
            </a:r>
            <a:r>
              <a:rPr sz="1600" i="1" spc="-10" dirty="0">
                <a:latin typeface="Corbel"/>
                <a:cs typeface="Corbel"/>
              </a:rPr>
              <a:t>s</a:t>
            </a:r>
            <a:r>
              <a:rPr sz="1600" i="1" spc="-15" dirty="0">
                <a:latin typeface="Corbel"/>
                <a:cs typeface="Corbel"/>
              </a:rPr>
              <a:t>ocia</a:t>
            </a:r>
            <a:r>
              <a:rPr sz="1600" i="1" spc="-5" dirty="0">
                <a:latin typeface="Corbel"/>
                <a:cs typeface="Corbel"/>
              </a:rPr>
              <a:t>l</a:t>
            </a:r>
            <a:r>
              <a:rPr sz="1600" i="1" spc="25" dirty="0">
                <a:latin typeface="Corbel"/>
                <a:cs typeface="Corbel"/>
              </a:rPr>
              <a:t> </a:t>
            </a:r>
            <a:r>
              <a:rPr sz="1600" i="1" spc="-15" dirty="0">
                <a:latin typeface="Corbel"/>
                <a:cs typeface="Corbel"/>
              </a:rPr>
              <a:t>wor</a:t>
            </a:r>
            <a:r>
              <a:rPr sz="1600" i="1" spc="-10" dirty="0">
                <a:latin typeface="Corbel"/>
                <a:cs typeface="Corbel"/>
              </a:rPr>
              <a:t>k</a:t>
            </a:r>
            <a:r>
              <a:rPr sz="1600" i="1" spc="10" dirty="0">
                <a:latin typeface="Corbel"/>
                <a:cs typeface="Corbel"/>
              </a:rPr>
              <a:t> </a:t>
            </a:r>
            <a:r>
              <a:rPr sz="1600" i="1" spc="-15" dirty="0">
                <a:latin typeface="Corbel"/>
                <a:cs typeface="Corbel"/>
              </a:rPr>
              <a:t>a</a:t>
            </a:r>
            <a:r>
              <a:rPr sz="1600" i="1" spc="-10" dirty="0">
                <a:latin typeface="Corbel"/>
                <a:cs typeface="Corbel"/>
              </a:rPr>
              <a:t>nd</a:t>
            </a:r>
            <a:r>
              <a:rPr sz="1600" i="1" spc="25" dirty="0">
                <a:latin typeface="Corbel"/>
                <a:cs typeface="Corbel"/>
              </a:rPr>
              <a:t> </a:t>
            </a:r>
            <a:r>
              <a:rPr sz="1600" i="1" spc="-15" dirty="0">
                <a:latin typeface="Corbel"/>
                <a:cs typeface="Corbel"/>
              </a:rPr>
              <a:t>addictiv</a:t>
            </a:r>
            <a:r>
              <a:rPr sz="1600" i="1" spc="-10" dirty="0">
                <a:latin typeface="Corbel"/>
                <a:cs typeface="Corbel"/>
              </a:rPr>
              <a:t>e</a:t>
            </a:r>
            <a:r>
              <a:rPr sz="1600" i="1" spc="40" dirty="0">
                <a:latin typeface="Corbel"/>
                <a:cs typeface="Corbel"/>
              </a:rPr>
              <a:t> </a:t>
            </a:r>
            <a:r>
              <a:rPr sz="1600" i="1" spc="-10" dirty="0">
                <a:latin typeface="Corbel"/>
                <a:cs typeface="Corbel"/>
              </a:rPr>
              <a:t>be</a:t>
            </a:r>
            <a:r>
              <a:rPr sz="1600" i="1" spc="-20" dirty="0">
                <a:latin typeface="Corbel"/>
                <a:cs typeface="Corbel"/>
              </a:rPr>
              <a:t>h</a:t>
            </a:r>
            <a:r>
              <a:rPr sz="1600" i="1" spc="-15" dirty="0">
                <a:latin typeface="Corbel"/>
                <a:cs typeface="Corbel"/>
              </a:rPr>
              <a:t>aviors</a:t>
            </a:r>
            <a:r>
              <a:rPr sz="1600" spc="-5" dirty="0">
                <a:latin typeface="Corbel"/>
                <a:cs typeface="Corbel"/>
              </a:rPr>
              <a:t>,</a:t>
            </a:r>
            <a:r>
              <a:rPr sz="1600" spc="35" dirty="0">
                <a:latin typeface="Corbel"/>
                <a:cs typeface="Corbel"/>
              </a:rPr>
              <a:t> </a:t>
            </a:r>
            <a:r>
              <a:rPr sz="1600" spc="-10" dirty="0">
                <a:latin typeface="Corbel"/>
                <a:cs typeface="Corbel"/>
              </a:rPr>
              <a:t>(95</a:t>
            </a:r>
            <a:r>
              <a:rPr sz="1600" spc="-15" dirty="0">
                <a:latin typeface="Corbel"/>
                <a:cs typeface="Corbel"/>
              </a:rPr>
              <a:t>-</a:t>
            </a:r>
            <a:r>
              <a:rPr sz="1600" spc="-10" dirty="0">
                <a:latin typeface="Corbel"/>
                <a:cs typeface="Corbel"/>
              </a:rPr>
              <a:t>1</a:t>
            </a:r>
            <a:r>
              <a:rPr sz="1600" spc="-15" dirty="0">
                <a:latin typeface="Corbel"/>
                <a:cs typeface="Corbel"/>
              </a:rPr>
              <a:t>0</a:t>
            </a:r>
            <a:r>
              <a:rPr sz="1600" spc="-10" dirty="0">
                <a:latin typeface="Corbel"/>
                <a:cs typeface="Corbel"/>
              </a:rPr>
              <a:t>9).</a:t>
            </a:r>
            <a:r>
              <a:rPr sz="1600" dirty="0">
                <a:latin typeface="Corbel"/>
                <a:cs typeface="Corbel"/>
              </a:rPr>
              <a:t> </a:t>
            </a:r>
            <a:r>
              <a:rPr sz="1600" spc="-15" dirty="0">
                <a:latin typeface="Corbel"/>
                <a:cs typeface="Corbel"/>
              </a:rPr>
              <a:t>N</a:t>
            </a:r>
            <a:r>
              <a:rPr sz="1600" spc="-95" dirty="0">
                <a:latin typeface="Corbel"/>
                <a:cs typeface="Corbel"/>
              </a:rPr>
              <a:t>Y</a:t>
            </a:r>
            <a:r>
              <a:rPr sz="1600" spc="-5" dirty="0">
                <a:latin typeface="Corbel"/>
                <a:cs typeface="Corbel"/>
              </a:rPr>
              <a:t>: </a:t>
            </a:r>
            <a:r>
              <a:rPr sz="1600" spc="-45" dirty="0">
                <a:latin typeface="Corbel"/>
                <a:cs typeface="Corbel"/>
              </a:rPr>
              <a:t>R</a:t>
            </a:r>
            <a:r>
              <a:rPr sz="1600" spc="-10" dirty="0">
                <a:latin typeface="Corbel"/>
                <a:cs typeface="Corbel"/>
              </a:rPr>
              <a:t>ou</a:t>
            </a:r>
            <a:r>
              <a:rPr sz="1600" spc="-15" dirty="0">
                <a:latin typeface="Corbel"/>
                <a:cs typeface="Corbel"/>
              </a:rPr>
              <a:t>t</a:t>
            </a:r>
            <a:r>
              <a:rPr sz="1600" spc="-5" dirty="0">
                <a:latin typeface="Corbel"/>
                <a:cs typeface="Corbel"/>
              </a:rPr>
              <a:t>l</a:t>
            </a:r>
            <a:r>
              <a:rPr sz="1600" spc="-15" dirty="0">
                <a:latin typeface="Corbel"/>
                <a:cs typeface="Corbel"/>
              </a:rPr>
              <a:t>ed</a:t>
            </a:r>
            <a:r>
              <a:rPr sz="1600" spc="-5" dirty="0">
                <a:latin typeface="Corbel"/>
                <a:cs typeface="Corbel"/>
              </a:rPr>
              <a:t>g</a:t>
            </a:r>
            <a:r>
              <a:rPr sz="1600" spc="-15" dirty="0">
                <a:latin typeface="Corbel"/>
                <a:cs typeface="Corbel"/>
              </a:rPr>
              <a:t>e</a:t>
            </a:r>
            <a:r>
              <a:rPr sz="1600" spc="-5" dirty="0">
                <a:latin typeface="Corbel"/>
                <a:cs typeface="Corbel"/>
              </a:rPr>
              <a:t>.</a:t>
            </a:r>
            <a:endParaRPr sz="1600">
              <a:latin typeface="Corbel"/>
              <a:cs typeface="Corbel"/>
            </a:endParaRPr>
          </a:p>
          <a:p>
            <a:pPr marL="169545" marR="29845" indent="-156845">
              <a:lnSpc>
                <a:spcPts val="1730"/>
              </a:lnSpc>
              <a:spcBef>
                <a:spcPts val="800"/>
              </a:spcBef>
              <a:buFont typeface="Arial"/>
              <a:buChar char="•"/>
              <a:tabLst>
                <a:tab pos="170180" algn="l"/>
              </a:tabLst>
            </a:pPr>
            <a:r>
              <a:rPr sz="1600" spc="-10" dirty="0">
                <a:latin typeface="Corbel"/>
                <a:cs typeface="Corbel"/>
              </a:rPr>
              <a:t>B</a:t>
            </a:r>
            <a:r>
              <a:rPr sz="1600" spc="-15" dirty="0">
                <a:latin typeface="Corbel"/>
                <a:cs typeface="Corbel"/>
              </a:rPr>
              <a:t>e</a:t>
            </a:r>
            <a:r>
              <a:rPr sz="1600" spc="-5" dirty="0">
                <a:latin typeface="Corbel"/>
                <a:cs typeface="Corbel"/>
              </a:rPr>
              <a:t>r</a:t>
            </a:r>
            <a:r>
              <a:rPr sz="1600" spc="-45" dirty="0">
                <a:latin typeface="Corbel"/>
                <a:cs typeface="Corbel"/>
              </a:rPr>
              <a:t>k</a:t>
            </a:r>
            <a:r>
              <a:rPr sz="1600" spc="-10" dirty="0">
                <a:latin typeface="Corbel"/>
                <a:cs typeface="Corbel"/>
              </a:rPr>
              <a:t>owi</a:t>
            </a:r>
            <a:r>
              <a:rPr sz="1600" spc="-15" dirty="0">
                <a:latin typeface="Corbel"/>
                <a:cs typeface="Corbel"/>
              </a:rPr>
              <a:t>tz</a:t>
            </a:r>
            <a:r>
              <a:rPr sz="1600" spc="-5" dirty="0">
                <a:latin typeface="Corbel"/>
                <a:cs typeface="Corbel"/>
              </a:rPr>
              <a:t>,</a:t>
            </a:r>
            <a:r>
              <a:rPr sz="1600" spc="15" dirty="0">
                <a:latin typeface="Corbel"/>
                <a:cs typeface="Corbel"/>
              </a:rPr>
              <a:t> </a:t>
            </a:r>
            <a:r>
              <a:rPr sz="1600" spc="-20" dirty="0">
                <a:latin typeface="Corbel"/>
                <a:cs typeface="Corbel"/>
              </a:rPr>
              <a:t>M</a:t>
            </a:r>
            <a:r>
              <a:rPr sz="1600" spc="-70" dirty="0">
                <a:latin typeface="Corbel"/>
                <a:cs typeface="Corbel"/>
              </a:rPr>
              <a:t>.</a:t>
            </a:r>
            <a:r>
              <a:rPr sz="1600" spc="-80" dirty="0">
                <a:latin typeface="Corbel"/>
                <a:cs typeface="Corbel"/>
              </a:rPr>
              <a:t>W</a:t>
            </a:r>
            <a:r>
              <a:rPr sz="1600" spc="-10" dirty="0">
                <a:latin typeface="Corbel"/>
                <a:cs typeface="Corbel"/>
              </a:rPr>
              <a:t>.</a:t>
            </a:r>
            <a:r>
              <a:rPr sz="1600" spc="-5" dirty="0">
                <a:latin typeface="Corbel"/>
                <a:cs typeface="Corbel"/>
              </a:rPr>
              <a:t>,</a:t>
            </a:r>
            <a:r>
              <a:rPr sz="1600" spc="35" dirty="0">
                <a:latin typeface="Corbel"/>
                <a:cs typeface="Corbel"/>
              </a:rPr>
              <a:t> </a:t>
            </a:r>
            <a:r>
              <a:rPr sz="1600" spc="-15" dirty="0">
                <a:latin typeface="Corbel"/>
                <a:cs typeface="Corbel"/>
              </a:rPr>
              <a:t>&amp;</a:t>
            </a:r>
            <a:r>
              <a:rPr sz="1600" spc="10" dirty="0">
                <a:latin typeface="Corbel"/>
                <a:cs typeface="Corbel"/>
              </a:rPr>
              <a:t> </a:t>
            </a:r>
            <a:r>
              <a:rPr sz="1600" spc="-10" dirty="0">
                <a:latin typeface="Corbel"/>
                <a:cs typeface="Corbel"/>
              </a:rPr>
              <a:t>B</a:t>
            </a:r>
            <a:r>
              <a:rPr sz="1600" spc="-15" dirty="0">
                <a:latin typeface="Corbel"/>
                <a:cs typeface="Corbel"/>
              </a:rPr>
              <a:t>e</a:t>
            </a:r>
            <a:r>
              <a:rPr sz="1600" spc="-10" dirty="0">
                <a:latin typeface="Corbel"/>
                <a:cs typeface="Corbel"/>
              </a:rPr>
              <a:t>gu</a:t>
            </a:r>
            <a:r>
              <a:rPr sz="1600" spc="-15" dirty="0">
                <a:latin typeface="Corbel"/>
                <a:cs typeface="Corbel"/>
              </a:rPr>
              <a:t>n</a:t>
            </a:r>
            <a:r>
              <a:rPr sz="1600" spc="-5" dirty="0">
                <a:latin typeface="Corbel"/>
                <a:cs typeface="Corbel"/>
              </a:rPr>
              <a:t>,</a:t>
            </a:r>
            <a:r>
              <a:rPr sz="1600" spc="-45" dirty="0">
                <a:latin typeface="Corbel"/>
                <a:cs typeface="Corbel"/>
              </a:rPr>
              <a:t> </a:t>
            </a:r>
            <a:r>
              <a:rPr sz="1600" spc="-25" dirty="0">
                <a:latin typeface="Corbel"/>
                <a:cs typeface="Corbel"/>
              </a:rPr>
              <a:t>A</a:t>
            </a:r>
            <a:r>
              <a:rPr sz="1600" spc="-15" dirty="0">
                <a:latin typeface="Corbel"/>
                <a:cs typeface="Corbel"/>
              </a:rPr>
              <a:t>.L</a:t>
            </a:r>
            <a:r>
              <a:rPr sz="1600" spc="-5" dirty="0">
                <a:latin typeface="Corbel"/>
                <a:cs typeface="Corbel"/>
              </a:rPr>
              <a:t>.</a:t>
            </a:r>
            <a:r>
              <a:rPr sz="1600" spc="25" dirty="0">
                <a:latin typeface="Corbel"/>
                <a:cs typeface="Corbel"/>
              </a:rPr>
              <a:t> </a:t>
            </a:r>
            <a:r>
              <a:rPr sz="1600" spc="-5" dirty="0">
                <a:latin typeface="Corbel"/>
                <a:cs typeface="Corbel"/>
              </a:rPr>
              <a:t>(</a:t>
            </a:r>
            <a:r>
              <a:rPr sz="1600" spc="-50" dirty="0">
                <a:latin typeface="Corbel"/>
                <a:cs typeface="Corbel"/>
              </a:rPr>
              <a:t>2</a:t>
            </a:r>
            <a:r>
              <a:rPr sz="1600" spc="-15" dirty="0">
                <a:latin typeface="Corbel"/>
                <a:cs typeface="Corbel"/>
              </a:rPr>
              <a:t>00</a:t>
            </a:r>
            <a:r>
              <a:rPr sz="1600" spc="-10" dirty="0">
                <a:latin typeface="Corbel"/>
                <a:cs typeface="Corbel"/>
              </a:rPr>
              <a:t>5).</a:t>
            </a:r>
            <a:r>
              <a:rPr sz="1600" spc="10" dirty="0">
                <a:latin typeface="Corbel"/>
                <a:cs typeface="Corbel"/>
              </a:rPr>
              <a:t> </a:t>
            </a:r>
            <a:r>
              <a:rPr sz="1600" spc="-20" dirty="0">
                <a:latin typeface="Corbel"/>
                <a:cs typeface="Corbel"/>
              </a:rPr>
              <a:t>D</a:t>
            </a:r>
            <a:r>
              <a:rPr sz="1600" spc="-15" dirty="0">
                <a:latin typeface="Corbel"/>
                <a:cs typeface="Corbel"/>
              </a:rPr>
              <a:t>e</a:t>
            </a:r>
            <a:r>
              <a:rPr sz="1600" spc="-10" dirty="0">
                <a:latin typeface="Corbel"/>
                <a:cs typeface="Corbel"/>
              </a:rPr>
              <a:t>sig</a:t>
            </a:r>
            <a:r>
              <a:rPr sz="1600" spc="-15" dirty="0">
                <a:latin typeface="Corbel"/>
                <a:cs typeface="Corbel"/>
              </a:rPr>
              <a:t>n</a:t>
            </a:r>
            <a:r>
              <a:rPr sz="1600" spc="-5" dirty="0">
                <a:latin typeface="Corbel"/>
                <a:cs typeface="Corbel"/>
              </a:rPr>
              <a:t>i</a:t>
            </a:r>
            <a:r>
              <a:rPr sz="1600" spc="-15" dirty="0">
                <a:latin typeface="Corbel"/>
                <a:cs typeface="Corbel"/>
              </a:rPr>
              <a:t>n</a:t>
            </a:r>
            <a:r>
              <a:rPr sz="1600" spc="-10" dirty="0">
                <a:latin typeface="Corbel"/>
                <a:cs typeface="Corbel"/>
              </a:rPr>
              <a:t>g</a:t>
            </a:r>
            <a:r>
              <a:rPr sz="1600" spc="45" dirty="0">
                <a:latin typeface="Corbel"/>
                <a:cs typeface="Corbel"/>
              </a:rPr>
              <a:t> </a:t>
            </a:r>
            <a:r>
              <a:rPr sz="1600" spc="-10" dirty="0">
                <a:latin typeface="Corbel"/>
                <a:cs typeface="Corbel"/>
              </a:rPr>
              <a:t>p</a:t>
            </a:r>
            <a:r>
              <a:rPr sz="1600" spc="-5" dirty="0">
                <a:latin typeface="Corbel"/>
                <a:cs typeface="Corbel"/>
              </a:rPr>
              <a:t>r</a:t>
            </a:r>
            <a:r>
              <a:rPr sz="1600" spc="-25" dirty="0">
                <a:latin typeface="Corbel"/>
                <a:cs typeface="Corbel"/>
              </a:rPr>
              <a:t>e</a:t>
            </a:r>
            <a:r>
              <a:rPr sz="1600" spc="-20" dirty="0">
                <a:latin typeface="Corbel"/>
                <a:cs typeface="Corbel"/>
              </a:rPr>
              <a:t>v</a:t>
            </a:r>
            <a:r>
              <a:rPr sz="1600" spc="-15" dirty="0">
                <a:latin typeface="Corbel"/>
                <a:cs typeface="Corbel"/>
              </a:rPr>
              <a:t>ent</a:t>
            </a:r>
            <a:r>
              <a:rPr sz="1600" spc="-10" dirty="0">
                <a:latin typeface="Corbel"/>
                <a:cs typeface="Corbel"/>
              </a:rPr>
              <a:t>ion</a:t>
            </a:r>
            <a:r>
              <a:rPr sz="1600" spc="45" dirty="0">
                <a:latin typeface="Corbel"/>
                <a:cs typeface="Corbel"/>
              </a:rPr>
              <a:t> </a:t>
            </a:r>
            <a:r>
              <a:rPr sz="1600" spc="-5" dirty="0">
                <a:latin typeface="Corbel"/>
                <a:cs typeface="Corbel"/>
              </a:rPr>
              <a:t>pr</a:t>
            </a:r>
            <a:r>
              <a:rPr sz="1600" spc="-10" dirty="0">
                <a:latin typeface="Corbel"/>
                <a:cs typeface="Corbel"/>
              </a:rPr>
              <a:t>og</a:t>
            </a:r>
            <a:r>
              <a:rPr sz="1600" spc="-5" dirty="0">
                <a:latin typeface="Corbel"/>
                <a:cs typeface="Corbel"/>
              </a:rPr>
              <a:t>r</a:t>
            </a:r>
            <a:r>
              <a:rPr sz="1600" spc="-20" dirty="0">
                <a:latin typeface="Corbel"/>
                <a:cs typeface="Corbel"/>
              </a:rPr>
              <a:t>am</a:t>
            </a:r>
            <a:r>
              <a:rPr sz="1600" spc="-10" dirty="0">
                <a:latin typeface="Corbel"/>
                <a:cs typeface="Corbel"/>
              </a:rPr>
              <a:t>s:</a:t>
            </a:r>
            <a:r>
              <a:rPr sz="1600" spc="-110" dirty="0">
                <a:latin typeface="Corbel"/>
                <a:cs typeface="Corbel"/>
              </a:rPr>
              <a:t> </a:t>
            </a:r>
            <a:r>
              <a:rPr sz="1600" spc="-10" dirty="0">
                <a:latin typeface="Corbel"/>
                <a:cs typeface="Corbel"/>
              </a:rPr>
              <a:t>The</a:t>
            </a:r>
            <a:r>
              <a:rPr sz="1600" spc="10" dirty="0">
                <a:latin typeface="Corbel"/>
                <a:cs typeface="Corbel"/>
              </a:rPr>
              <a:t> </a:t>
            </a:r>
            <a:r>
              <a:rPr sz="1600" spc="-15" dirty="0">
                <a:latin typeface="Corbel"/>
                <a:cs typeface="Corbel"/>
              </a:rPr>
              <a:t>d</a:t>
            </a:r>
            <a:r>
              <a:rPr sz="1600" spc="-25" dirty="0">
                <a:latin typeface="Corbel"/>
                <a:cs typeface="Corbel"/>
              </a:rPr>
              <a:t>e</a:t>
            </a:r>
            <a:r>
              <a:rPr sz="1600" spc="-20" dirty="0">
                <a:latin typeface="Corbel"/>
                <a:cs typeface="Corbel"/>
              </a:rPr>
              <a:t>v</a:t>
            </a:r>
            <a:r>
              <a:rPr sz="1600" spc="-15" dirty="0">
                <a:latin typeface="Corbel"/>
                <a:cs typeface="Corbel"/>
              </a:rPr>
              <a:t>e</a:t>
            </a:r>
            <a:r>
              <a:rPr sz="1600" spc="-10" dirty="0">
                <a:latin typeface="Corbel"/>
                <a:cs typeface="Corbel"/>
              </a:rPr>
              <a:t>lop</a:t>
            </a:r>
            <a:r>
              <a:rPr sz="1600" spc="-20" dirty="0">
                <a:latin typeface="Corbel"/>
                <a:cs typeface="Corbel"/>
              </a:rPr>
              <a:t>m</a:t>
            </a:r>
            <a:r>
              <a:rPr sz="1600" spc="-15" dirty="0">
                <a:latin typeface="Corbel"/>
                <a:cs typeface="Corbel"/>
              </a:rPr>
              <a:t>ental</a:t>
            </a:r>
            <a:r>
              <a:rPr sz="1600" spc="-10" dirty="0">
                <a:latin typeface="Corbel"/>
                <a:cs typeface="Corbel"/>
              </a:rPr>
              <a:t> p</a:t>
            </a:r>
            <a:r>
              <a:rPr sz="1600" spc="-15" dirty="0">
                <a:latin typeface="Corbel"/>
                <a:cs typeface="Corbel"/>
              </a:rPr>
              <a:t>e</a:t>
            </a:r>
            <a:r>
              <a:rPr sz="1600" spc="-5" dirty="0">
                <a:latin typeface="Corbel"/>
                <a:cs typeface="Corbel"/>
              </a:rPr>
              <a:t>r</a:t>
            </a:r>
            <a:r>
              <a:rPr sz="1600" spc="-10" dirty="0">
                <a:latin typeface="Corbel"/>
                <a:cs typeface="Corbel"/>
              </a:rPr>
              <a:t>sp</a:t>
            </a:r>
            <a:r>
              <a:rPr sz="1600" spc="-15" dirty="0">
                <a:latin typeface="Corbel"/>
                <a:cs typeface="Corbel"/>
              </a:rPr>
              <a:t>ect</a:t>
            </a:r>
            <a:r>
              <a:rPr sz="1600" spc="-5" dirty="0">
                <a:latin typeface="Corbel"/>
                <a:cs typeface="Corbel"/>
              </a:rPr>
              <a:t>i</a:t>
            </a:r>
            <a:r>
              <a:rPr sz="1600" spc="-20" dirty="0">
                <a:latin typeface="Corbel"/>
                <a:cs typeface="Corbel"/>
              </a:rPr>
              <a:t>v</a:t>
            </a:r>
            <a:r>
              <a:rPr sz="1600" spc="-15" dirty="0">
                <a:latin typeface="Corbel"/>
                <a:cs typeface="Corbel"/>
              </a:rPr>
              <a:t>e</a:t>
            </a:r>
            <a:r>
              <a:rPr sz="1600" spc="-5" dirty="0">
                <a:latin typeface="Corbel"/>
                <a:cs typeface="Corbel"/>
              </a:rPr>
              <a:t>.</a:t>
            </a:r>
            <a:r>
              <a:rPr sz="1600" spc="35" dirty="0">
                <a:latin typeface="Corbel"/>
                <a:cs typeface="Corbel"/>
              </a:rPr>
              <a:t> </a:t>
            </a:r>
            <a:r>
              <a:rPr sz="1600" i="1" spc="-20" dirty="0">
                <a:latin typeface="Corbel"/>
                <a:cs typeface="Corbel"/>
              </a:rPr>
              <a:t>H</a:t>
            </a:r>
            <a:r>
              <a:rPr sz="1600" i="1" spc="-15" dirty="0">
                <a:latin typeface="Corbel"/>
                <a:cs typeface="Corbel"/>
              </a:rPr>
              <a:t>a</a:t>
            </a:r>
            <a:r>
              <a:rPr sz="1600" i="1" spc="-10" dirty="0">
                <a:latin typeface="Corbel"/>
                <a:cs typeface="Corbel"/>
              </a:rPr>
              <a:t>n</a:t>
            </a:r>
            <a:r>
              <a:rPr sz="1600" i="1" spc="-15" dirty="0">
                <a:latin typeface="Corbel"/>
                <a:cs typeface="Corbel"/>
              </a:rPr>
              <a:t>d</a:t>
            </a:r>
            <a:r>
              <a:rPr sz="1600" i="1" spc="-10" dirty="0">
                <a:latin typeface="Corbel"/>
                <a:cs typeface="Corbel"/>
              </a:rPr>
              <a:t>b</a:t>
            </a:r>
            <a:r>
              <a:rPr sz="1600" i="1" spc="-15" dirty="0">
                <a:latin typeface="Corbel"/>
                <a:cs typeface="Corbel"/>
              </a:rPr>
              <a:t>oo</a:t>
            </a:r>
            <a:r>
              <a:rPr sz="1600" i="1" spc="-10" dirty="0">
                <a:latin typeface="Corbel"/>
                <a:cs typeface="Corbel"/>
              </a:rPr>
              <a:t>k</a:t>
            </a:r>
            <a:r>
              <a:rPr sz="1600" i="1" spc="35" dirty="0">
                <a:latin typeface="Corbel"/>
                <a:cs typeface="Corbel"/>
              </a:rPr>
              <a:t> </a:t>
            </a:r>
            <a:r>
              <a:rPr sz="1600" i="1" spc="-15" dirty="0">
                <a:latin typeface="Corbel"/>
                <a:cs typeface="Corbel"/>
              </a:rPr>
              <a:t>o</a:t>
            </a:r>
            <a:r>
              <a:rPr sz="1600" i="1" spc="-5" dirty="0">
                <a:latin typeface="Corbel"/>
                <a:cs typeface="Corbel"/>
              </a:rPr>
              <a:t>f</a:t>
            </a:r>
            <a:r>
              <a:rPr sz="1600" i="1" spc="5" dirty="0">
                <a:latin typeface="Corbel"/>
                <a:cs typeface="Corbel"/>
              </a:rPr>
              <a:t> </a:t>
            </a:r>
            <a:r>
              <a:rPr sz="1600" i="1" spc="-15" dirty="0">
                <a:latin typeface="Corbel"/>
                <a:cs typeface="Corbel"/>
              </a:rPr>
              <a:t>d</a:t>
            </a:r>
            <a:r>
              <a:rPr sz="1600" i="1" spc="-10" dirty="0">
                <a:latin typeface="Corbel"/>
                <a:cs typeface="Corbel"/>
              </a:rPr>
              <a:t>r</a:t>
            </a:r>
            <a:r>
              <a:rPr sz="1600" i="1" spc="-15" dirty="0">
                <a:latin typeface="Corbel"/>
                <a:cs typeface="Corbel"/>
              </a:rPr>
              <a:t>u</a:t>
            </a:r>
            <a:r>
              <a:rPr sz="1600" i="1" spc="-10" dirty="0">
                <a:latin typeface="Corbel"/>
                <a:cs typeface="Corbel"/>
              </a:rPr>
              <a:t>g</a:t>
            </a:r>
            <a:r>
              <a:rPr sz="1600" i="1" spc="35" dirty="0">
                <a:latin typeface="Corbel"/>
                <a:cs typeface="Corbel"/>
              </a:rPr>
              <a:t> </a:t>
            </a:r>
            <a:r>
              <a:rPr sz="1600" i="1" spc="-15" dirty="0">
                <a:latin typeface="Corbel"/>
                <a:cs typeface="Corbel"/>
              </a:rPr>
              <a:t>a</a:t>
            </a:r>
            <a:r>
              <a:rPr sz="1600" i="1" spc="-10" dirty="0">
                <a:latin typeface="Corbel"/>
                <a:cs typeface="Corbel"/>
              </a:rPr>
              <a:t>b</a:t>
            </a:r>
            <a:r>
              <a:rPr sz="1600" i="1" spc="-15" dirty="0">
                <a:latin typeface="Corbel"/>
                <a:cs typeface="Corbel"/>
              </a:rPr>
              <a:t>u</a:t>
            </a:r>
            <a:r>
              <a:rPr sz="1600" i="1" spc="-10" dirty="0">
                <a:latin typeface="Corbel"/>
                <a:cs typeface="Corbel"/>
              </a:rPr>
              <a:t>se</a:t>
            </a:r>
            <a:r>
              <a:rPr sz="1600" i="1" spc="20" dirty="0">
                <a:latin typeface="Corbel"/>
                <a:cs typeface="Corbel"/>
              </a:rPr>
              <a:t> </a:t>
            </a:r>
            <a:r>
              <a:rPr sz="1600" i="1" spc="-20" dirty="0">
                <a:latin typeface="Corbel"/>
                <a:cs typeface="Corbel"/>
              </a:rPr>
              <a:t>p</a:t>
            </a:r>
            <a:r>
              <a:rPr sz="1600" i="1" spc="-10" dirty="0">
                <a:latin typeface="Corbel"/>
                <a:cs typeface="Corbel"/>
              </a:rPr>
              <a:t>re</a:t>
            </a:r>
            <a:r>
              <a:rPr sz="1600" i="1" spc="-15" dirty="0">
                <a:latin typeface="Corbel"/>
                <a:cs typeface="Corbel"/>
              </a:rPr>
              <a:t>v</a:t>
            </a:r>
            <a:r>
              <a:rPr sz="1600" i="1" spc="-10" dirty="0">
                <a:latin typeface="Corbel"/>
                <a:cs typeface="Corbel"/>
              </a:rPr>
              <a:t>en</a:t>
            </a:r>
            <a:r>
              <a:rPr sz="1600" i="1" spc="-15" dirty="0">
                <a:latin typeface="Corbel"/>
                <a:cs typeface="Corbel"/>
              </a:rPr>
              <a:t>tio</a:t>
            </a:r>
            <a:r>
              <a:rPr sz="1600" i="1" spc="-10" dirty="0">
                <a:latin typeface="Corbel"/>
                <a:cs typeface="Corbel"/>
              </a:rPr>
              <a:t>n:</a:t>
            </a:r>
            <a:r>
              <a:rPr sz="1600" i="1" spc="-145" dirty="0">
                <a:latin typeface="Corbel"/>
                <a:cs typeface="Corbel"/>
              </a:rPr>
              <a:t> </a:t>
            </a:r>
            <a:r>
              <a:rPr sz="1600" i="1" spc="-10" dirty="0">
                <a:latin typeface="Corbel"/>
                <a:cs typeface="Corbel"/>
              </a:rPr>
              <a:t>T</a:t>
            </a:r>
            <a:r>
              <a:rPr sz="1600" i="1" spc="-20" dirty="0">
                <a:latin typeface="Corbel"/>
                <a:cs typeface="Corbel"/>
              </a:rPr>
              <a:t>h</a:t>
            </a:r>
            <a:r>
              <a:rPr sz="1600" i="1" spc="-10" dirty="0">
                <a:latin typeface="Corbel"/>
                <a:cs typeface="Corbel"/>
              </a:rPr>
              <a:t>e</a:t>
            </a:r>
            <a:r>
              <a:rPr sz="1600" i="1" spc="-15" dirty="0">
                <a:latin typeface="Corbel"/>
                <a:cs typeface="Corbel"/>
              </a:rPr>
              <a:t>o</a:t>
            </a:r>
            <a:r>
              <a:rPr sz="1600" i="1" spc="-10" dirty="0">
                <a:latin typeface="Corbel"/>
                <a:cs typeface="Corbel"/>
              </a:rPr>
              <a:t>r</a:t>
            </a:r>
            <a:r>
              <a:rPr sz="1600" i="1" spc="-65" dirty="0">
                <a:latin typeface="Corbel"/>
                <a:cs typeface="Corbel"/>
              </a:rPr>
              <a:t>y</a:t>
            </a:r>
            <a:r>
              <a:rPr sz="1600" i="1" spc="-5" dirty="0">
                <a:latin typeface="Corbel"/>
                <a:cs typeface="Corbel"/>
              </a:rPr>
              <a:t>,</a:t>
            </a:r>
            <a:r>
              <a:rPr sz="1600" i="1" spc="25" dirty="0">
                <a:latin typeface="Corbel"/>
                <a:cs typeface="Corbel"/>
              </a:rPr>
              <a:t> </a:t>
            </a:r>
            <a:r>
              <a:rPr sz="1600" i="1" spc="-10" dirty="0">
                <a:latin typeface="Corbel"/>
                <a:cs typeface="Corbel"/>
              </a:rPr>
              <a:t>s</a:t>
            </a:r>
            <a:r>
              <a:rPr sz="1600" i="1" spc="-15" dirty="0">
                <a:latin typeface="Corbel"/>
                <a:cs typeface="Corbel"/>
              </a:rPr>
              <a:t>c</a:t>
            </a:r>
            <a:r>
              <a:rPr sz="1600" i="1" spc="-10" dirty="0">
                <a:latin typeface="Corbel"/>
                <a:cs typeface="Corbel"/>
              </a:rPr>
              <a:t>ien</a:t>
            </a:r>
            <a:r>
              <a:rPr sz="1600" i="1" spc="-15" dirty="0">
                <a:latin typeface="Corbel"/>
                <a:cs typeface="Corbel"/>
              </a:rPr>
              <a:t>c</a:t>
            </a:r>
            <a:r>
              <a:rPr sz="1600" i="1" spc="-10" dirty="0">
                <a:latin typeface="Corbel"/>
                <a:cs typeface="Corbel"/>
              </a:rPr>
              <a:t>e,</a:t>
            </a:r>
            <a:r>
              <a:rPr sz="1600" i="1" dirty="0">
                <a:latin typeface="Corbel"/>
                <a:cs typeface="Corbel"/>
              </a:rPr>
              <a:t>  </a:t>
            </a:r>
            <a:r>
              <a:rPr sz="1600" i="1" spc="5" dirty="0">
                <a:latin typeface="Corbel"/>
                <a:cs typeface="Corbel"/>
              </a:rPr>
              <a:t> </a:t>
            </a:r>
            <a:r>
              <a:rPr sz="1600" i="1" spc="-15" dirty="0">
                <a:latin typeface="Corbel"/>
                <a:cs typeface="Corbel"/>
              </a:rPr>
              <a:t>a</a:t>
            </a:r>
            <a:r>
              <a:rPr sz="1600" i="1" spc="-10" dirty="0">
                <a:latin typeface="Corbel"/>
                <a:cs typeface="Corbel"/>
              </a:rPr>
              <a:t>nd</a:t>
            </a:r>
            <a:r>
              <a:rPr sz="1600" i="1" spc="10" dirty="0">
                <a:latin typeface="Corbel"/>
                <a:cs typeface="Corbel"/>
              </a:rPr>
              <a:t> </a:t>
            </a:r>
            <a:r>
              <a:rPr sz="1600" i="1" spc="-20" dirty="0">
                <a:latin typeface="Corbel"/>
                <a:cs typeface="Corbel"/>
              </a:rPr>
              <a:t>p</a:t>
            </a:r>
            <a:r>
              <a:rPr sz="1600" i="1" spc="-10" dirty="0">
                <a:latin typeface="Corbel"/>
                <a:cs typeface="Corbel"/>
              </a:rPr>
              <a:t>r</a:t>
            </a:r>
            <a:r>
              <a:rPr sz="1600" i="1" spc="-15" dirty="0">
                <a:latin typeface="Corbel"/>
                <a:cs typeface="Corbel"/>
              </a:rPr>
              <a:t>ac</a:t>
            </a:r>
            <a:r>
              <a:rPr sz="1600" i="1" spc="-20" dirty="0">
                <a:latin typeface="Corbel"/>
                <a:cs typeface="Corbel"/>
              </a:rPr>
              <a:t>t</a:t>
            </a:r>
            <a:r>
              <a:rPr sz="1600" i="1" spc="-10" dirty="0">
                <a:latin typeface="Corbel"/>
                <a:cs typeface="Corbel"/>
              </a:rPr>
              <a:t>i</a:t>
            </a:r>
            <a:r>
              <a:rPr sz="1600" i="1" spc="-15" dirty="0">
                <a:latin typeface="Corbel"/>
                <a:cs typeface="Corbel"/>
              </a:rPr>
              <a:t>c</a:t>
            </a:r>
            <a:r>
              <a:rPr sz="1600" i="1" spc="-5" dirty="0">
                <a:latin typeface="Corbel"/>
                <a:cs typeface="Corbel"/>
              </a:rPr>
              <a:t>e</a:t>
            </a:r>
            <a:r>
              <a:rPr sz="1600" spc="-5" dirty="0">
                <a:latin typeface="Corbel"/>
                <a:cs typeface="Corbel"/>
              </a:rPr>
              <a:t>,</a:t>
            </a:r>
            <a:endParaRPr sz="1600">
              <a:latin typeface="Corbel"/>
              <a:cs typeface="Corbel"/>
            </a:endParaRPr>
          </a:p>
          <a:p>
            <a:pPr marR="2820035" algn="ctr">
              <a:lnSpc>
                <a:spcPts val="1700"/>
              </a:lnSpc>
            </a:pPr>
            <a:r>
              <a:rPr sz="1600" spc="-5" dirty="0">
                <a:latin typeface="Corbel"/>
                <a:cs typeface="Corbel"/>
              </a:rPr>
              <a:t>(pp.</a:t>
            </a:r>
            <a:r>
              <a:rPr sz="1600" dirty="0">
                <a:latin typeface="Corbel"/>
                <a:cs typeface="Corbel"/>
              </a:rPr>
              <a:t> </a:t>
            </a:r>
            <a:r>
              <a:rPr sz="1600" spc="-15" dirty="0">
                <a:latin typeface="Corbel"/>
                <a:cs typeface="Corbel"/>
              </a:rPr>
              <a:t>3</a:t>
            </a:r>
            <a:r>
              <a:rPr sz="1600" spc="-50" dirty="0">
                <a:latin typeface="Corbel"/>
                <a:cs typeface="Corbel"/>
              </a:rPr>
              <a:t>2</a:t>
            </a:r>
            <a:r>
              <a:rPr sz="1600" spc="-10" dirty="0">
                <a:latin typeface="Corbel"/>
                <a:cs typeface="Corbel"/>
              </a:rPr>
              <a:t>7</a:t>
            </a:r>
            <a:r>
              <a:rPr sz="1600" spc="-15" dirty="0">
                <a:latin typeface="Corbel"/>
                <a:cs typeface="Corbel"/>
              </a:rPr>
              <a:t>-3</a:t>
            </a:r>
            <a:r>
              <a:rPr sz="1600" spc="-10" dirty="0">
                <a:latin typeface="Corbel"/>
                <a:cs typeface="Corbel"/>
              </a:rPr>
              <a:t>4</a:t>
            </a:r>
            <a:r>
              <a:rPr sz="1600" spc="-20" dirty="0">
                <a:latin typeface="Corbel"/>
                <a:cs typeface="Corbel"/>
              </a:rPr>
              <a:t>8</a:t>
            </a:r>
            <a:r>
              <a:rPr sz="1600" spc="-5" dirty="0">
                <a:latin typeface="Corbel"/>
                <a:cs typeface="Corbel"/>
              </a:rPr>
              <a:t>).</a:t>
            </a:r>
            <a:r>
              <a:rPr sz="1600" spc="25" dirty="0">
                <a:latin typeface="Corbel"/>
                <a:cs typeface="Corbel"/>
              </a:rPr>
              <a:t> </a:t>
            </a:r>
            <a:r>
              <a:rPr sz="1600" spc="-20" dirty="0">
                <a:latin typeface="Corbel"/>
                <a:cs typeface="Corbel"/>
              </a:rPr>
              <a:t>M</a:t>
            </a:r>
            <a:r>
              <a:rPr sz="1600" spc="-25" dirty="0">
                <a:latin typeface="Corbel"/>
                <a:cs typeface="Corbel"/>
              </a:rPr>
              <a:t>A</a:t>
            </a:r>
            <a:r>
              <a:rPr sz="1600" spc="-5" dirty="0">
                <a:latin typeface="Corbel"/>
                <a:cs typeface="Corbel"/>
              </a:rPr>
              <a:t>:</a:t>
            </a:r>
            <a:r>
              <a:rPr sz="1600" spc="25" dirty="0">
                <a:latin typeface="Corbel"/>
                <a:cs typeface="Corbel"/>
              </a:rPr>
              <a:t> </a:t>
            </a:r>
            <a:r>
              <a:rPr sz="1600" spc="-20" dirty="0">
                <a:latin typeface="Corbel"/>
                <a:cs typeface="Corbel"/>
              </a:rPr>
              <a:t>K</a:t>
            </a:r>
            <a:r>
              <a:rPr sz="1600" spc="-10" dirty="0">
                <a:latin typeface="Corbel"/>
                <a:cs typeface="Corbel"/>
              </a:rPr>
              <a:t>luw</a:t>
            </a:r>
            <a:r>
              <a:rPr sz="1600" spc="-15" dirty="0">
                <a:latin typeface="Corbel"/>
                <a:cs typeface="Corbel"/>
              </a:rPr>
              <a:t>e</a:t>
            </a:r>
            <a:r>
              <a:rPr sz="1600" spc="-10" dirty="0">
                <a:latin typeface="Corbel"/>
                <a:cs typeface="Corbel"/>
              </a:rPr>
              <a:t>r</a:t>
            </a:r>
            <a:r>
              <a:rPr sz="1600" spc="-65" dirty="0">
                <a:latin typeface="Corbel"/>
                <a:cs typeface="Corbel"/>
              </a:rPr>
              <a:t> </a:t>
            </a:r>
            <a:r>
              <a:rPr sz="1600" spc="-25" dirty="0">
                <a:latin typeface="Corbel"/>
                <a:cs typeface="Corbel"/>
              </a:rPr>
              <a:t>A</a:t>
            </a:r>
            <a:r>
              <a:rPr sz="1600" spc="-15" dirty="0">
                <a:latin typeface="Corbel"/>
                <a:cs typeface="Corbel"/>
              </a:rPr>
              <a:t>cadem</a:t>
            </a:r>
            <a:r>
              <a:rPr sz="1600" spc="-5" dirty="0">
                <a:latin typeface="Corbel"/>
                <a:cs typeface="Corbel"/>
              </a:rPr>
              <a:t>i</a:t>
            </a:r>
            <a:r>
              <a:rPr sz="1600" spc="-15" dirty="0">
                <a:latin typeface="Corbel"/>
                <a:cs typeface="Corbel"/>
              </a:rPr>
              <a:t>c</a:t>
            </a:r>
            <a:r>
              <a:rPr sz="1600" dirty="0">
                <a:latin typeface="Corbel"/>
                <a:cs typeface="Corbel"/>
              </a:rPr>
              <a:t>/</a:t>
            </a:r>
            <a:r>
              <a:rPr sz="1600" spc="-10" dirty="0">
                <a:latin typeface="Corbel"/>
                <a:cs typeface="Corbel"/>
              </a:rPr>
              <a:t>Pl</a:t>
            </a:r>
            <a:r>
              <a:rPr sz="1600" spc="-15" dirty="0">
                <a:latin typeface="Corbel"/>
                <a:cs typeface="Corbel"/>
              </a:rPr>
              <a:t>en</a:t>
            </a:r>
            <a:r>
              <a:rPr sz="1600" dirty="0">
                <a:latin typeface="Corbel"/>
                <a:cs typeface="Corbel"/>
              </a:rPr>
              <a:t>u</a:t>
            </a:r>
            <a:r>
              <a:rPr sz="1600" spc="-15" dirty="0">
                <a:latin typeface="Corbel"/>
                <a:cs typeface="Corbel"/>
              </a:rPr>
              <a:t>m</a:t>
            </a:r>
            <a:r>
              <a:rPr sz="1600" spc="60" dirty="0">
                <a:latin typeface="Corbel"/>
                <a:cs typeface="Corbel"/>
              </a:rPr>
              <a:t> </a:t>
            </a:r>
            <a:r>
              <a:rPr sz="1600" spc="-10" dirty="0">
                <a:latin typeface="Corbel"/>
                <a:cs typeface="Corbel"/>
              </a:rPr>
              <a:t>Pu</a:t>
            </a:r>
            <a:r>
              <a:rPr sz="1600" spc="-15" dirty="0">
                <a:latin typeface="Corbel"/>
                <a:cs typeface="Corbel"/>
              </a:rPr>
              <a:t>b</a:t>
            </a:r>
            <a:r>
              <a:rPr sz="1600" spc="-10" dirty="0">
                <a:latin typeface="Corbel"/>
                <a:cs typeface="Corbel"/>
              </a:rPr>
              <a:t>lish</a:t>
            </a:r>
            <a:r>
              <a:rPr sz="1600" spc="-15" dirty="0">
                <a:latin typeface="Corbel"/>
                <a:cs typeface="Corbel"/>
              </a:rPr>
              <a:t>e</a:t>
            </a:r>
            <a:r>
              <a:rPr sz="1600" spc="-5" dirty="0">
                <a:latin typeface="Corbel"/>
                <a:cs typeface="Corbel"/>
              </a:rPr>
              <a:t>r</a:t>
            </a:r>
            <a:r>
              <a:rPr sz="1600" spc="-10" dirty="0">
                <a:latin typeface="Corbel"/>
                <a:cs typeface="Corbel"/>
              </a:rPr>
              <a:t>s.</a:t>
            </a:r>
            <a:endParaRPr sz="1600">
              <a:latin typeface="Corbel"/>
              <a:cs typeface="Corbe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1616" y="783330"/>
            <a:ext cx="4791710" cy="1468120"/>
          </a:xfrm>
          <a:custGeom>
            <a:avLst/>
            <a:gdLst/>
            <a:ahLst/>
            <a:cxnLst/>
            <a:rect l="l" t="t" r="r" b="b"/>
            <a:pathLst>
              <a:path w="4791709" h="1468120">
                <a:moveTo>
                  <a:pt x="4546841" y="0"/>
                </a:moveTo>
                <a:lnTo>
                  <a:pt x="244614" y="0"/>
                </a:lnTo>
                <a:lnTo>
                  <a:pt x="224551" y="810"/>
                </a:lnTo>
                <a:lnTo>
                  <a:pt x="185829" y="7109"/>
                </a:lnTo>
                <a:lnTo>
                  <a:pt x="149397" y="19224"/>
                </a:lnTo>
                <a:lnTo>
                  <a:pt x="100146" y="47198"/>
                </a:lnTo>
                <a:lnTo>
                  <a:pt x="58881" y="85424"/>
                </a:lnTo>
                <a:lnTo>
                  <a:pt x="27302" y="132203"/>
                </a:lnTo>
                <a:lnTo>
                  <a:pt x="12470" y="167300"/>
                </a:lnTo>
                <a:lnTo>
                  <a:pt x="3201" y="204938"/>
                </a:lnTo>
                <a:lnTo>
                  <a:pt x="0" y="244614"/>
                </a:lnTo>
                <a:lnTo>
                  <a:pt x="0" y="1223010"/>
                </a:lnTo>
                <a:lnTo>
                  <a:pt x="3201" y="1262685"/>
                </a:lnTo>
                <a:lnTo>
                  <a:pt x="12470" y="1300323"/>
                </a:lnTo>
                <a:lnTo>
                  <a:pt x="27302" y="1335418"/>
                </a:lnTo>
                <a:lnTo>
                  <a:pt x="58881" y="1382194"/>
                </a:lnTo>
                <a:lnTo>
                  <a:pt x="100146" y="1420417"/>
                </a:lnTo>
                <a:lnTo>
                  <a:pt x="149397" y="1448389"/>
                </a:lnTo>
                <a:lnTo>
                  <a:pt x="185829" y="1460503"/>
                </a:lnTo>
                <a:lnTo>
                  <a:pt x="224551" y="1466801"/>
                </a:lnTo>
                <a:lnTo>
                  <a:pt x="244614" y="1467612"/>
                </a:lnTo>
                <a:lnTo>
                  <a:pt x="4546841" y="1467612"/>
                </a:lnTo>
                <a:lnTo>
                  <a:pt x="4586520" y="1464410"/>
                </a:lnTo>
                <a:lnTo>
                  <a:pt x="4624160" y="1455142"/>
                </a:lnTo>
                <a:lnTo>
                  <a:pt x="4659258" y="1440309"/>
                </a:lnTo>
                <a:lnTo>
                  <a:pt x="4706036" y="1408731"/>
                </a:lnTo>
                <a:lnTo>
                  <a:pt x="4744261" y="1367468"/>
                </a:lnTo>
                <a:lnTo>
                  <a:pt x="4772233" y="1318220"/>
                </a:lnTo>
                <a:lnTo>
                  <a:pt x="4784347" y="1281790"/>
                </a:lnTo>
                <a:lnTo>
                  <a:pt x="4790645" y="1243071"/>
                </a:lnTo>
                <a:lnTo>
                  <a:pt x="4791456" y="1223010"/>
                </a:lnTo>
                <a:lnTo>
                  <a:pt x="4791456" y="244614"/>
                </a:lnTo>
                <a:lnTo>
                  <a:pt x="4788254" y="204938"/>
                </a:lnTo>
                <a:lnTo>
                  <a:pt x="4778985" y="167300"/>
                </a:lnTo>
                <a:lnTo>
                  <a:pt x="4764153" y="132203"/>
                </a:lnTo>
                <a:lnTo>
                  <a:pt x="4732574" y="85424"/>
                </a:lnTo>
                <a:lnTo>
                  <a:pt x="4691309" y="47198"/>
                </a:lnTo>
                <a:lnTo>
                  <a:pt x="4642058" y="19224"/>
                </a:lnTo>
                <a:lnTo>
                  <a:pt x="4605626" y="7109"/>
                </a:lnTo>
                <a:lnTo>
                  <a:pt x="4566904" y="810"/>
                </a:lnTo>
                <a:lnTo>
                  <a:pt x="4546841" y="0"/>
                </a:lnTo>
                <a:close/>
              </a:path>
            </a:pathLst>
          </a:custGeom>
          <a:solidFill>
            <a:srgbClr val="4A7090"/>
          </a:solidFill>
        </p:spPr>
        <p:txBody>
          <a:bodyPr wrap="square" lIns="0" tIns="0" rIns="0" bIns="0" rtlCol="0"/>
          <a:lstStyle/>
          <a:p>
            <a:endParaRPr/>
          </a:p>
        </p:txBody>
      </p:sp>
      <p:sp>
        <p:nvSpPr>
          <p:cNvPr id="3" name="object 3"/>
          <p:cNvSpPr/>
          <p:nvPr/>
        </p:nvSpPr>
        <p:spPr>
          <a:xfrm>
            <a:off x="2261616" y="783330"/>
            <a:ext cx="4791710" cy="1468120"/>
          </a:xfrm>
          <a:custGeom>
            <a:avLst/>
            <a:gdLst/>
            <a:ahLst/>
            <a:cxnLst/>
            <a:rect l="l" t="t" r="r" b="b"/>
            <a:pathLst>
              <a:path w="4791709" h="1468120">
                <a:moveTo>
                  <a:pt x="0" y="244614"/>
                </a:moveTo>
                <a:lnTo>
                  <a:pt x="3201" y="204938"/>
                </a:lnTo>
                <a:lnTo>
                  <a:pt x="12470" y="167300"/>
                </a:lnTo>
                <a:lnTo>
                  <a:pt x="27302" y="132203"/>
                </a:lnTo>
                <a:lnTo>
                  <a:pt x="58881" y="85424"/>
                </a:lnTo>
                <a:lnTo>
                  <a:pt x="100146" y="47198"/>
                </a:lnTo>
                <a:lnTo>
                  <a:pt x="149397" y="19224"/>
                </a:lnTo>
                <a:lnTo>
                  <a:pt x="185829" y="7109"/>
                </a:lnTo>
                <a:lnTo>
                  <a:pt x="224551" y="810"/>
                </a:lnTo>
                <a:lnTo>
                  <a:pt x="244614" y="0"/>
                </a:lnTo>
                <a:lnTo>
                  <a:pt x="4546841" y="0"/>
                </a:lnTo>
                <a:lnTo>
                  <a:pt x="4586520" y="3201"/>
                </a:lnTo>
                <a:lnTo>
                  <a:pt x="4624160" y="12471"/>
                </a:lnTo>
                <a:lnTo>
                  <a:pt x="4659258" y="27304"/>
                </a:lnTo>
                <a:lnTo>
                  <a:pt x="4706036" y="58885"/>
                </a:lnTo>
                <a:lnTo>
                  <a:pt x="4744261" y="100151"/>
                </a:lnTo>
                <a:lnTo>
                  <a:pt x="4772233" y="149402"/>
                </a:lnTo>
                <a:lnTo>
                  <a:pt x="4784347" y="185833"/>
                </a:lnTo>
                <a:lnTo>
                  <a:pt x="4790645" y="224553"/>
                </a:lnTo>
                <a:lnTo>
                  <a:pt x="4791456" y="244614"/>
                </a:lnTo>
                <a:lnTo>
                  <a:pt x="4791456" y="1223010"/>
                </a:lnTo>
                <a:lnTo>
                  <a:pt x="4788254" y="1262685"/>
                </a:lnTo>
                <a:lnTo>
                  <a:pt x="4778985" y="1300323"/>
                </a:lnTo>
                <a:lnTo>
                  <a:pt x="4764153" y="1335418"/>
                </a:lnTo>
                <a:lnTo>
                  <a:pt x="4732574" y="1382194"/>
                </a:lnTo>
                <a:lnTo>
                  <a:pt x="4691309" y="1420417"/>
                </a:lnTo>
                <a:lnTo>
                  <a:pt x="4642058" y="1448389"/>
                </a:lnTo>
                <a:lnTo>
                  <a:pt x="4605626" y="1460503"/>
                </a:lnTo>
                <a:lnTo>
                  <a:pt x="4566904" y="1466801"/>
                </a:lnTo>
                <a:lnTo>
                  <a:pt x="4546841" y="1467612"/>
                </a:lnTo>
                <a:lnTo>
                  <a:pt x="244614" y="1467612"/>
                </a:lnTo>
                <a:lnTo>
                  <a:pt x="204935" y="1464410"/>
                </a:lnTo>
                <a:lnTo>
                  <a:pt x="167295" y="1455142"/>
                </a:lnTo>
                <a:lnTo>
                  <a:pt x="132197" y="1440309"/>
                </a:lnTo>
                <a:lnTo>
                  <a:pt x="85419" y="1408731"/>
                </a:lnTo>
                <a:lnTo>
                  <a:pt x="47194" y="1367468"/>
                </a:lnTo>
                <a:lnTo>
                  <a:pt x="19222" y="1318220"/>
                </a:lnTo>
                <a:lnTo>
                  <a:pt x="7108" y="1281790"/>
                </a:lnTo>
                <a:lnTo>
                  <a:pt x="810" y="1243071"/>
                </a:lnTo>
                <a:lnTo>
                  <a:pt x="0" y="1223010"/>
                </a:lnTo>
                <a:lnTo>
                  <a:pt x="0" y="244614"/>
                </a:lnTo>
                <a:close/>
              </a:path>
            </a:pathLst>
          </a:custGeom>
          <a:ln w="12699">
            <a:solidFill>
              <a:srgbClr val="3494BA"/>
            </a:solidFill>
          </a:ln>
        </p:spPr>
        <p:txBody>
          <a:bodyPr wrap="square" lIns="0" tIns="0" rIns="0" bIns="0" rtlCol="0"/>
          <a:lstStyle/>
          <a:p>
            <a:endParaRPr/>
          </a:p>
        </p:txBody>
      </p:sp>
      <p:sp>
        <p:nvSpPr>
          <p:cNvPr id="4" name="object 4"/>
          <p:cNvSpPr txBox="1"/>
          <p:nvPr/>
        </p:nvSpPr>
        <p:spPr>
          <a:xfrm>
            <a:off x="2853094" y="1315008"/>
            <a:ext cx="3608070" cy="432434"/>
          </a:xfrm>
          <a:prstGeom prst="rect">
            <a:avLst/>
          </a:prstGeom>
        </p:spPr>
        <p:txBody>
          <a:bodyPr vert="horz" wrap="square" lIns="0" tIns="0" rIns="0" bIns="0" rtlCol="0">
            <a:spAutoFit/>
          </a:bodyPr>
          <a:lstStyle/>
          <a:p>
            <a:pPr marL="12700">
              <a:lnSpc>
                <a:spcPct val="100000"/>
              </a:lnSpc>
            </a:pPr>
            <a:r>
              <a:rPr sz="3200" b="1" spc="-5" dirty="0">
                <a:solidFill>
                  <a:srgbClr val="FFFFFF"/>
                </a:solidFill>
                <a:latin typeface="Corbel"/>
                <a:cs typeface="Corbel"/>
              </a:rPr>
              <a:t>B</a:t>
            </a:r>
            <a:r>
              <a:rPr sz="3200" b="1" dirty="0">
                <a:solidFill>
                  <a:srgbClr val="FFFFFF"/>
                </a:solidFill>
                <a:latin typeface="Corbel"/>
                <a:cs typeface="Corbel"/>
              </a:rPr>
              <a:t>I</a:t>
            </a:r>
            <a:r>
              <a:rPr sz="3200" b="1" spc="-5" dirty="0">
                <a:solidFill>
                  <a:srgbClr val="FFFFFF"/>
                </a:solidFill>
                <a:latin typeface="Corbel"/>
                <a:cs typeface="Corbel"/>
              </a:rPr>
              <a:t>OPS</a:t>
            </a:r>
            <a:r>
              <a:rPr sz="3200" b="1" spc="-65" dirty="0">
                <a:solidFill>
                  <a:srgbClr val="FFFFFF"/>
                </a:solidFill>
                <a:latin typeface="Corbel"/>
                <a:cs typeface="Corbel"/>
              </a:rPr>
              <a:t>Y</a:t>
            </a:r>
            <a:r>
              <a:rPr sz="3200" b="1" spc="-5" dirty="0">
                <a:solidFill>
                  <a:srgbClr val="FFFFFF"/>
                </a:solidFill>
                <a:latin typeface="Corbel"/>
                <a:cs typeface="Corbel"/>
              </a:rPr>
              <a:t>C</a:t>
            </a:r>
            <a:r>
              <a:rPr sz="3200" b="1" spc="-10" dirty="0">
                <a:solidFill>
                  <a:srgbClr val="FFFFFF"/>
                </a:solidFill>
                <a:latin typeface="Corbel"/>
                <a:cs typeface="Corbel"/>
              </a:rPr>
              <a:t>H</a:t>
            </a:r>
            <a:r>
              <a:rPr sz="3200" b="1" spc="-5" dirty="0">
                <a:solidFill>
                  <a:srgbClr val="FFFFFF"/>
                </a:solidFill>
                <a:latin typeface="Corbel"/>
                <a:cs typeface="Corbel"/>
              </a:rPr>
              <a:t>OSOC</a:t>
            </a:r>
            <a:r>
              <a:rPr sz="3200" b="1" dirty="0">
                <a:solidFill>
                  <a:srgbClr val="FFFFFF"/>
                </a:solidFill>
                <a:latin typeface="Corbel"/>
                <a:cs typeface="Corbel"/>
              </a:rPr>
              <a:t>I</a:t>
            </a:r>
            <a:r>
              <a:rPr sz="3200" b="1" spc="-10" dirty="0">
                <a:solidFill>
                  <a:srgbClr val="FFFFFF"/>
                </a:solidFill>
                <a:latin typeface="Corbel"/>
                <a:cs typeface="Corbel"/>
              </a:rPr>
              <a:t>A</a:t>
            </a:r>
            <a:r>
              <a:rPr sz="3200" b="1" dirty="0">
                <a:solidFill>
                  <a:srgbClr val="FFFFFF"/>
                </a:solidFill>
                <a:latin typeface="Corbel"/>
                <a:cs typeface="Corbel"/>
              </a:rPr>
              <a:t>L</a:t>
            </a:r>
            <a:endParaRPr sz="3200">
              <a:latin typeface="Corbel"/>
              <a:cs typeface="Corbel"/>
            </a:endParaRPr>
          </a:p>
        </p:txBody>
      </p:sp>
      <p:sp>
        <p:nvSpPr>
          <p:cNvPr id="5" name="object 5"/>
          <p:cNvSpPr/>
          <p:nvPr/>
        </p:nvSpPr>
        <p:spPr>
          <a:xfrm>
            <a:off x="643127" y="3956303"/>
            <a:ext cx="2228215" cy="2118360"/>
          </a:xfrm>
          <a:custGeom>
            <a:avLst/>
            <a:gdLst/>
            <a:ahLst/>
            <a:cxnLst/>
            <a:rect l="l" t="t" r="r" b="b"/>
            <a:pathLst>
              <a:path w="2228215" h="2118360">
                <a:moveTo>
                  <a:pt x="0" y="0"/>
                </a:moveTo>
                <a:lnTo>
                  <a:pt x="2228088" y="0"/>
                </a:lnTo>
                <a:lnTo>
                  <a:pt x="2228088" y="2118360"/>
                </a:lnTo>
                <a:lnTo>
                  <a:pt x="0" y="2118360"/>
                </a:lnTo>
                <a:lnTo>
                  <a:pt x="0" y="0"/>
                </a:lnTo>
                <a:close/>
              </a:path>
            </a:pathLst>
          </a:custGeom>
          <a:solidFill>
            <a:srgbClr val="4A9B82"/>
          </a:solidFill>
        </p:spPr>
        <p:txBody>
          <a:bodyPr wrap="square" lIns="0" tIns="0" rIns="0" bIns="0" rtlCol="0"/>
          <a:lstStyle/>
          <a:p>
            <a:endParaRPr/>
          </a:p>
        </p:txBody>
      </p:sp>
      <p:sp>
        <p:nvSpPr>
          <p:cNvPr id="6" name="object 6"/>
          <p:cNvSpPr/>
          <p:nvPr/>
        </p:nvSpPr>
        <p:spPr>
          <a:xfrm>
            <a:off x="643127" y="3956303"/>
            <a:ext cx="2228215" cy="2118360"/>
          </a:xfrm>
          <a:custGeom>
            <a:avLst/>
            <a:gdLst/>
            <a:ahLst/>
            <a:cxnLst/>
            <a:rect l="l" t="t" r="r" b="b"/>
            <a:pathLst>
              <a:path w="2228215" h="2118360">
                <a:moveTo>
                  <a:pt x="0" y="0"/>
                </a:moveTo>
                <a:lnTo>
                  <a:pt x="2228088" y="0"/>
                </a:lnTo>
                <a:lnTo>
                  <a:pt x="2228088" y="2118360"/>
                </a:lnTo>
                <a:lnTo>
                  <a:pt x="0" y="2118360"/>
                </a:lnTo>
                <a:lnTo>
                  <a:pt x="0" y="0"/>
                </a:lnTo>
                <a:close/>
              </a:path>
            </a:pathLst>
          </a:custGeom>
          <a:ln w="12700">
            <a:solidFill>
              <a:srgbClr val="3494BA"/>
            </a:solidFill>
          </a:ln>
        </p:spPr>
        <p:txBody>
          <a:bodyPr wrap="square" lIns="0" tIns="0" rIns="0" bIns="0" rtlCol="0"/>
          <a:lstStyle/>
          <a:p>
            <a:endParaRPr/>
          </a:p>
        </p:txBody>
      </p:sp>
      <p:sp>
        <p:nvSpPr>
          <p:cNvPr id="7" name="object 7"/>
          <p:cNvSpPr txBox="1"/>
          <p:nvPr/>
        </p:nvSpPr>
        <p:spPr>
          <a:xfrm>
            <a:off x="1002394" y="4857031"/>
            <a:ext cx="1508760" cy="381000"/>
          </a:xfrm>
          <a:prstGeom prst="rect">
            <a:avLst/>
          </a:prstGeom>
        </p:spPr>
        <p:txBody>
          <a:bodyPr vert="horz" wrap="square" lIns="0" tIns="0" rIns="0" bIns="0" rtlCol="0">
            <a:spAutoFit/>
          </a:bodyPr>
          <a:lstStyle/>
          <a:p>
            <a:pPr marL="12700">
              <a:lnSpc>
                <a:spcPct val="100000"/>
              </a:lnSpc>
            </a:pPr>
            <a:r>
              <a:rPr sz="2800" b="1" spc="-15" dirty="0">
                <a:solidFill>
                  <a:srgbClr val="FFFFFF"/>
                </a:solidFill>
                <a:latin typeface="Corbel"/>
                <a:cs typeface="Corbel"/>
              </a:rPr>
              <a:t>biolo</a:t>
            </a:r>
            <a:r>
              <a:rPr sz="2800" b="1" spc="-25" dirty="0">
                <a:solidFill>
                  <a:srgbClr val="FFFFFF"/>
                </a:solidFill>
                <a:latin typeface="Corbel"/>
                <a:cs typeface="Corbel"/>
              </a:rPr>
              <a:t>g</a:t>
            </a:r>
            <a:r>
              <a:rPr sz="2800" b="1" spc="-15" dirty="0">
                <a:solidFill>
                  <a:srgbClr val="FFFFFF"/>
                </a:solidFill>
                <a:latin typeface="Corbel"/>
                <a:cs typeface="Corbel"/>
              </a:rPr>
              <a:t>ical</a:t>
            </a:r>
            <a:endParaRPr sz="2800">
              <a:latin typeface="Corbel"/>
              <a:cs typeface="Corbel"/>
            </a:endParaRPr>
          </a:p>
        </p:txBody>
      </p:sp>
      <p:sp>
        <p:nvSpPr>
          <p:cNvPr id="8" name="object 8"/>
          <p:cNvSpPr/>
          <p:nvPr/>
        </p:nvSpPr>
        <p:spPr>
          <a:xfrm>
            <a:off x="3493008" y="3918203"/>
            <a:ext cx="2329180" cy="2118360"/>
          </a:xfrm>
          <a:custGeom>
            <a:avLst/>
            <a:gdLst/>
            <a:ahLst/>
            <a:cxnLst/>
            <a:rect l="l" t="t" r="r" b="b"/>
            <a:pathLst>
              <a:path w="2329179" h="2118360">
                <a:moveTo>
                  <a:pt x="0" y="0"/>
                </a:moveTo>
                <a:lnTo>
                  <a:pt x="2328672" y="0"/>
                </a:lnTo>
                <a:lnTo>
                  <a:pt x="2328672" y="2118360"/>
                </a:lnTo>
                <a:lnTo>
                  <a:pt x="0" y="2118360"/>
                </a:lnTo>
                <a:lnTo>
                  <a:pt x="0" y="0"/>
                </a:lnTo>
                <a:close/>
              </a:path>
            </a:pathLst>
          </a:custGeom>
          <a:solidFill>
            <a:srgbClr val="3A8F98"/>
          </a:solidFill>
        </p:spPr>
        <p:txBody>
          <a:bodyPr wrap="square" lIns="0" tIns="0" rIns="0" bIns="0" rtlCol="0"/>
          <a:lstStyle/>
          <a:p>
            <a:endParaRPr/>
          </a:p>
        </p:txBody>
      </p:sp>
      <p:sp>
        <p:nvSpPr>
          <p:cNvPr id="9" name="object 9"/>
          <p:cNvSpPr/>
          <p:nvPr/>
        </p:nvSpPr>
        <p:spPr>
          <a:xfrm>
            <a:off x="6443471" y="3918203"/>
            <a:ext cx="2051685" cy="2118360"/>
          </a:xfrm>
          <a:custGeom>
            <a:avLst/>
            <a:gdLst/>
            <a:ahLst/>
            <a:cxnLst/>
            <a:rect l="l" t="t" r="r" b="b"/>
            <a:pathLst>
              <a:path w="2051684" h="2118360">
                <a:moveTo>
                  <a:pt x="0" y="0"/>
                </a:moveTo>
                <a:lnTo>
                  <a:pt x="2051303" y="0"/>
                </a:lnTo>
                <a:lnTo>
                  <a:pt x="2051303" y="2118360"/>
                </a:lnTo>
                <a:lnTo>
                  <a:pt x="0" y="2118360"/>
                </a:lnTo>
                <a:lnTo>
                  <a:pt x="0" y="0"/>
                </a:lnTo>
                <a:close/>
              </a:path>
            </a:pathLst>
          </a:custGeom>
          <a:solidFill>
            <a:srgbClr val="2683C6"/>
          </a:solidFill>
        </p:spPr>
        <p:txBody>
          <a:bodyPr wrap="square" lIns="0" tIns="0" rIns="0" bIns="0" rtlCol="0"/>
          <a:lstStyle/>
          <a:p>
            <a:endParaRPr/>
          </a:p>
        </p:txBody>
      </p:sp>
      <p:sp>
        <p:nvSpPr>
          <p:cNvPr id="10" name="object 10"/>
          <p:cNvSpPr/>
          <p:nvPr/>
        </p:nvSpPr>
        <p:spPr>
          <a:xfrm>
            <a:off x="6443471" y="3918203"/>
            <a:ext cx="2051685" cy="2118360"/>
          </a:xfrm>
          <a:custGeom>
            <a:avLst/>
            <a:gdLst/>
            <a:ahLst/>
            <a:cxnLst/>
            <a:rect l="l" t="t" r="r" b="b"/>
            <a:pathLst>
              <a:path w="2051684" h="2118360">
                <a:moveTo>
                  <a:pt x="0" y="0"/>
                </a:moveTo>
                <a:lnTo>
                  <a:pt x="2051303" y="0"/>
                </a:lnTo>
                <a:lnTo>
                  <a:pt x="2051303" y="2118360"/>
                </a:lnTo>
                <a:lnTo>
                  <a:pt x="0" y="2118360"/>
                </a:lnTo>
                <a:lnTo>
                  <a:pt x="0" y="0"/>
                </a:lnTo>
                <a:close/>
              </a:path>
            </a:pathLst>
          </a:custGeom>
          <a:ln w="12700">
            <a:solidFill>
              <a:srgbClr val="236B88"/>
            </a:solidFill>
          </a:ln>
        </p:spPr>
        <p:txBody>
          <a:bodyPr wrap="square" lIns="0" tIns="0" rIns="0" bIns="0" rtlCol="0"/>
          <a:lstStyle/>
          <a:p>
            <a:endParaRPr/>
          </a:p>
        </p:txBody>
      </p:sp>
      <p:sp>
        <p:nvSpPr>
          <p:cNvPr id="11" name="object 11"/>
          <p:cNvSpPr/>
          <p:nvPr/>
        </p:nvSpPr>
        <p:spPr>
          <a:xfrm>
            <a:off x="4647740" y="2250948"/>
            <a:ext cx="10160" cy="749935"/>
          </a:xfrm>
          <a:custGeom>
            <a:avLst/>
            <a:gdLst/>
            <a:ahLst/>
            <a:cxnLst/>
            <a:rect l="l" t="t" r="r" b="b"/>
            <a:pathLst>
              <a:path w="10160" h="749935">
                <a:moveTo>
                  <a:pt x="10172" y="0"/>
                </a:moveTo>
                <a:lnTo>
                  <a:pt x="0" y="749350"/>
                </a:lnTo>
              </a:path>
            </a:pathLst>
          </a:custGeom>
          <a:ln w="76200">
            <a:solidFill>
              <a:srgbClr val="3494BA"/>
            </a:solidFill>
          </a:ln>
        </p:spPr>
        <p:txBody>
          <a:bodyPr wrap="square" lIns="0" tIns="0" rIns="0" bIns="0" rtlCol="0"/>
          <a:lstStyle/>
          <a:p>
            <a:endParaRPr/>
          </a:p>
        </p:txBody>
      </p:sp>
      <p:sp>
        <p:nvSpPr>
          <p:cNvPr id="12" name="object 12"/>
          <p:cNvSpPr/>
          <p:nvPr/>
        </p:nvSpPr>
        <p:spPr>
          <a:xfrm>
            <a:off x="4533955" y="2960657"/>
            <a:ext cx="228600" cy="230504"/>
          </a:xfrm>
          <a:custGeom>
            <a:avLst/>
            <a:gdLst/>
            <a:ahLst/>
            <a:cxnLst/>
            <a:rect l="l" t="t" r="r" b="b"/>
            <a:pathLst>
              <a:path w="228600" h="230505">
                <a:moveTo>
                  <a:pt x="0" y="0"/>
                </a:moveTo>
                <a:lnTo>
                  <a:pt x="111201" y="230124"/>
                </a:lnTo>
                <a:lnTo>
                  <a:pt x="228574" y="3098"/>
                </a:lnTo>
                <a:lnTo>
                  <a:pt x="0" y="0"/>
                </a:lnTo>
                <a:close/>
              </a:path>
            </a:pathLst>
          </a:custGeom>
          <a:solidFill>
            <a:srgbClr val="3494BA"/>
          </a:solidFill>
        </p:spPr>
        <p:txBody>
          <a:bodyPr wrap="square" lIns="0" tIns="0" rIns="0" bIns="0" rtlCol="0"/>
          <a:lstStyle/>
          <a:p>
            <a:endParaRPr/>
          </a:p>
        </p:txBody>
      </p:sp>
      <p:sp>
        <p:nvSpPr>
          <p:cNvPr id="13" name="object 13"/>
          <p:cNvSpPr/>
          <p:nvPr/>
        </p:nvSpPr>
        <p:spPr>
          <a:xfrm>
            <a:off x="2756658" y="2281427"/>
            <a:ext cx="1900555" cy="862330"/>
          </a:xfrm>
          <a:custGeom>
            <a:avLst/>
            <a:gdLst/>
            <a:ahLst/>
            <a:cxnLst/>
            <a:rect l="l" t="t" r="r" b="b"/>
            <a:pathLst>
              <a:path w="1900554" h="862330">
                <a:moveTo>
                  <a:pt x="1900364" y="0"/>
                </a:moveTo>
                <a:lnTo>
                  <a:pt x="0" y="862152"/>
                </a:lnTo>
              </a:path>
            </a:pathLst>
          </a:custGeom>
          <a:ln w="76199">
            <a:solidFill>
              <a:srgbClr val="3494BA"/>
            </a:solidFill>
          </a:ln>
        </p:spPr>
        <p:txBody>
          <a:bodyPr wrap="square" lIns="0" tIns="0" rIns="0" bIns="0" rtlCol="0"/>
          <a:lstStyle/>
          <a:p>
            <a:endParaRPr/>
          </a:p>
        </p:txBody>
      </p:sp>
      <p:sp>
        <p:nvSpPr>
          <p:cNvPr id="14" name="object 14"/>
          <p:cNvSpPr/>
          <p:nvPr/>
        </p:nvSpPr>
        <p:spPr>
          <a:xfrm>
            <a:off x="2583178" y="3023739"/>
            <a:ext cx="255904" cy="208279"/>
          </a:xfrm>
          <a:custGeom>
            <a:avLst/>
            <a:gdLst/>
            <a:ahLst/>
            <a:cxnLst/>
            <a:rect l="l" t="t" r="r" b="b"/>
            <a:pathLst>
              <a:path w="255905" h="208280">
                <a:moveTo>
                  <a:pt x="160947" y="0"/>
                </a:moveTo>
                <a:lnTo>
                  <a:pt x="0" y="198539"/>
                </a:lnTo>
                <a:lnTo>
                  <a:pt x="255397" y="208178"/>
                </a:lnTo>
                <a:lnTo>
                  <a:pt x="160947" y="0"/>
                </a:lnTo>
                <a:close/>
              </a:path>
            </a:pathLst>
          </a:custGeom>
          <a:solidFill>
            <a:srgbClr val="3494BA"/>
          </a:solidFill>
        </p:spPr>
        <p:txBody>
          <a:bodyPr wrap="square" lIns="0" tIns="0" rIns="0" bIns="0" rtlCol="0"/>
          <a:lstStyle/>
          <a:p>
            <a:endParaRPr/>
          </a:p>
        </p:txBody>
      </p:sp>
      <p:sp>
        <p:nvSpPr>
          <p:cNvPr id="15" name="object 15"/>
          <p:cNvSpPr/>
          <p:nvPr/>
        </p:nvSpPr>
        <p:spPr>
          <a:xfrm>
            <a:off x="4657344" y="2272283"/>
            <a:ext cx="1899920" cy="842644"/>
          </a:xfrm>
          <a:custGeom>
            <a:avLst/>
            <a:gdLst/>
            <a:ahLst/>
            <a:cxnLst/>
            <a:rect l="l" t="t" r="r" b="b"/>
            <a:pathLst>
              <a:path w="1899920" h="842644">
                <a:moveTo>
                  <a:pt x="0" y="0"/>
                </a:moveTo>
                <a:lnTo>
                  <a:pt x="1899691" y="842187"/>
                </a:lnTo>
              </a:path>
            </a:pathLst>
          </a:custGeom>
          <a:ln w="76199">
            <a:solidFill>
              <a:srgbClr val="3494BA"/>
            </a:solidFill>
          </a:ln>
        </p:spPr>
        <p:txBody>
          <a:bodyPr wrap="square" lIns="0" tIns="0" rIns="0" bIns="0" rtlCol="0"/>
          <a:lstStyle/>
          <a:p>
            <a:endParaRPr/>
          </a:p>
        </p:txBody>
      </p:sp>
      <p:sp>
        <p:nvSpPr>
          <p:cNvPr id="16" name="object 16"/>
          <p:cNvSpPr/>
          <p:nvPr/>
        </p:nvSpPr>
        <p:spPr>
          <a:xfrm>
            <a:off x="6475877" y="2994535"/>
            <a:ext cx="255904" cy="209550"/>
          </a:xfrm>
          <a:custGeom>
            <a:avLst/>
            <a:gdLst/>
            <a:ahLst/>
            <a:cxnLst/>
            <a:rect l="l" t="t" r="r" b="b"/>
            <a:pathLst>
              <a:path w="255904" h="209550">
                <a:moveTo>
                  <a:pt x="92659" y="0"/>
                </a:moveTo>
                <a:lnTo>
                  <a:pt x="0" y="208978"/>
                </a:lnTo>
                <a:lnTo>
                  <a:pt x="255308" y="197142"/>
                </a:lnTo>
                <a:lnTo>
                  <a:pt x="92659" y="0"/>
                </a:lnTo>
                <a:close/>
              </a:path>
            </a:pathLst>
          </a:custGeom>
          <a:solidFill>
            <a:srgbClr val="3494BA"/>
          </a:solidFill>
        </p:spPr>
        <p:txBody>
          <a:bodyPr wrap="square" lIns="0" tIns="0" rIns="0" bIns="0" rtlCol="0"/>
          <a:lstStyle/>
          <a:p>
            <a:endParaRPr/>
          </a:p>
        </p:txBody>
      </p:sp>
      <p:sp>
        <p:nvSpPr>
          <p:cNvPr id="17" name="object 17"/>
          <p:cNvSpPr txBox="1"/>
          <p:nvPr/>
        </p:nvSpPr>
        <p:spPr>
          <a:xfrm>
            <a:off x="2876845" y="4649412"/>
            <a:ext cx="3580765" cy="749300"/>
          </a:xfrm>
          <a:prstGeom prst="rect">
            <a:avLst/>
          </a:prstGeom>
        </p:spPr>
        <p:txBody>
          <a:bodyPr vert="horz" wrap="square" lIns="0" tIns="0" rIns="0" bIns="0" rtlCol="0">
            <a:spAutoFit/>
          </a:bodyPr>
          <a:lstStyle/>
          <a:p>
            <a:pPr marL="12700">
              <a:lnSpc>
                <a:spcPct val="100000"/>
              </a:lnSpc>
            </a:pPr>
            <a:r>
              <a:rPr sz="8100" baseline="-12345" dirty="0">
                <a:latin typeface="Ravie"/>
                <a:cs typeface="Ravie"/>
              </a:rPr>
              <a:t>X</a:t>
            </a:r>
            <a:r>
              <a:rPr sz="8100" spc="-2197" baseline="-12345" dirty="0">
                <a:latin typeface="Ravie"/>
                <a:cs typeface="Ravie"/>
              </a:rPr>
              <a:t> </a:t>
            </a:r>
            <a:r>
              <a:rPr sz="2800" b="1" spc="-25" dirty="0">
                <a:solidFill>
                  <a:srgbClr val="FFFFFF"/>
                </a:solidFill>
                <a:latin typeface="Corbel"/>
                <a:cs typeface="Corbel"/>
              </a:rPr>
              <a:t>p</a:t>
            </a:r>
            <a:r>
              <a:rPr sz="2800" b="1" spc="-15" dirty="0">
                <a:solidFill>
                  <a:srgbClr val="FFFFFF"/>
                </a:solidFill>
                <a:latin typeface="Corbel"/>
                <a:cs typeface="Corbel"/>
              </a:rPr>
              <a:t>syc</a:t>
            </a:r>
            <a:r>
              <a:rPr sz="2800" b="1" spc="-25" dirty="0">
                <a:solidFill>
                  <a:srgbClr val="FFFFFF"/>
                </a:solidFill>
                <a:latin typeface="Corbel"/>
                <a:cs typeface="Corbel"/>
              </a:rPr>
              <a:t>h</a:t>
            </a:r>
            <a:r>
              <a:rPr sz="2800" b="1" spc="-15" dirty="0">
                <a:solidFill>
                  <a:srgbClr val="FFFFFF"/>
                </a:solidFill>
                <a:latin typeface="Corbel"/>
                <a:cs typeface="Corbel"/>
              </a:rPr>
              <a:t>olo</a:t>
            </a:r>
            <a:r>
              <a:rPr sz="2800" b="1" spc="-25" dirty="0">
                <a:solidFill>
                  <a:srgbClr val="FFFFFF"/>
                </a:solidFill>
                <a:latin typeface="Corbel"/>
                <a:cs typeface="Corbel"/>
              </a:rPr>
              <a:t>g</a:t>
            </a:r>
            <a:r>
              <a:rPr sz="2800" b="1" spc="-15" dirty="0">
                <a:solidFill>
                  <a:srgbClr val="FFFFFF"/>
                </a:solidFill>
                <a:latin typeface="Corbel"/>
                <a:cs typeface="Corbel"/>
              </a:rPr>
              <a:t>ical</a:t>
            </a:r>
            <a:r>
              <a:rPr sz="2800" b="1" dirty="0">
                <a:solidFill>
                  <a:srgbClr val="FFFFFF"/>
                </a:solidFill>
                <a:latin typeface="Corbel"/>
                <a:cs typeface="Corbel"/>
              </a:rPr>
              <a:t> </a:t>
            </a:r>
            <a:r>
              <a:rPr sz="2800" b="1" spc="-285" dirty="0">
                <a:solidFill>
                  <a:srgbClr val="FFFFFF"/>
                </a:solidFill>
                <a:latin typeface="Corbel"/>
                <a:cs typeface="Corbel"/>
              </a:rPr>
              <a:t> </a:t>
            </a:r>
            <a:r>
              <a:rPr sz="8100" baseline="-9259" dirty="0">
                <a:latin typeface="Ravie"/>
                <a:cs typeface="Ravie"/>
              </a:rPr>
              <a:t>X</a:t>
            </a:r>
            <a:endParaRPr sz="8100" baseline="-9259">
              <a:latin typeface="Ravie"/>
              <a:cs typeface="Ravie"/>
            </a:endParaRPr>
          </a:p>
        </p:txBody>
      </p:sp>
      <p:sp>
        <p:nvSpPr>
          <p:cNvPr id="18" name="object 18"/>
          <p:cNvSpPr txBox="1"/>
          <p:nvPr/>
        </p:nvSpPr>
        <p:spPr>
          <a:xfrm>
            <a:off x="6787668" y="4392485"/>
            <a:ext cx="1362075" cy="1234440"/>
          </a:xfrm>
          <a:prstGeom prst="rect">
            <a:avLst/>
          </a:prstGeom>
        </p:spPr>
        <p:txBody>
          <a:bodyPr vert="horz" wrap="square" lIns="0" tIns="0" rIns="0" bIns="0" rtlCol="0">
            <a:spAutoFit/>
          </a:bodyPr>
          <a:lstStyle/>
          <a:p>
            <a:pPr marL="12700" marR="5080" indent="76200" algn="just">
              <a:lnSpc>
                <a:spcPct val="100000"/>
              </a:lnSpc>
            </a:pPr>
            <a:r>
              <a:rPr sz="2800" b="1" spc="-15" dirty="0">
                <a:solidFill>
                  <a:srgbClr val="FFFFFF"/>
                </a:solidFill>
                <a:latin typeface="Corbel"/>
                <a:cs typeface="Corbel"/>
              </a:rPr>
              <a:t>social</a:t>
            </a:r>
            <a:r>
              <a:rPr sz="2800" b="1" spc="10" dirty="0">
                <a:solidFill>
                  <a:srgbClr val="FFFFFF"/>
                </a:solidFill>
                <a:latin typeface="Corbel"/>
                <a:cs typeface="Corbel"/>
              </a:rPr>
              <a:t> </a:t>
            </a:r>
            <a:r>
              <a:rPr sz="2800" b="1" spc="-20" dirty="0">
                <a:solidFill>
                  <a:srgbClr val="FFFFFF"/>
                </a:solidFill>
                <a:latin typeface="Corbel"/>
                <a:cs typeface="Corbel"/>
              </a:rPr>
              <a:t>&amp;</a:t>
            </a:r>
            <a:r>
              <a:rPr sz="2800" b="1" spc="-10" dirty="0">
                <a:solidFill>
                  <a:srgbClr val="FFFFFF"/>
                </a:solidFill>
                <a:latin typeface="Corbel"/>
                <a:cs typeface="Corbel"/>
              </a:rPr>
              <a:t> </a:t>
            </a:r>
            <a:r>
              <a:rPr sz="2800" b="1" spc="-25" dirty="0">
                <a:solidFill>
                  <a:srgbClr val="FFFFFF"/>
                </a:solidFill>
                <a:latin typeface="Corbel"/>
                <a:cs typeface="Corbel"/>
              </a:rPr>
              <a:t>ph</a:t>
            </a:r>
            <a:r>
              <a:rPr sz="2800" b="1" spc="-15" dirty="0">
                <a:solidFill>
                  <a:srgbClr val="FFFFFF"/>
                </a:solidFill>
                <a:latin typeface="Corbel"/>
                <a:cs typeface="Corbel"/>
              </a:rPr>
              <a:t>ysica</a:t>
            </a:r>
            <a:r>
              <a:rPr sz="2800" b="1" dirty="0">
                <a:solidFill>
                  <a:srgbClr val="FFFFFF"/>
                </a:solidFill>
                <a:latin typeface="Corbel"/>
                <a:cs typeface="Corbel"/>
              </a:rPr>
              <a:t>l </a:t>
            </a:r>
            <a:r>
              <a:rPr sz="2800" b="1" spc="-15" dirty="0">
                <a:solidFill>
                  <a:srgbClr val="FFFFFF"/>
                </a:solidFill>
                <a:latin typeface="Corbel"/>
                <a:cs typeface="Corbel"/>
              </a:rPr>
              <a:t>c</a:t>
            </a:r>
            <a:r>
              <a:rPr sz="2800" b="1" spc="-20" dirty="0">
                <a:solidFill>
                  <a:srgbClr val="FFFFFF"/>
                </a:solidFill>
                <a:latin typeface="Corbel"/>
                <a:cs typeface="Corbel"/>
              </a:rPr>
              <a:t>onte</a:t>
            </a:r>
            <a:r>
              <a:rPr sz="2800" b="1" spc="-10" dirty="0">
                <a:solidFill>
                  <a:srgbClr val="FFFFFF"/>
                </a:solidFill>
                <a:latin typeface="Corbel"/>
                <a:cs typeface="Corbel"/>
              </a:rPr>
              <a:t>x</a:t>
            </a:r>
            <a:r>
              <a:rPr sz="2800" b="1" spc="-20" dirty="0">
                <a:solidFill>
                  <a:srgbClr val="FFFFFF"/>
                </a:solidFill>
                <a:latin typeface="Corbel"/>
                <a:cs typeface="Corbel"/>
              </a:rPr>
              <a:t>t</a:t>
            </a:r>
            <a:r>
              <a:rPr sz="2800" b="1" spc="-15" dirty="0">
                <a:solidFill>
                  <a:srgbClr val="FFFFFF"/>
                </a:solidFill>
                <a:latin typeface="Corbel"/>
                <a:cs typeface="Corbel"/>
              </a:rPr>
              <a:t>s</a:t>
            </a:r>
            <a:endParaRPr sz="2800">
              <a:latin typeface="Corbel"/>
              <a:cs typeface="Corbel"/>
            </a:endParaRPr>
          </a:p>
        </p:txBody>
      </p:sp>
      <p:sp>
        <p:nvSpPr>
          <p:cNvPr id="19" name="object 19"/>
          <p:cNvSpPr/>
          <p:nvPr/>
        </p:nvSpPr>
        <p:spPr>
          <a:xfrm>
            <a:off x="649223" y="3221735"/>
            <a:ext cx="2209800" cy="727075"/>
          </a:xfrm>
          <a:custGeom>
            <a:avLst/>
            <a:gdLst/>
            <a:ahLst/>
            <a:cxnLst/>
            <a:rect l="l" t="t" r="r" b="b"/>
            <a:pathLst>
              <a:path w="2209800" h="727075">
                <a:moveTo>
                  <a:pt x="1767839" y="0"/>
                </a:moveTo>
                <a:lnTo>
                  <a:pt x="441960" y="0"/>
                </a:lnTo>
                <a:lnTo>
                  <a:pt x="0" y="726947"/>
                </a:lnTo>
                <a:lnTo>
                  <a:pt x="2209800" y="726947"/>
                </a:lnTo>
                <a:lnTo>
                  <a:pt x="1767839" y="0"/>
                </a:lnTo>
                <a:close/>
              </a:path>
            </a:pathLst>
          </a:custGeom>
          <a:solidFill>
            <a:srgbClr val="7F7B9A"/>
          </a:solidFill>
        </p:spPr>
        <p:txBody>
          <a:bodyPr wrap="square" lIns="0" tIns="0" rIns="0" bIns="0" rtlCol="0"/>
          <a:lstStyle/>
          <a:p>
            <a:endParaRPr/>
          </a:p>
        </p:txBody>
      </p:sp>
      <p:sp>
        <p:nvSpPr>
          <p:cNvPr id="20" name="object 20"/>
          <p:cNvSpPr/>
          <p:nvPr/>
        </p:nvSpPr>
        <p:spPr>
          <a:xfrm>
            <a:off x="649223" y="3221735"/>
            <a:ext cx="2209800" cy="727075"/>
          </a:xfrm>
          <a:custGeom>
            <a:avLst/>
            <a:gdLst/>
            <a:ahLst/>
            <a:cxnLst/>
            <a:rect l="l" t="t" r="r" b="b"/>
            <a:pathLst>
              <a:path w="2209800" h="727075">
                <a:moveTo>
                  <a:pt x="2209800" y="726947"/>
                </a:moveTo>
                <a:lnTo>
                  <a:pt x="0" y="726947"/>
                </a:lnTo>
                <a:lnTo>
                  <a:pt x="441960" y="0"/>
                </a:lnTo>
                <a:lnTo>
                  <a:pt x="1767839" y="0"/>
                </a:lnTo>
                <a:lnTo>
                  <a:pt x="2209800" y="726947"/>
                </a:lnTo>
                <a:close/>
              </a:path>
            </a:pathLst>
          </a:custGeom>
          <a:ln w="12700">
            <a:solidFill>
              <a:srgbClr val="236B88"/>
            </a:solidFill>
          </a:ln>
        </p:spPr>
        <p:txBody>
          <a:bodyPr wrap="square" lIns="0" tIns="0" rIns="0" bIns="0" rtlCol="0"/>
          <a:lstStyle/>
          <a:p>
            <a:endParaRPr/>
          </a:p>
        </p:txBody>
      </p:sp>
      <p:sp>
        <p:nvSpPr>
          <p:cNvPr id="21" name="object 21"/>
          <p:cNvSpPr/>
          <p:nvPr/>
        </p:nvSpPr>
        <p:spPr>
          <a:xfrm>
            <a:off x="3479291" y="3191255"/>
            <a:ext cx="2330450" cy="727075"/>
          </a:xfrm>
          <a:custGeom>
            <a:avLst/>
            <a:gdLst/>
            <a:ahLst/>
            <a:cxnLst/>
            <a:rect l="l" t="t" r="r" b="b"/>
            <a:pathLst>
              <a:path w="2330450" h="727075">
                <a:moveTo>
                  <a:pt x="1864156" y="0"/>
                </a:moveTo>
                <a:lnTo>
                  <a:pt x="466039" y="0"/>
                </a:lnTo>
                <a:lnTo>
                  <a:pt x="0" y="726947"/>
                </a:lnTo>
                <a:lnTo>
                  <a:pt x="2330195" y="726947"/>
                </a:lnTo>
                <a:lnTo>
                  <a:pt x="1864156" y="0"/>
                </a:lnTo>
                <a:close/>
              </a:path>
            </a:pathLst>
          </a:custGeom>
          <a:solidFill>
            <a:srgbClr val="7F7B9A"/>
          </a:solidFill>
        </p:spPr>
        <p:txBody>
          <a:bodyPr wrap="square" lIns="0" tIns="0" rIns="0" bIns="0" rtlCol="0"/>
          <a:lstStyle/>
          <a:p>
            <a:endParaRPr/>
          </a:p>
        </p:txBody>
      </p:sp>
      <p:sp>
        <p:nvSpPr>
          <p:cNvPr id="22" name="object 22"/>
          <p:cNvSpPr/>
          <p:nvPr/>
        </p:nvSpPr>
        <p:spPr>
          <a:xfrm>
            <a:off x="3479291" y="3191255"/>
            <a:ext cx="2330450" cy="727075"/>
          </a:xfrm>
          <a:custGeom>
            <a:avLst/>
            <a:gdLst/>
            <a:ahLst/>
            <a:cxnLst/>
            <a:rect l="l" t="t" r="r" b="b"/>
            <a:pathLst>
              <a:path w="2330450" h="727075">
                <a:moveTo>
                  <a:pt x="2330195" y="726947"/>
                </a:moveTo>
                <a:lnTo>
                  <a:pt x="0" y="726947"/>
                </a:lnTo>
                <a:lnTo>
                  <a:pt x="466039" y="0"/>
                </a:lnTo>
                <a:lnTo>
                  <a:pt x="1864156" y="0"/>
                </a:lnTo>
                <a:lnTo>
                  <a:pt x="2330195" y="726947"/>
                </a:lnTo>
                <a:close/>
              </a:path>
            </a:pathLst>
          </a:custGeom>
          <a:ln w="12700">
            <a:solidFill>
              <a:srgbClr val="236B88"/>
            </a:solidFill>
          </a:ln>
        </p:spPr>
        <p:txBody>
          <a:bodyPr wrap="square" lIns="0" tIns="0" rIns="0" bIns="0" rtlCol="0"/>
          <a:lstStyle/>
          <a:p>
            <a:endParaRPr/>
          </a:p>
        </p:txBody>
      </p:sp>
      <p:sp>
        <p:nvSpPr>
          <p:cNvPr id="23" name="object 23"/>
          <p:cNvSpPr/>
          <p:nvPr/>
        </p:nvSpPr>
        <p:spPr>
          <a:xfrm>
            <a:off x="6431279" y="3221735"/>
            <a:ext cx="2074545" cy="696595"/>
          </a:xfrm>
          <a:custGeom>
            <a:avLst/>
            <a:gdLst/>
            <a:ahLst/>
            <a:cxnLst/>
            <a:rect l="l" t="t" r="r" b="b"/>
            <a:pathLst>
              <a:path w="2074545" h="696595">
                <a:moveTo>
                  <a:pt x="1659331" y="0"/>
                </a:moveTo>
                <a:lnTo>
                  <a:pt x="414832" y="0"/>
                </a:lnTo>
                <a:lnTo>
                  <a:pt x="0" y="696468"/>
                </a:lnTo>
                <a:lnTo>
                  <a:pt x="2074164" y="696468"/>
                </a:lnTo>
                <a:lnTo>
                  <a:pt x="1659331" y="0"/>
                </a:lnTo>
                <a:close/>
              </a:path>
            </a:pathLst>
          </a:custGeom>
          <a:solidFill>
            <a:srgbClr val="7F7B9A"/>
          </a:solidFill>
        </p:spPr>
        <p:txBody>
          <a:bodyPr wrap="square" lIns="0" tIns="0" rIns="0" bIns="0" rtlCol="0"/>
          <a:lstStyle/>
          <a:p>
            <a:endParaRPr/>
          </a:p>
        </p:txBody>
      </p:sp>
      <p:sp>
        <p:nvSpPr>
          <p:cNvPr id="24" name="object 24"/>
          <p:cNvSpPr/>
          <p:nvPr/>
        </p:nvSpPr>
        <p:spPr>
          <a:xfrm>
            <a:off x="6431278" y="3221735"/>
            <a:ext cx="2074545" cy="696595"/>
          </a:xfrm>
          <a:custGeom>
            <a:avLst/>
            <a:gdLst/>
            <a:ahLst/>
            <a:cxnLst/>
            <a:rect l="l" t="t" r="r" b="b"/>
            <a:pathLst>
              <a:path w="2074545" h="696595">
                <a:moveTo>
                  <a:pt x="2074164" y="696468"/>
                </a:moveTo>
                <a:lnTo>
                  <a:pt x="0" y="696468"/>
                </a:lnTo>
                <a:lnTo>
                  <a:pt x="414832" y="0"/>
                </a:lnTo>
                <a:lnTo>
                  <a:pt x="1659331" y="0"/>
                </a:lnTo>
                <a:lnTo>
                  <a:pt x="2074164" y="696468"/>
                </a:lnTo>
                <a:close/>
              </a:path>
            </a:pathLst>
          </a:custGeom>
          <a:ln w="12700">
            <a:solidFill>
              <a:srgbClr val="236B88"/>
            </a:solidFill>
          </a:ln>
        </p:spPr>
        <p:txBody>
          <a:bodyPr wrap="square" lIns="0" tIns="0" rIns="0" bIns="0" rtlCol="0"/>
          <a:lstStyle/>
          <a:p>
            <a:endParaRPr/>
          </a:p>
        </p:txBody>
      </p:sp>
      <p:sp>
        <p:nvSpPr>
          <p:cNvPr id="25" name="object 25"/>
          <p:cNvSpPr txBox="1"/>
          <p:nvPr/>
        </p:nvSpPr>
        <p:spPr>
          <a:xfrm>
            <a:off x="524281" y="6374275"/>
            <a:ext cx="1339215" cy="254000"/>
          </a:xfrm>
          <a:prstGeom prst="rect">
            <a:avLst/>
          </a:prstGeom>
        </p:spPr>
        <p:txBody>
          <a:bodyPr vert="horz" wrap="square" lIns="0" tIns="0" rIns="0" bIns="0" rtlCol="0">
            <a:spAutoFit/>
          </a:bodyPr>
          <a:lstStyle/>
          <a:p>
            <a:pPr marL="12700">
              <a:lnSpc>
                <a:spcPct val="100000"/>
              </a:lnSpc>
            </a:pPr>
            <a:r>
              <a:rPr sz="1400" spc="-5" dirty="0">
                <a:latin typeface="Corbel"/>
                <a:cs typeface="Corbel"/>
              </a:rPr>
              <a:t>(se</a:t>
            </a:r>
            <a:r>
              <a:rPr sz="1400" dirty="0">
                <a:latin typeface="Corbel"/>
                <a:cs typeface="Corbel"/>
              </a:rPr>
              <a:t>e</a:t>
            </a:r>
            <a:r>
              <a:rPr sz="1400" spc="5" dirty="0">
                <a:latin typeface="Corbel"/>
                <a:cs typeface="Corbel"/>
              </a:rPr>
              <a:t> </a:t>
            </a:r>
            <a:r>
              <a:rPr sz="1400" spc="-5" dirty="0">
                <a:latin typeface="Corbel"/>
                <a:cs typeface="Corbel"/>
              </a:rPr>
              <a:t>Beg</a:t>
            </a:r>
            <a:r>
              <a:rPr sz="1400" spc="5" dirty="0">
                <a:latin typeface="Corbel"/>
                <a:cs typeface="Corbel"/>
              </a:rPr>
              <a:t>u</a:t>
            </a:r>
            <a:r>
              <a:rPr sz="1400" dirty="0">
                <a:latin typeface="Corbel"/>
                <a:cs typeface="Corbel"/>
              </a:rPr>
              <a:t>n,</a:t>
            </a:r>
            <a:r>
              <a:rPr sz="1400" spc="-30" dirty="0">
                <a:latin typeface="Corbel"/>
                <a:cs typeface="Corbel"/>
              </a:rPr>
              <a:t> </a:t>
            </a:r>
            <a:r>
              <a:rPr sz="1400" spc="-25" dirty="0">
                <a:latin typeface="Corbel"/>
                <a:cs typeface="Corbel"/>
              </a:rPr>
              <a:t>2</a:t>
            </a:r>
            <a:r>
              <a:rPr sz="1400" spc="-5" dirty="0">
                <a:latin typeface="Corbel"/>
                <a:cs typeface="Corbel"/>
              </a:rPr>
              <a:t>0</a:t>
            </a:r>
            <a:r>
              <a:rPr sz="1400" spc="-10" dirty="0">
                <a:latin typeface="Corbel"/>
                <a:cs typeface="Corbel"/>
              </a:rPr>
              <a:t>19</a:t>
            </a:r>
            <a:r>
              <a:rPr sz="1800" spc="-10" dirty="0">
                <a:latin typeface="Corbel"/>
                <a:cs typeface="Corbel"/>
              </a:rPr>
              <a:t>)</a:t>
            </a:r>
            <a:endParaRPr sz="1800">
              <a:latin typeface="Corbel"/>
              <a:cs typeface="Corbel"/>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69215">
              <a:lnSpc>
                <a:spcPct val="100000"/>
              </a:lnSpc>
            </a:pPr>
            <a:fld id="{81D60167-4931-47E6-BA6A-407CBD079E47}" type="slidenum">
              <a:rPr spc="10" dirty="0"/>
              <a:t>7</a:t>
            </a:fld>
            <a:endParaRPr spc="10" dirty="0"/>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28" name="object 2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29" name="object 29"/>
          <p:cNvSpPr txBox="1"/>
          <p:nvPr/>
        </p:nvSpPr>
        <p:spPr>
          <a:xfrm>
            <a:off x="7183518"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548" y="553506"/>
            <a:ext cx="7824470" cy="5679440"/>
          </a:xfrm>
          <a:prstGeom prst="rect">
            <a:avLst/>
          </a:prstGeom>
        </p:spPr>
        <p:txBody>
          <a:bodyPr vert="horz" wrap="square" lIns="0" tIns="0" rIns="0" bIns="0" rtlCol="0">
            <a:spAutoFit/>
          </a:bodyPr>
          <a:lstStyle/>
          <a:p>
            <a:pPr marL="169545" marR="116839" indent="-156845">
              <a:lnSpc>
                <a:spcPts val="1730"/>
              </a:lnSpc>
              <a:buFont typeface="Arial"/>
              <a:buChar char="•"/>
              <a:tabLst>
                <a:tab pos="170180" algn="l"/>
              </a:tabLst>
            </a:pPr>
            <a:r>
              <a:rPr sz="1600" spc="-10" dirty="0">
                <a:latin typeface="Corbel"/>
                <a:cs typeface="Corbel"/>
              </a:rPr>
              <a:t>B</a:t>
            </a:r>
            <a:r>
              <a:rPr sz="1600" spc="-15" dirty="0">
                <a:latin typeface="Corbel"/>
                <a:cs typeface="Corbel"/>
              </a:rPr>
              <a:t>e</a:t>
            </a:r>
            <a:r>
              <a:rPr sz="1600" spc="-10" dirty="0">
                <a:latin typeface="Corbel"/>
                <a:cs typeface="Corbel"/>
              </a:rPr>
              <a:t>gu</a:t>
            </a:r>
            <a:r>
              <a:rPr sz="1600" spc="-15" dirty="0">
                <a:latin typeface="Corbel"/>
                <a:cs typeface="Corbel"/>
              </a:rPr>
              <a:t>n</a:t>
            </a:r>
            <a:r>
              <a:rPr sz="1600" spc="-5" dirty="0">
                <a:latin typeface="Corbel"/>
                <a:cs typeface="Corbel"/>
              </a:rPr>
              <a:t>,</a:t>
            </a:r>
            <a:r>
              <a:rPr sz="1600" spc="-45" dirty="0">
                <a:latin typeface="Corbel"/>
                <a:cs typeface="Corbel"/>
              </a:rPr>
              <a:t> </a:t>
            </a:r>
            <a:r>
              <a:rPr sz="1600" spc="-25" dirty="0">
                <a:latin typeface="Corbel"/>
                <a:cs typeface="Corbel"/>
              </a:rPr>
              <a:t>A</a:t>
            </a:r>
            <a:r>
              <a:rPr sz="1600" spc="-10" dirty="0">
                <a:latin typeface="Corbel"/>
                <a:cs typeface="Corbel"/>
              </a:rPr>
              <a:t>.</a:t>
            </a:r>
            <a:r>
              <a:rPr sz="1600" spc="-15" dirty="0">
                <a:latin typeface="Corbel"/>
                <a:cs typeface="Corbel"/>
              </a:rPr>
              <a:t>L</a:t>
            </a:r>
            <a:r>
              <a:rPr sz="1600" spc="-10" dirty="0">
                <a:latin typeface="Corbel"/>
                <a:cs typeface="Corbel"/>
              </a:rPr>
              <a:t>.</a:t>
            </a:r>
            <a:r>
              <a:rPr sz="1600" spc="-5" dirty="0">
                <a:latin typeface="Corbel"/>
                <a:cs typeface="Corbel"/>
              </a:rPr>
              <a:t>,</a:t>
            </a:r>
            <a:r>
              <a:rPr sz="1600" spc="25" dirty="0">
                <a:latin typeface="Corbel"/>
                <a:cs typeface="Corbel"/>
              </a:rPr>
              <a:t> </a:t>
            </a:r>
            <a:r>
              <a:rPr sz="1600" spc="-15" dirty="0">
                <a:latin typeface="Corbel"/>
                <a:cs typeface="Corbel"/>
              </a:rPr>
              <a:t>&amp;</a:t>
            </a:r>
            <a:r>
              <a:rPr sz="1600" spc="10" dirty="0">
                <a:latin typeface="Corbel"/>
                <a:cs typeface="Corbel"/>
              </a:rPr>
              <a:t> </a:t>
            </a:r>
            <a:r>
              <a:rPr sz="1600" spc="-10" dirty="0">
                <a:latin typeface="Corbel"/>
                <a:cs typeface="Corbel"/>
              </a:rPr>
              <a:t>B</a:t>
            </a:r>
            <a:r>
              <a:rPr sz="1600" spc="-5" dirty="0">
                <a:latin typeface="Corbel"/>
                <a:cs typeface="Corbel"/>
              </a:rPr>
              <a:t>r</a:t>
            </a:r>
            <a:r>
              <a:rPr sz="1600" spc="-10" dirty="0">
                <a:latin typeface="Corbel"/>
                <a:cs typeface="Corbel"/>
              </a:rPr>
              <a:t>ow</a:t>
            </a:r>
            <a:r>
              <a:rPr sz="1600" spc="-15" dirty="0">
                <a:latin typeface="Corbel"/>
                <a:cs typeface="Corbel"/>
              </a:rPr>
              <a:t>n</a:t>
            </a:r>
            <a:r>
              <a:rPr sz="1600" spc="-5" dirty="0">
                <a:latin typeface="Corbel"/>
                <a:cs typeface="Corbel"/>
              </a:rPr>
              <a:t>,</a:t>
            </a:r>
            <a:r>
              <a:rPr sz="1600" spc="-25" dirty="0">
                <a:latin typeface="Corbel"/>
                <a:cs typeface="Corbel"/>
              </a:rPr>
              <a:t> </a:t>
            </a:r>
            <a:r>
              <a:rPr sz="1600" spc="-15" dirty="0">
                <a:latin typeface="Corbel"/>
                <a:cs typeface="Corbel"/>
              </a:rPr>
              <a:t>S</a:t>
            </a:r>
            <a:r>
              <a:rPr sz="1600" spc="-5" dirty="0">
                <a:latin typeface="Corbel"/>
                <a:cs typeface="Corbel"/>
              </a:rPr>
              <a:t>.</a:t>
            </a:r>
            <a:r>
              <a:rPr sz="1600" spc="10" dirty="0">
                <a:latin typeface="Corbel"/>
                <a:cs typeface="Corbel"/>
              </a:rPr>
              <a:t> </a:t>
            </a:r>
            <a:r>
              <a:rPr sz="1600" spc="-5" dirty="0">
                <a:latin typeface="Corbel"/>
                <a:cs typeface="Corbel"/>
              </a:rPr>
              <a:t>(</a:t>
            </a:r>
            <a:r>
              <a:rPr sz="1600" spc="-50" dirty="0">
                <a:latin typeface="Corbel"/>
                <a:cs typeface="Corbel"/>
              </a:rPr>
              <a:t>2</a:t>
            </a:r>
            <a:r>
              <a:rPr sz="1600" spc="-15" dirty="0">
                <a:latin typeface="Corbel"/>
                <a:cs typeface="Corbel"/>
              </a:rPr>
              <a:t>0</a:t>
            </a:r>
            <a:r>
              <a:rPr sz="1600" spc="-10" dirty="0">
                <a:latin typeface="Corbel"/>
                <a:cs typeface="Corbel"/>
              </a:rPr>
              <a:t>14).</a:t>
            </a:r>
            <a:r>
              <a:rPr sz="1600" dirty="0">
                <a:latin typeface="Corbel"/>
                <a:cs typeface="Corbel"/>
              </a:rPr>
              <a:t> </a:t>
            </a:r>
            <a:r>
              <a:rPr sz="1600" spc="-15" dirty="0">
                <a:latin typeface="Corbel"/>
                <a:cs typeface="Corbel"/>
              </a:rPr>
              <a:t>Ne</a:t>
            </a:r>
            <a:r>
              <a:rPr sz="1600" spc="-10" dirty="0">
                <a:latin typeface="Corbel"/>
                <a:cs typeface="Corbel"/>
              </a:rPr>
              <a:t>u</a:t>
            </a:r>
            <a:r>
              <a:rPr sz="1600" spc="-5" dirty="0">
                <a:latin typeface="Corbel"/>
                <a:cs typeface="Corbel"/>
              </a:rPr>
              <a:t>r</a:t>
            </a:r>
            <a:r>
              <a:rPr sz="1600" spc="-10" dirty="0">
                <a:latin typeface="Corbel"/>
                <a:cs typeface="Corbel"/>
              </a:rPr>
              <a:t>o</a:t>
            </a:r>
            <a:r>
              <a:rPr sz="1600" spc="-15" dirty="0">
                <a:latin typeface="Corbel"/>
                <a:cs typeface="Corbel"/>
              </a:rPr>
              <a:t>b</a:t>
            </a:r>
            <a:r>
              <a:rPr sz="1600" spc="-10" dirty="0">
                <a:latin typeface="Corbel"/>
                <a:cs typeface="Corbel"/>
              </a:rPr>
              <a:t>iology</a:t>
            </a:r>
            <a:r>
              <a:rPr sz="1600" spc="5" dirty="0">
                <a:latin typeface="Corbel"/>
                <a:cs typeface="Corbel"/>
              </a:rPr>
              <a:t> </a:t>
            </a:r>
            <a:r>
              <a:rPr sz="1600" spc="-10" dirty="0">
                <a:latin typeface="Corbel"/>
                <a:cs typeface="Corbel"/>
              </a:rPr>
              <a:t>of</a:t>
            </a:r>
            <a:r>
              <a:rPr sz="1600" spc="10" dirty="0">
                <a:latin typeface="Corbel"/>
                <a:cs typeface="Corbel"/>
              </a:rPr>
              <a:t> </a:t>
            </a:r>
            <a:r>
              <a:rPr sz="1600" spc="-10" dirty="0">
                <a:latin typeface="Corbel"/>
                <a:cs typeface="Corbel"/>
              </a:rPr>
              <a:t>su</a:t>
            </a:r>
            <a:r>
              <a:rPr sz="1600" spc="-15" dirty="0">
                <a:latin typeface="Corbel"/>
                <a:cs typeface="Corbel"/>
              </a:rPr>
              <a:t>b</a:t>
            </a:r>
            <a:r>
              <a:rPr sz="1600" spc="-10" dirty="0">
                <a:latin typeface="Corbel"/>
                <a:cs typeface="Corbel"/>
              </a:rPr>
              <a:t>s</a:t>
            </a:r>
            <a:r>
              <a:rPr sz="1600" spc="-15" dirty="0">
                <a:latin typeface="Corbel"/>
                <a:cs typeface="Corbel"/>
              </a:rPr>
              <a:t>tanc</a:t>
            </a:r>
            <a:r>
              <a:rPr sz="1600" spc="-10" dirty="0">
                <a:latin typeface="Corbel"/>
                <a:cs typeface="Corbel"/>
              </a:rPr>
              <a:t>e</a:t>
            </a:r>
            <a:r>
              <a:rPr sz="1600" spc="35" dirty="0">
                <a:latin typeface="Corbel"/>
                <a:cs typeface="Corbel"/>
              </a:rPr>
              <a:t> </a:t>
            </a:r>
            <a:r>
              <a:rPr sz="1600" spc="-10" dirty="0">
                <a:latin typeface="Corbel"/>
                <a:cs typeface="Corbel"/>
              </a:rPr>
              <a:t>use</a:t>
            </a:r>
            <a:r>
              <a:rPr sz="1600" spc="10" dirty="0">
                <a:latin typeface="Corbel"/>
                <a:cs typeface="Corbel"/>
              </a:rPr>
              <a:t> </a:t>
            </a:r>
            <a:r>
              <a:rPr sz="1600" spc="-15" dirty="0">
                <a:latin typeface="Corbel"/>
                <a:cs typeface="Corbel"/>
              </a:rPr>
              <a:t>d</a:t>
            </a:r>
            <a:r>
              <a:rPr sz="1600" spc="-10" dirty="0">
                <a:latin typeface="Corbel"/>
                <a:cs typeface="Corbel"/>
              </a:rPr>
              <a:t>iso</a:t>
            </a:r>
            <a:r>
              <a:rPr sz="1600" spc="-5" dirty="0">
                <a:latin typeface="Corbel"/>
                <a:cs typeface="Corbel"/>
              </a:rPr>
              <a:t>r</a:t>
            </a:r>
            <a:r>
              <a:rPr sz="1600" spc="-15" dirty="0">
                <a:latin typeface="Corbel"/>
                <a:cs typeface="Corbel"/>
              </a:rPr>
              <a:t>de</a:t>
            </a:r>
            <a:r>
              <a:rPr sz="1600" spc="-5" dirty="0">
                <a:latin typeface="Corbel"/>
                <a:cs typeface="Corbel"/>
              </a:rPr>
              <a:t>r</a:t>
            </a:r>
            <a:r>
              <a:rPr sz="1600" spc="-10" dirty="0">
                <a:latin typeface="Corbel"/>
                <a:cs typeface="Corbel"/>
              </a:rPr>
              <a:t>s</a:t>
            </a:r>
            <a:r>
              <a:rPr sz="1600" spc="30" dirty="0">
                <a:latin typeface="Corbel"/>
                <a:cs typeface="Corbel"/>
              </a:rPr>
              <a:t> </a:t>
            </a:r>
            <a:r>
              <a:rPr sz="1600" spc="-15" dirty="0">
                <a:latin typeface="Corbel"/>
                <a:cs typeface="Corbel"/>
              </a:rPr>
              <a:t>an</a:t>
            </a:r>
            <a:r>
              <a:rPr sz="1600" spc="-10" dirty="0">
                <a:latin typeface="Corbel"/>
                <a:cs typeface="Corbel"/>
              </a:rPr>
              <a:t>d</a:t>
            </a:r>
            <a:r>
              <a:rPr sz="1600" spc="35" dirty="0">
                <a:latin typeface="Corbel"/>
                <a:cs typeface="Corbel"/>
              </a:rPr>
              <a:t> </a:t>
            </a:r>
            <a:r>
              <a:rPr sz="1600" spc="-5" dirty="0">
                <a:latin typeface="Corbel"/>
                <a:cs typeface="Corbel"/>
              </a:rPr>
              <a:t>i</a:t>
            </a:r>
            <a:r>
              <a:rPr sz="1600" spc="-20" dirty="0">
                <a:latin typeface="Corbel"/>
                <a:cs typeface="Corbel"/>
              </a:rPr>
              <a:t>m</a:t>
            </a:r>
            <a:r>
              <a:rPr sz="1600" spc="-10" dirty="0">
                <a:latin typeface="Corbel"/>
                <a:cs typeface="Corbel"/>
              </a:rPr>
              <a:t>pli</a:t>
            </a:r>
            <a:r>
              <a:rPr sz="1600" spc="-15" dirty="0">
                <a:latin typeface="Corbel"/>
                <a:cs typeface="Corbel"/>
              </a:rPr>
              <a:t>cat</a:t>
            </a:r>
            <a:r>
              <a:rPr sz="1600" spc="-10" dirty="0">
                <a:latin typeface="Corbel"/>
                <a:cs typeface="Corbel"/>
              </a:rPr>
              <a:t>io</a:t>
            </a:r>
            <a:r>
              <a:rPr sz="1600" spc="-15" dirty="0">
                <a:latin typeface="Corbel"/>
                <a:cs typeface="Corbel"/>
              </a:rPr>
              <a:t>n</a:t>
            </a:r>
            <a:r>
              <a:rPr sz="1600" spc="-10" dirty="0">
                <a:latin typeface="Corbel"/>
                <a:cs typeface="Corbel"/>
              </a:rPr>
              <a:t>s</a:t>
            </a:r>
            <a:r>
              <a:rPr sz="1600" spc="-5" dirty="0">
                <a:latin typeface="Corbel"/>
                <a:cs typeface="Corbel"/>
              </a:rPr>
              <a:t> </a:t>
            </a:r>
            <a:r>
              <a:rPr sz="1600" spc="-10" dirty="0">
                <a:latin typeface="Corbel"/>
                <a:cs typeface="Corbel"/>
              </a:rPr>
              <a:t>for</a:t>
            </a:r>
            <a:r>
              <a:rPr sz="1600" spc="5" dirty="0">
                <a:latin typeface="Corbel"/>
                <a:cs typeface="Corbel"/>
              </a:rPr>
              <a:t> </a:t>
            </a:r>
            <a:r>
              <a:rPr sz="1600" spc="-15" dirty="0">
                <a:latin typeface="Corbel"/>
                <a:cs typeface="Corbel"/>
              </a:rPr>
              <a:t>t</a:t>
            </a:r>
            <a:r>
              <a:rPr sz="1600" spc="-5" dirty="0">
                <a:latin typeface="Corbel"/>
                <a:cs typeface="Corbel"/>
              </a:rPr>
              <a:t>r</a:t>
            </a:r>
            <a:r>
              <a:rPr sz="1600" spc="-15" dirty="0">
                <a:latin typeface="Corbel"/>
                <a:cs typeface="Corbel"/>
              </a:rPr>
              <a:t>eatment</a:t>
            </a:r>
            <a:r>
              <a:rPr sz="1600" spc="-5" dirty="0">
                <a:latin typeface="Corbel"/>
                <a:cs typeface="Corbel"/>
              </a:rPr>
              <a:t>.</a:t>
            </a:r>
            <a:r>
              <a:rPr sz="1600" spc="35" dirty="0">
                <a:latin typeface="Corbel"/>
                <a:cs typeface="Corbel"/>
              </a:rPr>
              <a:t> </a:t>
            </a:r>
            <a:r>
              <a:rPr sz="1600" spc="-10" dirty="0">
                <a:latin typeface="Corbel"/>
                <a:cs typeface="Corbel"/>
              </a:rPr>
              <a:t>In</a:t>
            </a:r>
            <a:r>
              <a:rPr sz="1600" spc="-35" dirty="0">
                <a:latin typeface="Corbel"/>
                <a:cs typeface="Corbel"/>
              </a:rPr>
              <a:t> </a:t>
            </a:r>
            <a:r>
              <a:rPr sz="1600" spc="-15" dirty="0">
                <a:latin typeface="Corbel"/>
                <a:cs typeface="Corbel"/>
              </a:rPr>
              <a:t>S.L.</a:t>
            </a:r>
            <a:r>
              <a:rPr sz="1600" spc="-25" dirty="0">
                <a:latin typeface="Corbel"/>
                <a:cs typeface="Corbel"/>
              </a:rPr>
              <a:t>A</a:t>
            </a:r>
            <a:r>
              <a:rPr sz="1600" spc="-5" dirty="0">
                <a:latin typeface="Corbel"/>
                <a:cs typeface="Corbel"/>
              </a:rPr>
              <a:t>.</a:t>
            </a:r>
            <a:r>
              <a:rPr sz="1600" spc="15" dirty="0">
                <a:latin typeface="Corbel"/>
                <a:cs typeface="Corbel"/>
              </a:rPr>
              <a:t> </a:t>
            </a:r>
            <a:r>
              <a:rPr sz="1600" spc="-15" dirty="0">
                <a:latin typeface="Corbel"/>
                <a:cs typeface="Corbel"/>
              </a:rPr>
              <a:t>St</a:t>
            </a:r>
            <a:r>
              <a:rPr sz="1600" spc="-5" dirty="0">
                <a:latin typeface="Corbel"/>
                <a:cs typeface="Corbel"/>
              </a:rPr>
              <a:t>r</a:t>
            </a:r>
            <a:r>
              <a:rPr sz="1600" spc="-15" dirty="0">
                <a:latin typeface="Corbel"/>
                <a:cs typeface="Corbel"/>
              </a:rPr>
              <a:t>a</a:t>
            </a:r>
            <a:r>
              <a:rPr sz="1600" spc="-10" dirty="0">
                <a:latin typeface="Corbel"/>
                <a:cs typeface="Corbel"/>
              </a:rPr>
              <a:t>uss</a:t>
            </a:r>
            <a:r>
              <a:rPr sz="1600" spc="-15" dirty="0">
                <a:latin typeface="Corbel"/>
                <a:cs typeface="Corbel"/>
              </a:rPr>
              <a:t>ne</a:t>
            </a:r>
            <a:r>
              <a:rPr sz="1600" spc="-80" dirty="0">
                <a:latin typeface="Corbel"/>
                <a:cs typeface="Corbel"/>
              </a:rPr>
              <a:t>r</a:t>
            </a:r>
            <a:r>
              <a:rPr sz="1600" spc="-5" dirty="0">
                <a:latin typeface="Corbel"/>
                <a:cs typeface="Corbel"/>
              </a:rPr>
              <a:t>,</a:t>
            </a:r>
            <a:r>
              <a:rPr sz="1600" spc="25" dirty="0">
                <a:latin typeface="Corbel"/>
                <a:cs typeface="Corbel"/>
              </a:rPr>
              <a:t> </a:t>
            </a:r>
            <a:r>
              <a:rPr sz="1600" spc="-5" dirty="0">
                <a:latin typeface="Corbel"/>
                <a:cs typeface="Corbel"/>
              </a:rPr>
              <a:t>(</a:t>
            </a:r>
            <a:r>
              <a:rPr sz="1600" spc="-15" dirty="0">
                <a:latin typeface="Corbel"/>
                <a:cs typeface="Corbel"/>
              </a:rPr>
              <a:t>Ed.</a:t>
            </a:r>
            <a:r>
              <a:rPr sz="1600" spc="-5" dirty="0">
                <a:latin typeface="Corbel"/>
                <a:cs typeface="Corbel"/>
              </a:rPr>
              <a:t>),</a:t>
            </a:r>
            <a:r>
              <a:rPr sz="1600" spc="-35" dirty="0">
                <a:latin typeface="Corbel"/>
                <a:cs typeface="Corbel"/>
              </a:rPr>
              <a:t> </a:t>
            </a:r>
            <a:r>
              <a:rPr sz="1600" spc="-15" dirty="0">
                <a:latin typeface="Corbel"/>
                <a:cs typeface="Corbel"/>
              </a:rPr>
              <a:t>C</a:t>
            </a:r>
            <a:r>
              <a:rPr sz="1600" spc="-5" dirty="0">
                <a:latin typeface="Corbel"/>
                <a:cs typeface="Corbel"/>
              </a:rPr>
              <a:t>li</a:t>
            </a:r>
            <a:r>
              <a:rPr sz="1600" spc="-15" dirty="0">
                <a:latin typeface="Corbel"/>
                <a:cs typeface="Corbel"/>
              </a:rPr>
              <a:t>n</a:t>
            </a:r>
            <a:r>
              <a:rPr sz="1600" spc="-5" dirty="0">
                <a:latin typeface="Corbel"/>
                <a:cs typeface="Corbel"/>
              </a:rPr>
              <a:t>i</a:t>
            </a:r>
            <a:r>
              <a:rPr sz="1600" spc="-15" dirty="0">
                <a:latin typeface="Corbel"/>
                <a:cs typeface="Corbel"/>
              </a:rPr>
              <a:t>ca</a:t>
            </a:r>
            <a:r>
              <a:rPr sz="1600" spc="-5" dirty="0">
                <a:latin typeface="Corbel"/>
                <a:cs typeface="Corbel"/>
              </a:rPr>
              <a:t>l</a:t>
            </a:r>
            <a:r>
              <a:rPr sz="1600" spc="40" dirty="0">
                <a:latin typeface="Corbel"/>
                <a:cs typeface="Corbel"/>
              </a:rPr>
              <a:t> </a:t>
            </a:r>
            <a:r>
              <a:rPr sz="1600" spc="-10" dirty="0">
                <a:latin typeface="Corbel"/>
                <a:cs typeface="Corbel"/>
              </a:rPr>
              <a:t>wo</a:t>
            </a:r>
            <a:r>
              <a:rPr sz="1600" spc="-5" dirty="0">
                <a:latin typeface="Corbel"/>
                <a:cs typeface="Corbel"/>
              </a:rPr>
              <a:t>r</a:t>
            </a:r>
            <a:r>
              <a:rPr sz="1600" spc="-10" dirty="0">
                <a:latin typeface="Corbel"/>
                <a:cs typeface="Corbel"/>
              </a:rPr>
              <a:t>k</a:t>
            </a:r>
            <a:r>
              <a:rPr sz="1600" spc="-5" dirty="0">
                <a:latin typeface="Corbel"/>
                <a:cs typeface="Corbel"/>
              </a:rPr>
              <a:t> </a:t>
            </a:r>
            <a:r>
              <a:rPr sz="1600" spc="-10" dirty="0">
                <a:latin typeface="Corbel"/>
                <a:cs typeface="Corbel"/>
              </a:rPr>
              <a:t>wi</a:t>
            </a:r>
            <a:r>
              <a:rPr sz="1600" spc="-15" dirty="0">
                <a:latin typeface="Corbel"/>
                <a:cs typeface="Corbel"/>
              </a:rPr>
              <a:t>t</a:t>
            </a:r>
            <a:r>
              <a:rPr sz="1600" spc="-10" dirty="0">
                <a:latin typeface="Corbel"/>
                <a:cs typeface="Corbel"/>
              </a:rPr>
              <a:t>h</a:t>
            </a:r>
            <a:r>
              <a:rPr sz="1600" spc="5" dirty="0">
                <a:latin typeface="Corbel"/>
                <a:cs typeface="Corbel"/>
              </a:rPr>
              <a:t> </a:t>
            </a:r>
            <a:r>
              <a:rPr sz="1600" spc="-10" dirty="0">
                <a:latin typeface="Corbel"/>
                <a:cs typeface="Corbel"/>
              </a:rPr>
              <a:t>su</a:t>
            </a:r>
            <a:r>
              <a:rPr sz="1600" spc="-15" dirty="0">
                <a:latin typeface="Corbel"/>
                <a:cs typeface="Corbel"/>
              </a:rPr>
              <a:t>b</a:t>
            </a:r>
            <a:r>
              <a:rPr sz="1600" spc="-10" dirty="0">
                <a:latin typeface="Corbel"/>
                <a:cs typeface="Corbel"/>
              </a:rPr>
              <a:t>s</a:t>
            </a:r>
            <a:r>
              <a:rPr sz="1600" spc="-15" dirty="0">
                <a:latin typeface="Corbel"/>
                <a:cs typeface="Corbel"/>
              </a:rPr>
              <a:t>tanc</a:t>
            </a:r>
            <a:r>
              <a:rPr sz="1600" spc="-10" dirty="0">
                <a:latin typeface="Corbel"/>
                <a:cs typeface="Corbel"/>
              </a:rPr>
              <a:t>e</a:t>
            </a:r>
            <a:r>
              <a:rPr sz="1600" spc="35" dirty="0">
                <a:latin typeface="Corbel"/>
                <a:cs typeface="Corbel"/>
              </a:rPr>
              <a:t> </a:t>
            </a:r>
            <a:r>
              <a:rPr sz="1600" spc="-15" dirty="0">
                <a:latin typeface="Corbel"/>
                <a:cs typeface="Corbel"/>
              </a:rPr>
              <a:t>ab</a:t>
            </a:r>
            <a:r>
              <a:rPr sz="1600" spc="-10" dirty="0">
                <a:latin typeface="Corbel"/>
                <a:cs typeface="Corbel"/>
              </a:rPr>
              <a:t>usi</a:t>
            </a:r>
            <a:r>
              <a:rPr sz="1600" spc="-15" dirty="0">
                <a:latin typeface="Corbel"/>
                <a:cs typeface="Corbel"/>
              </a:rPr>
              <a:t>n</a:t>
            </a:r>
            <a:r>
              <a:rPr sz="1600" spc="-10" dirty="0">
                <a:latin typeface="Corbel"/>
                <a:cs typeface="Corbel"/>
              </a:rPr>
              <a:t>g</a:t>
            </a:r>
            <a:r>
              <a:rPr sz="1600" spc="45" dirty="0">
                <a:latin typeface="Corbel"/>
                <a:cs typeface="Corbel"/>
              </a:rPr>
              <a:t> </a:t>
            </a:r>
            <a:r>
              <a:rPr sz="1600" spc="-15" dirty="0">
                <a:latin typeface="Corbel"/>
                <a:cs typeface="Corbel"/>
              </a:rPr>
              <a:t>c</a:t>
            </a:r>
            <a:r>
              <a:rPr sz="1600" spc="-5" dirty="0">
                <a:latin typeface="Corbel"/>
                <a:cs typeface="Corbel"/>
              </a:rPr>
              <a:t>li</a:t>
            </a:r>
            <a:r>
              <a:rPr sz="1600" spc="-15" dirty="0">
                <a:latin typeface="Corbel"/>
                <a:cs typeface="Corbel"/>
              </a:rPr>
              <a:t>ent</a:t>
            </a:r>
            <a:r>
              <a:rPr sz="1600" spc="-10" dirty="0">
                <a:latin typeface="Corbel"/>
                <a:cs typeface="Corbel"/>
              </a:rPr>
              <a:t>s,</a:t>
            </a:r>
            <a:r>
              <a:rPr sz="1600" spc="25" dirty="0">
                <a:latin typeface="Corbel"/>
                <a:cs typeface="Corbel"/>
              </a:rPr>
              <a:t> </a:t>
            </a:r>
            <a:r>
              <a:rPr sz="1600" spc="-15" dirty="0">
                <a:latin typeface="Corbel"/>
                <a:cs typeface="Corbel"/>
              </a:rPr>
              <a:t>3</a:t>
            </a:r>
            <a:r>
              <a:rPr sz="1575" baseline="26455" dirty="0">
                <a:latin typeface="Corbel"/>
                <a:cs typeface="Corbel"/>
              </a:rPr>
              <a:t>rd </a:t>
            </a:r>
            <a:r>
              <a:rPr sz="1600" spc="-15" dirty="0">
                <a:latin typeface="Corbel"/>
                <a:cs typeface="Corbel"/>
              </a:rPr>
              <a:t>ed</a:t>
            </a:r>
            <a:r>
              <a:rPr sz="1600" spc="-5" dirty="0">
                <a:latin typeface="Corbel"/>
                <a:cs typeface="Corbel"/>
              </a:rPr>
              <a:t>i</a:t>
            </a:r>
            <a:r>
              <a:rPr sz="1600" spc="-15" dirty="0">
                <a:latin typeface="Corbel"/>
                <a:cs typeface="Corbel"/>
              </a:rPr>
              <a:t>t</a:t>
            </a:r>
            <a:r>
              <a:rPr sz="1600" spc="-10" dirty="0">
                <a:latin typeface="Corbel"/>
                <a:cs typeface="Corbel"/>
              </a:rPr>
              <a:t>io</a:t>
            </a:r>
            <a:r>
              <a:rPr sz="1600" spc="-15" dirty="0">
                <a:latin typeface="Corbel"/>
                <a:cs typeface="Corbel"/>
              </a:rPr>
              <a:t>n</a:t>
            </a:r>
            <a:r>
              <a:rPr sz="1600" spc="-5" dirty="0">
                <a:latin typeface="Corbel"/>
                <a:cs typeface="Corbel"/>
              </a:rPr>
              <a:t>,</a:t>
            </a:r>
            <a:r>
              <a:rPr sz="1600" spc="35" dirty="0">
                <a:latin typeface="Corbel"/>
                <a:cs typeface="Corbel"/>
              </a:rPr>
              <a:t> </a:t>
            </a:r>
            <a:r>
              <a:rPr sz="1600" spc="-10" dirty="0">
                <a:latin typeface="Corbel"/>
                <a:cs typeface="Corbel"/>
              </a:rPr>
              <a:t>(p</a:t>
            </a:r>
            <a:r>
              <a:rPr sz="1600" spc="-5" dirty="0">
                <a:latin typeface="Corbel"/>
                <a:cs typeface="Corbel"/>
              </a:rPr>
              <a:t>p.</a:t>
            </a:r>
            <a:r>
              <a:rPr sz="1600" dirty="0">
                <a:latin typeface="Corbel"/>
                <a:cs typeface="Corbel"/>
              </a:rPr>
              <a:t> </a:t>
            </a:r>
            <a:r>
              <a:rPr sz="1600" spc="-15" dirty="0">
                <a:latin typeface="Corbel"/>
                <a:cs typeface="Corbel"/>
              </a:rPr>
              <a:t>3</a:t>
            </a:r>
            <a:r>
              <a:rPr sz="1600" spc="-10" dirty="0">
                <a:latin typeface="Corbel"/>
                <a:cs typeface="Corbel"/>
              </a:rPr>
              <a:t>9</a:t>
            </a:r>
            <a:r>
              <a:rPr sz="1600" spc="-15" dirty="0">
                <a:latin typeface="Corbel"/>
                <a:cs typeface="Corbel"/>
              </a:rPr>
              <a:t>-</a:t>
            </a:r>
            <a:r>
              <a:rPr sz="1600" spc="-10" dirty="0">
                <a:latin typeface="Corbel"/>
                <a:cs typeface="Corbel"/>
              </a:rPr>
              <a:t>66).</a:t>
            </a:r>
            <a:r>
              <a:rPr sz="1600" dirty="0">
                <a:latin typeface="Corbel"/>
                <a:cs typeface="Corbel"/>
              </a:rPr>
              <a:t> </a:t>
            </a:r>
            <a:r>
              <a:rPr sz="1600" spc="-15" dirty="0">
                <a:latin typeface="Corbel"/>
                <a:cs typeface="Corbel"/>
              </a:rPr>
              <a:t>N</a:t>
            </a:r>
            <a:r>
              <a:rPr sz="1600" spc="-95" dirty="0">
                <a:latin typeface="Corbel"/>
                <a:cs typeface="Corbel"/>
              </a:rPr>
              <a:t>Y</a:t>
            </a:r>
            <a:r>
              <a:rPr sz="1600" spc="-5" dirty="0">
                <a:latin typeface="Corbel"/>
                <a:cs typeface="Corbel"/>
              </a:rPr>
              <a:t>:</a:t>
            </a:r>
            <a:r>
              <a:rPr sz="1600" spc="-60" dirty="0">
                <a:latin typeface="Corbel"/>
                <a:cs typeface="Corbel"/>
              </a:rPr>
              <a:t> </a:t>
            </a:r>
            <a:r>
              <a:rPr sz="1600" spc="-10" dirty="0">
                <a:latin typeface="Corbel"/>
                <a:cs typeface="Corbel"/>
              </a:rPr>
              <a:t>Guilfo</a:t>
            </a:r>
            <a:r>
              <a:rPr sz="1600" spc="-5" dirty="0">
                <a:latin typeface="Corbel"/>
                <a:cs typeface="Corbel"/>
              </a:rPr>
              <a:t>r</a:t>
            </a:r>
            <a:r>
              <a:rPr sz="1600" spc="-10" dirty="0">
                <a:latin typeface="Corbel"/>
                <a:cs typeface="Corbel"/>
              </a:rPr>
              <a:t>d</a:t>
            </a:r>
            <a:r>
              <a:rPr sz="1600" spc="35" dirty="0">
                <a:latin typeface="Corbel"/>
                <a:cs typeface="Corbel"/>
              </a:rPr>
              <a:t> </a:t>
            </a:r>
            <a:r>
              <a:rPr sz="1600" spc="-10" dirty="0">
                <a:latin typeface="Corbel"/>
                <a:cs typeface="Corbel"/>
              </a:rPr>
              <a:t>P</a:t>
            </a:r>
            <a:r>
              <a:rPr sz="1600" spc="-5" dirty="0">
                <a:latin typeface="Corbel"/>
                <a:cs typeface="Corbel"/>
              </a:rPr>
              <a:t>r</a:t>
            </a:r>
            <a:r>
              <a:rPr sz="1600" spc="-15" dirty="0">
                <a:latin typeface="Corbel"/>
                <a:cs typeface="Corbel"/>
              </a:rPr>
              <a:t>e</a:t>
            </a:r>
            <a:r>
              <a:rPr sz="1600" spc="-10" dirty="0">
                <a:latin typeface="Corbel"/>
                <a:cs typeface="Corbel"/>
              </a:rPr>
              <a:t>ss.</a:t>
            </a:r>
            <a:endParaRPr sz="1600">
              <a:latin typeface="Corbel"/>
              <a:cs typeface="Corbel"/>
            </a:endParaRPr>
          </a:p>
          <a:p>
            <a:pPr marL="169545" marR="234315" indent="-156845">
              <a:lnSpc>
                <a:spcPct val="90000"/>
              </a:lnSpc>
              <a:spcBef>
                <a:spcPts val="775"/>
              </a:spcBef>
              <a:buFont typeface="Arial"/>
              <a:buChar char="•"/>
              <a:tabLst>
                <a:tab pos="170180" algn="l"/>
              </a:tabLst>
            </a:pPr>
            <a:r>
              <a:rPr sz="1600" spc="-10" dirty="0">
                <a:latin typeface="Corbel"/>
                <a:cs typeface="Corbel"/>
              </a:rPr>
              <a:t>B</a:t>
            </a:r>
            <a:r>
              <a:rPr sz="1600" spc="-15" dirty="0">
                <a:latin typeface="Corbel"/>
                <a:cs typeface="Corbel"/>
              </a:rPr>
              <a:t>e</a:t>
            </a:r>
            <a:r>
              <a:rPr sz="1600" spc="-10" dirty="0">
                <a:latin typeface="Corbel"/>
                <a:cs typeface="Corbel"/>
              </a:rPr>
              <a:t>gu</a:t>
            </a:r>
            <a:r>
              <a:rPr sz="1600" spc="-15" dirty="0">
                <a:latin typeface="Corbel"/>
                <a:cs typeface="Corbel"/>
              </a:rPr>
              <a:t>n</a:t>
            </a:r>
            <a:r>
              <a:rPr sz="1600" spc="-5" dirty="0">
                <a:latin typeface="Corbel"/>
                <a:cs typeface="Corbel"/>
              </a:rPr>
              <a:t>,</a:t>
            </a:r>
            <a:r>
              <a:rPr sz="1600" spc="-45" dirty="0">
                <a:latin typeface="Corbel"/>
                <a:cs typeface="Corbel"/>
              </a:rPr>
              <a:t> </a:t>
            </a:r>
            <a:r>
              <a:rPr sz="1600" spc="-25" dirty="0">
                <a:latin typeface="Corbel"/>
                <a:cs typeface="Corbel"/>
              </a:rPr>
              <a:t>A</a:t>
            </a:r>
            <a:r>
              <a:rPr sz="1600" spc="-10" dirty="0">
                <a:latin typeface="Corbel"/>
                <a:cs typeface="Corbel"/>
              </a:rPr>
              <a:t>.</a:t>
            </a:r>
            <a:r>
              <a:rPr sz="1600" spc="-15" dirty="0">
                <a:latin typeface="Corbel"/>
                <a:cs typeface="Corbel"/>
              </a:rPr>
              <a:t>L</a:t>
            </a:r>
            <a:r>
              <a:rPr sz="1600" spc="-10" dirty="0">
                <a:latin typeface="Corbel"/>
                <a:cs typeface="Corbel"/>
              </a:rPr>
              <a:t>.</a:t>
            </a:r>
            <a:r>
              <a:rPr sz="1600" spc="-5" dirty="0">
                <a:latin typeface="Corbel"/>
                <a:cs typeface="Corbel"/>
              </a:rPr>
              <a:t>,</a:t>
            </a:r>
            <a:r>
              <a:rPr sz="1600" spc="-35" dirty="0">
                <a:latin typeface="Corbel"/>
                <a:cs typeface="Corbel"/>
              </a:rPr>
              <a:t> </a:t>
            </a:r>
            <a:r>
              <a:rPr sz="1600" spc="-15" dirty="0">
                <a:latin typeface="Corbel"/>
                <a:cs typeface="Corbel"/>
              </a:rPr>
              <a:t>C</a:t>
            </a:r>
            <a:r>
              <a:rPr sz="1600" spc="-5" dirty="0">
                <a:latin typeface="Corbel"/>
                <a:cs typeface="Corbel"/>
              </a:rPr>
              <a:t>l</a:t>
            </a:r>
            <a:r>
              <a:rPr sz="1600" spc="-15" dirty="0">
                <a:latin typeface="Corbel"/>
                <a:cs typeface="Corbel"/>
              </a:rPr>
              <a:t>a</a:t>
            </a:r>
            <a:r>
              <a:rPr sz="1600" spc="-10" dirty="0">
                <a:latin typeface="Corbel"/>
                <a:cs typeface="Corbel"/>
              </a:rPr>
              <a:t>p</a:t>
            </a:r>
            <a:r>
              <a:rPr sz="1600" spc="-5" dirty="0">
                <a:latin typeface="Corbel"/>
                <a:cs typeface="Corbel"/>
              </a:rPr>
              <a:t>p,</a:t>
            </a:r>
            <a:r>
              <a:rPr sz="1600" spc="-10" dirty="0">
                <a:latin typeface="Corbel"/>
                <a:cs typeface="Corbel"/>
              </a:rPr>
              <a:t> J.</a:t>
            </a:r>
            <a:r>
              <a:rPr sz="1600" spc="-5" dirty="0">
                <a:latin typeface="Corbel"/>
                <a:cs typeface="Corbel"/>
              </a:rPr>
              <a:t>,</a:t>
            </a:r>
            <a:r>
              <a:rPr sz="1600" spc="15" dirty="0">
                <a:latin typeface="Corbel"/>
                <a:cs typeface="Corbel"/>
              </a:rPr>
              <a:t> </a:t>
            </a:r>
            <a:r>
              <a:rPr sz="1600" spc="-15" dirty="0">
                <a:latin typeface="Corbel"/>
                <a:cs typeface="Corbel"/>
              </a:rPr>
              <a:t>&amp;</a:t>
            </a:r>
            <a:r>
              <a:rPr sz="1600" spc="-105" dirty="0">
                <a:latin typeface="Corbel"/>
                <a:cs typeface="Corbel"/>
              </a:rPr>
              <a:t> </a:t>
            </a:r>
            <a:r>
              <a:rPr sz="1600" spc="-10" dirty="0">
                <a:latin typeface="Corbel"/>
                <a:cs typeface="Corbel"/>
              </a:rPr>
              <a:t>The</a:t>
            </a:r>
            <a:r>
              <a:rPr sz="1600" spc="-60" dirty="0">
                <a:latin typeface="Corbel"/>
                <a:cs typeface="Corbel"/>
              </a:rPr>
              <a:t> </a:t>
            </a:r>
            <a:r>
              <a:rPr sz="1600" spc="-2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a:t>
            </a:r>
            <a:r>
              <a:rPr sz="1600" spc="15" dirty="0">
                <a:latin typeface="Corbel"/>
                <a:cs typeface="Corbel"/>
              </a:rPr>
              <a:t> </a:t>
            </a:r>
            <a:r>
              <a:rPr sz="1600" spc="-20" dirty="0">
                <a:latin typeface="Corbel"/>
                <a:cs typeface="Corbel"/>
              </a:rPr>
              <a:t>M</a:t>
            </a:r>
            <a:r>
              <a:rPr sz="1600" spc="-10" dirty="0">
                <a:latin typeface="Corbel"/>
                <a:cs typeface="Corbel"/>
              </a:rPr>
              <a:t>isuse</a:t>
            </a:r>
            <a:r>
              <a:rPr sz="1600" spc="-50" dirty="0">
                <a:latin typeface="Corbel"/>
                <a:cs typeface="Corbel"/>
              </a:rPr>
              <a:t> </a:t>
            </a:r>
            <a:r>
              <a:rPr sz="1600" spc="-15" dirty="0">
                <a:latin typeface="Corbel"/>
                <a:cs typeface="Corbel"/>
              </a:rPr>
              <a:t>G</a:t>
            </a:r>
            <a:r>
              <a:rPr sz="1600" spc="-5" dirty="0">
                <a:latin typeface="Corbel"/>
                <a:cs typeface="Corbel"/>
              </a:rPr>
              <a:t>r</a:t>
            </a:r>
            <a:r>
              <a:rPr sz="1600" spc="-15" dirty="0">
                <a:latin typeface="Corbel"/>
                <a:cs typeface="Corbel"/>
              </a:rPr>
              <a:t>an</a:t>
            </a:r>
            <a:r>
              <a:rPr sz="1600" spc="-10" dirty="0">
                <a:latin typeface="Corbel"/>
                <a:cs typeface="Corbel"/>
              </a:rPr>
              <a:t>d</a:t>
            </a:r>
            <a:r>
              <a:rPr sz="1600" spc="-35" dirty="0">
                <a:latin typeface="Corbel"/>
                <a:cs typeface="Corbel"/>
              </a:rPr>
              <a:t> </a:t>
            </a:r>
            <a:r>
              <a:rPr sz="1600" spc="-15" dirty="0">
                <a:latin typeface="Corbel"/>
                <a:cs typeface="Corbel"/>
              </a:rPr>
              <a:t>C</a:t>
            </a:r>
            <a:r>
              <a:rPr sz="1600" spc="-10" dirty="0">
                <a:latin typeface="Corbel"/>
                <a:cs typeface="Corbel"/>
              </a:rPr>
              <a:t>h</a:t>
            </a:r>
            <a:r>
              <a:rPr sz="1600" spc="-15" dirty="0">
                <a:latin typeface="Corbel"/>
                <a:cs typeface="Corbel"/>
              </a:rPr>
              <a:t>a</a:t>
            </a:r>
            <a:r>
              <a:rPr sz="1600" spc="-5" dirty="0">
                <a:latin typeface="Corbel"/>
                <a:cs typeface="Corbel"/>
              </a:rPr>
              <a:t>ll</a:t>
            </a:r>
            <a:r>
              <a:rPr sz="1600" spc="-15" dirty="0">
                <a:latin typeface="Corbel"/>
                <a:cs typeface="Corbel"/>
              </a:rPr>
              <a:t>en</a:t>
            </a:r>
            <a:r>
              <a:rPr sz="1600" spc="-10" dirty="0">
                <a:latin typeface="Corbel"/>
                <a:cs typeface="Corbel"/>
              </a:rPr>
              <a:t>ge</a:t>
            </a:r>
            <a:r>
              <a:rPr sz="1600" spc="-25" dirty="0">
                <a:latin typeface="Corbel"/>
                <a:cs typeface="Corbel"/>
              </a:rPr>
              <a:t> </a:t>
            </a:r>
            <a:r>
              <a:rPr sz="1600" spc="-15" dirty="0">
                <a:latin typeface="Corbel"/>
                <a:cs typeface="Corbel"/>
              </a:rPr>
              <a:t>C</a:t>
            </a:r>
            <a:r>
              <a:rPr sz="1600" spc="-10" dirty="0">
                <a:latin typeface="Corbel"/>
                <a:cs typeface="Corbel"/>
              </a:rPr>
              <a:t>oll</a:t>
            </a:r>
            <a:r>
              <a:rPr sz="1600" spc="-15" dirty="0">
                <a:latin typeface="Corbel"/>
                <a:cs typeface="Corbel"/>
              </a:rPr>
              <a:t>ect</a:t>
            </a:r>
            <a:r>
              <a:rPr sz="1600" spc="-5" dirty="0">
                <a:latin typeface="Corbel"/>
                <a:cs typeface="Corbel"/>
              </a:rPr>
              <a:t>i</a:t>
            </a:r>
            <a:r>
              <a:rPr sz="1600" spc="-20" dirty="0">
                <a:latin typeface="Corbel"/>
                <a:cs typeface="Corbel"/>
              </a:rPr>
              <a:t>v</a:t>
            </a:r>
            <a:r>
              <a:rPr sz="1600" spc="-15" dirty="0">
                <a:latin typeface="Corbel"/>
                <a:cs typeface="Corbel"/>
              </a:rPr>
              <a:t>e</a:t>
            </a:r>
            <a:r>
              <a:rPr sz="1600" spc="-5" dirty="0">
                <a:latin typeface="Corbel"/>
                <a:cs typeface="Corbel"/>
              </a:rPr>
              <a:t>.</a:t>
            </a:r>
            <a:r>
              <a:rPr sz="1600" spc="50" dirty="0">
                <a:latin typeface="Corbel"/>
                <a:cs typeface="Corbel"/>
              </a:rPr>
              <a:t> </a:t>
            </a:r>
            <a:r>
              <a:rPr sz="1600" spc="-5" dirty="0">
                <a:latin typeface="Corbel"/>
                <a:cs typeface="Corbel"/>
              </a:rPr>
              <a:t>(</a:t>
            </a:r>
            <a:r>
              <a:rPr sz="1600" spc="-45" dirty="0">
                <a:latin typeface="Corbel"/>
                <a:cs typeface="Corbel"/>
              </a:rPr>
              <a:t>2</a:t>
            </a:r>
            <a:r>
              <a:rPr sz="1600" spc="-15" dirty="0">
                <a:latin typeface="Corbel"/>
                <a:cs typeface="Corbel"/>
              </a:rPr>
              <a:t>0</a:t>
            </a:r>
            <a:r>
              <a:rPr sz="1600" spc="-10" dirty="0">
                <a:latin typeface="Corbel"/>
                <a:cs typeface="Corbel"/>
              </a:rPr>
              <a:t>15). </a:t>
            </a:r>
            <a:r>
              <a:rPr sz="1600" spc="-45" dirty="0">
                <a:latin typeface="Corbel"/>
                <a:cs typeface="Corbel"/>
              </a:rPr>
              <a:t>R</a:t>
            </a:r>
            <a:r>
              <a:rPr sz="1600" spc="-15" dirty="0">
                <a:latin typeface="Corbel"/>
                <a:cs typeface="Corbel"/>
              </a:rPr>
              <a:t>ed</a:t>
            </a:r>
            <a:r>
              <a:rPr sz="1600" spc="-10" dirty="0">
                <a:latin typeface="Corbel"/>
                <a:cs typeface="Corbel"/>
              </a:rPr>
              <a:t>u</a:t>
            </a:r>
            <a:r>
              <a:rPr sz="1600" spc="-15" dirty="0">
                <a:latin typeface="Corbel"/>
                <a:cs typeface="Corbel"/>
              </a:rPr>
              <a:t>c</a:t>
            </a:r>
            <a:r>
              <a:rPr sz="1600" spc="-5" dirty="0">
                <a:latin typeface="Corbel"/>
                <a:cs typeface="Corbel"/>
              </a:rPr>
              <a:t>i</a:t>
            </a:r>
            <a:r>
              <a:rPr sz="1600" spc="-15" dirty="0">
                <a:latin typeface="Corbel"/>
                <a:cs typeface="Corbel"/>
              </a:rPr>
              <a:t>n</a:t>
            </a:r>
            <a:r>
              <a:rPr sz="1600" spc="-10" dirty="0">
                <a:latin typeface="Corbel"/>
                <a:cs typeface="Corbel"/>
              </a:rPr>
              <a:t>g</a:t>
            </a:r>
            <a:r>
              <a:rPr sz="1600" spc="-5"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10" dirty="0">
                <a:latin typeface="Corbel"/>
                <a:cs typeface="Corbel"/>
              </a:rPr>
              <a:t>p</a:t>
            </a:r>
            <a:r>
              <a:rPr sz="1600" spc="-5" dirty="0">
                <a:latin typeface="Corbel"/>
                <a:cs typeface="Corbel"/>
              </a:rPr>
              <a:t>r</a:t>
            </a:r>
            <a:r>
              <a:rPr sz="1600" spc="-25" dirty="0">
                <a:latin typeface="Corbel"/>
                <a:cs typeface="Corbel"/>
              </a:rPr>
              <a:t>e</a:t>
            </a:r>
            <a:r>
              <a:rPr sz="1600" spc="-20" dirty="0">
                <a:latin typeface="Corbel"/>
                <a:cs typeface="Corbel"/>
              </a:rPr>
              <a:t>v</a:t>
            </a:r>
            <a:r>
              <a:rPr sz="1600" spc="-15" dirty="0">
                <a:latin typeface="Corbel"/>
                <a:cs typeface="Corbel"/>
              </a:rPr>
              <a:t>ent</a:t>
            </a:r>
            <a:r>
              <a:rPr sz="1600" spc="-5" dirty="0">
                <a:latin typeface="Corbel"/>
                <a:cs typeface="Corbel"/>
              </a:rPr>
              <a:t>i</a:t>
            </a:r>
            <a:r>
              <a:rPr sz="1600" spc="-15" dirty="0">
                <a:latin typeface="Corbel"/>
                <a:cs typeface="Corbel"/>
              </a:rPr>
              <a:t>n</a:t>
            </a:r>
            <a:r>
              <a:rPr sz="1600" spc="-10" dirty="0">
                <a:latin typeface="Corbel"/>
                <a:cs typeface="Corbel"/>
              </a:rPr>
              <a:t>g</a:t>
            </a:r>
            <a:r>
              <a:rPr sz="1600" spc="55" dirty="0">
                <a:latin typeface="Corbel"/>
                <a:cs typeface="Corbel"/>
              </a:rPr>
              <a:t> </a:t>
            </a:r>
            <a:r>
              <a:rPr sz="1600" spc="-1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a:t>
            </a:r>
            <a:r>
              <a:rPr sz="1600" spc="15" dirty="0">
                <a:latin typeface="Corbel"/>
                <a:cs typeface="Corbel"/>
              </a:rPr>
              <a:t> </a:t>
            </a:r>
            <a:r>
              <a:rPr sz="1600" spc="-20" dirty="0">
                <a:latin typeface="Corbel"/>
                <a:cs typeface="Corbel"/>
              </a:rPr>
              <a:t>m</a:t>
            </a:r>
            <a:r>
              <a:rPr sz="1600" spc="-10" dirty="0">
                <a:latin typeface="Corbel"/>
                <a:cs typeface="Corbel"/>
              </a:rPr>
              <a:t>isuse</a:t>
            </a:r>
            <a:r>
              <a:rPr sz="1600" spc="10" dirty="0">
                <a:latin typeface="Corbel"/>
                <a:cs typeface="Corbel"/>
              </a:rPr>
              <a:t> </a:t>
            </a:r>
            <a:r>
              <a:rPr sz="1600" spc="-15" dirty="0">
                <a:latin typeface="Corbel"/>
                <a:cs typeface="Corbel"/>
              </a:rPr>
              <a:t>an</a:t>
            </a:r>
            <a:r>
              <a:rPr sz="1600" spc="-10" dirty="0">
                <a:latin typeface="Corbel"/>
                <a:cs typeface="Corbel"/>
              </a:rPr>
              <a:t>d</a:t>
            </a:r>
            <a:r>
              <a:rPr sz="1600" spc="35" dirty="0">
                <a:latin typeface="Corbel"/>
                <a:cs typeface="Corbel"/>
              </a:rPr>
              <a:t> </a:t>
            </a:r>
            <a:r>
              <a:rPr sz="1600" spc="-5" dirty="0">
                <a:latin typeface="Corbel"/>
                <a:cs typeface="Corbel"/>
              </a:rPr>
              <a:t>i</a:t>
            </a:r>
            <a:r>
              <a:rPr sz="1600" spc="-15" dirty="0">
                <a:latin typeface="Corbel"/>
                <a:cs typeface="Corbel"/>
              </a:rPr>
              <a:t>t</a:t>
            </a:r>
            <a:r>
              <a:rPr sz="1600" spc="-10" dirty="0">
                <a:latin typeface="Corbel"/>
                <a:cs typeface="Corbel"/>
              </a:rPr>
              <a:t>s</a:t>
            </a:r>
            <a:r>
              <a:rPr sz="1600" spc="5" dirty="0">
                <a:latin typeface="Corbel"/>
                <a:cs typeface="Corbel"/>
              </a:rPr>
              <a:t> </a:t>
            </a:r>
            <a:r>
              <a:rPr sz="1600" spc="-15" dirty="0">
                <a:latin typeface="Corbel"/>
                <a:cs typeface="Corbel"/>
              </a:rPr>
              <a:t>c</a:t>
            </a:r>
            <a:r>
              <a:rPr sz="1600" spc="-10" dirty="0">
                <a:latin typeface="Corbel"/>
                <a:cs typeface="Corbel"/>
              </a:rPr>
              <a:t>o</a:t>
            </a:r>
            <a:r>
              <a:rPr sz="1600" spc="-15" dirty="0">
                <a:latin typeface="Corbel"/>
                <a:cs typeface="Corbel"/>
              </a:rPr>
              <a:t>n</a:t>
            </a:r>
            <a:r>
              <a:rPr sz="1600" spc="-10" dirty="0">
                <a:latin typeface="Corbel"/>
                <a:cs typeface="Corbel"/>
              </a:rPr>
              <a:t>s</a:t>
            </a:r>
            <a:r>
              <a:rPr sz="1600" spc="-15" dirty="0">
                <a:latin typeface="Corbel"/>
                <a:cs typeface="Corbel"/>
              </a:rPr>
              <a:t>e</a:t>
            </a:r>
            <a:r>
              <a:rPr sz="1600" spc="-10" dirty="0">
                <a:latin typeface="Corbel"/>
                <a:cs typeface="Corbel"/>
              </a:rPr>
              <a:t>qu</a:t>
            </a:r>
            <a:r>
              <a:rPr sz="1600" spc="-15" dirty="0">
                <a:latin typeface="Corbel"/>
                <a:cs typeface="Corbel"/>
              </a:rPr>
              <a:t>ence</a:t>
            </a:r>
            <a:r>
              <a:rPr sz="1600" spc="-10" dirty="0">
                <a:latin typeface="Corbel"/>
                <a:cs typeface="Corbel"/>
              </a:rPr>
              <a:t>s: </a:t>
            </a:r>
            <a:r>
              <a:rPr sz="1600" spc="-15" dirty="0">
                <a:latin typeface="Corbel"/>
                <a:cs typeface="Corbel"/>
              </a:rPr>
              <a:t>A</a:t>
            </a:r>
            <a:r>
              <a:rPr sz="1600" spc="-65" dirty="0">
                <a:latin typeface="Corbel"/>
                <a:cs typeface="Corbel"/>
              </a:rPr>
              <a:t> </a:t>
            </a:r>
            <a:r>
              <a:rPr sz="1600" spc="-15" dirty="0">
                <a:latin typeface="Corbel"/>
                <a:cs typeface="Corbel"/>
              </a:rPr>
              <a:t>G</a:t>
            </a:r>
            <a:r>
              <a:rPr sz="1600" spc="-5" dirty="0">
                <a:latin typeface="Corbel"/>
                <a:cs typeface="Corbel"/>
              </a:rPr>
              <a:t>r</a:t>
            </a:r>
            <a:r>
              <a:rPr sz="1600" spc="-15" dirty="0">
                <a:latin typeface="Corbel"/>
                <a:cs typeface="Corbel"/>
              </a:rPr>
              <a:t>an</a:t>
            </a:r>
            <a:r>
              <a:rPr sz="1600" spc="-10" dirty="0">
                <a:latin typeface="Corbel"/>
                <a:cs typeface="Corbel"/>
              </a:rPr>
              <a:t>d</a:t>
            </a:r>
            <a:r>
              <a:rPr sz="1600" spc="-25" dirty="0">
                <a:latin typeface="Corbel"/>
                <a:cs typeface="Corbel"/>
              </a:rPr>
              <a:t> </a:t>
            </a:r>
            <a:r>
              <a:rPr sz="1600" spc="-15" dirty="0">
                <a:latin typeface="Corbel"/>
                <a:cs typeface="Corbel"/>
              </a:rPr>
              <a:t>C</a:t>
            </a:r>
            <a:r>
              <a:rPr sz="1600" spc="-10" dirty="0">
                <a:latin typeface="Corbel"/>
                <a:cs typeface="Corbel"/>
              </a:rPr>
              <a:t>h</a:t>
            </a:r>
            <a:r>
              <a:rPr sz="1600" spc="-15" dirty="0">
                <a:latin typeface="Corbel"/>
                <a:cs typeface="Corbel"/>
              </a:rPr>
              <a:t>a</a:t>
            </a:r>
            <a:r>
              <a:rPr sz="1600" spc="-5" dirty="0">
                <a:latin typeface="Corbel"/>
                <a:cs typeface="Corbel"/>
              </a:rPr>
              <a:t>ll</a:t>
            </a:r>
            <a:r>
              <a:rPr sz="1600" spc="-15" dirty="0">
                <a:latin typeface="Corbel"/>
                <a:cs typeface="Corbel"/>
              </a:rPr>
              <a:t>en</a:t>
            </a:r>
            <a:r>
              <a:rPr sz="1600" spc="-10" dirty="0">
                <a:latin typeface="Corbel"/>
                <a:cs typeface="Corbel"/>
              </a:rPr>
              <a:t>ge</a:t>
            </a:r>
            <a:r>
              <a:rPr sz="1600" spc="35" dirty="0">
                <a:latin typeface="Corbel"/>
                <a:cs typeface="Corbel"/>
              </a:rPr>
              <a:t> </a:t>
            </a:r>
            <a:r>
              <a:rPr sz="1600" spc="-10" dirty="0">
                <a:latin typeface="Corbel"/>
                <a:cs typeface="Corbel"/>
              </a:rPr>
              <a:t>for</a:t>
            </a:r>
            <a:r>
              <a:rPr sz="1600" spc="5" dirty="0">
                <a:latin typeface="Corbel"/>
                <a:cs typeface="Corbel"/>
              </a:rPr>
              <a:t> </a:t>
            </a:r>
            <a:r>
              <a:rPr sz="1600" spc="-10" dirty="0">
                <a:latin typeface="Corbel"/>
                <a:cs typeface="Corbel"/>
              </a:rPr>
              <a:t>so</a:t>
            </a:r>
            <a:r>
              <a:rPr sz="1600" spc="-15" dirty="0">
                <a:latin typeface="Corbel"/>
                <a:cs typeface="Corbel"/>
              </a:rPr>
              <a:t>c</a:t>
            </a:r>
            <a:r>
              <a:rPr sz="1600" spc="-5" dirty="0">
                <a:latin typeface="Corbel"/>
                <a:cs typeface="Corbel"/>
              </a:rPr>
              <a:t>i</a:t>
            </a:r>
            <a:r>
              <a:rPr sz="1600" spc="-15" dirty="0">
                <a:latin typeface="Corbel"/>
                <a:cs typeface="Corbel"/>
              </a:rPr>
              <a:t>a</a:t>
            </a:r>
            <a:r>
              <a:rPr sz="1600" spc="-5" dirty="0">
                <a:latin typeface="Corbel"/>
                <a:cs typeface="Corbel"/>
              </a:rPr>
              <a:t>l</a:t>
            </a:r>
            <a:r>
              <a:rPr sz="1600" spc="25" dirty="0">
                <a:latin typeface="Corbel"/>
                <a:cs typeface="Corbel"/>
              </a:rPr>
              <a:t> </a:t>
            </a:r>
            <a:r>
              <a:rPr sz="1600" spc="-10" dirty="0">
                <a:latin typeface="Corbel"/>
                <a:cs typeface="Corbel"/>
              </a:rPr>
              <a:t>wo</a:t>
            </a:r>
            <a:r>
              <a:rPr sz="1600" spc="-5" dirty="0">
                <a:latin typeface="Corbel"/>
                <a:cs typeface="Corbel"/>
              </a:rPr>
              <a:t>r</a:t>
            </a:r>
            <a:r>
              <a:rPr sz="1600" spc="-10" dirty="0">
                <a:latin typeface="Corbel"/>
                <a:cs typeface="Corbel"/>
              </a:rPr>
              <a:t>k.</a:t>
            </a:r>
            <a:r>
              <a:rPr sz="1600" spc="-5" dirty="0">
                <a:latin typeface="Corbel"/>
                <a:cs typeface="Corbel"/>
              </a:rPr>
              <a:t> </a:t>
            </a:r>
            <a:r>
              <a:rPr sz="1600" spc="-15" dirty="0">
                <a:latin typeface="Corbel"/>
                <a:cs typeface="Corbel"/>
              </a:rPr>
              <a:t>C</a:t>
            </a:r>
            <a:r>
              <a:rPr sz="1600" spc="-5" dirty="0">
                <a:latin typeface="Corbel"/>
                <a:cs typeface="Corbel"/>
              </a:rPr>
              <a:t>l</a:t>
            </a:r>
            <a:r>
              <a:rPr sz="1600" spc="-25" dirty="0">
                <a:latin typeface="Corbel"/>
                <a:cs typeface="Corbel"/>
              </a:rPr>
              <a:t>e</a:t>
            </a:r>
            <a:r>
              <a:rPr sz="1600" spc="-20" dirty="0">
                <a:latin typeface="Corbel"/>
                <a:cs typeface="Corbel"/>
              </a:rPr>
              <a:t>v</a:t>
            </a:r>
            <a:r>
              <a:rPr sz="1600" spc="-15" dirty="0">
                <a:latin typeface="Corbel"/>
                <a:cs typeface="Corbel"/>
              </a:rPr>
              <a:t>e</a:t>
            </a:r>
            <a:r>
              <a:rPr sz="1600" spc="-5" dirty="0">
                <a:latin typeface="Corbel"/>
                <a:cs typeface="Corbel"/>
              </a:rPr>
              <a:t>l</a:t>
            </a:r>
            <a:r>
              <a:rPr sz="1600" spc="-15" dirty="0">
                <a:latin typeface="Corbel"/>
                <a:cs typeface="Corbel"/>
              </a:rPr>
              <a:t>and</a:t>
            </a:r>
            <a:r>
              <a:rPr sz="1600" spc="-5" dirty="0">
                <a:latin typeface="Corbel"/>
                <a:cs typeface="Corbel"/>
              </a:rPr>
              <a:t>,</a:t>
            </a:r>
            <a:r>
              <a:rPr sz="1600" dirty="0">
                <a:latin typeface="Corbel"/>
                <a:cs typeface="Corbel"/>
              </a:rPr>
              <a:t> </a:t>
            </a:r>
            <a:r>
              <a:rPr sz="1600" spc="-20" dirty="0">
                <a:latin typeface="Corbel"/>
                <a:cs typeface="Corbel"/>
              </a:rPr>
              <a:t>O</a:t>
            </a:r>
            <a:r>
              <a:rPr sz="1600" spc="-10" dirty="0">
                <a:latin typeface="Corbel"/>
                <a:cs typeface="Corbel"/>
              </a:rPr>
              <a:t>H:</a:t>
            </a:r>
            <a:r>
              <a:rPr sz="1600" spc="-60" dirty="0">
                <a:latin typeface="Corbel"/>
                <a:cs typeface="Corbel"/>
              </a:rPr>
              <a:t> </a:t>
            </a:r>
            <a:r>
              <a:rPr sz="1600" spc="-25" dirty="0">
                <a:latin typeface="Corbel"/>
                <a:cs typeface="Corbel"/>
              </a:rPr>
              <a:t>A</a:t>
            </a:r>
            <a:r>
              <a:rPr sz="1600" spc="-20" dirty="0">
                <a:latin typeface="Corbel"/>
                <a:cs typeface="Corbel"/>
              </a:rPr>
              <a:t>m</a:t>
            </a:r>
            <a:r>
              <a:rPr sz="1600" spc="-15" dirty="0">
                <a:latin typeface="Corbel"/>
                <a:cs typeface="Corbel"/>
              </a:rPr>
              <a:t>e</a:t>
            </a:r>
            <a:r>
              <a:rPr sz="1600" spc="-5" dirty="0">
                <a:latin typeface="Corbel"/>
                <a:cs typeface="Corbel"/>
              </a:rPr>
              <a:t>ri</a:t>
            </a:r>
            <a:r>
              <a:rPr sz="1600" spc="-15" dirty="0">
                <a:latin typeface="Corbel"/>
                <a:cs typeface="Corbel"/>
              </a:rPr>
              <a:t>ca</a:t>
            </a:r>
            <a:r>
              <a:rPr sz="1600" spc="-10" dirty="0">
                <a:latin typeface="Corbel"/>
                <a:cs typeface="Corbel"/>
              </a:rPr>
              <a:t>n</a:t>
            </a:r>
            <a:r>
              <a:rPr sz="1600" spc="-25" dirty="0">
                <a:latin typeface="Corbel"/>
                <a:cs typeface="Corbel"/>
              </a:rPr>
              <a:t> A</a:t>
            </a:r>
            <a:r>
              <a:rPr sz="1600" spc="-15" dirty="0">
                <a:latin typeface="Corbel"/>
                <a:cs typeface="Corbel"/>
              </a:rPr>
              <a:t>cade</a:t>
            </a:r>
            <a:r>
              <a:rPr sz="1600" spc="-20" dirty="0">
                <a:latin typeface="Corbel"/>
                <a:cs typeface="Corbel"/>
              </a:rPr>
              <a:t>m</a:t>
            </a:r>
            <a:r>
              <a:rPr sz="1600" spc="-10" dirty="0">
                <a:latin typeface="Corbel"/>
                <a:cs typeface="Corbel"/>
              </a:rPr>
              <a:t>y</a:t>
            </a:r>
            <a:r>
              <a:rPr sz="1600" spc="40" dirty="0">
                <a:latin typeface="Corbel"/>
                <a:cs typeface="Corbel"/>
              </a:rPr>
              <a:t> </a:t>
            </a:r>
            <a:r>
              <a:rPr sz="1600" spc="-10" dirty="0">
                <a:latin typeface="Corbel"/>
                <a:cs typeface="Corbel"/>
              </a:rPr>
              <a:t>of</a:t>
            </a:r>
            <a:r>
              <a:rPr sz="1600" spc="-40" dirty="0">
                <a:latin typeface="Corbel"/>
                <a:cs typeface="Corbel"/>
              </a:rPr>
              <a:t> </a:t>
            </a:r>
            <a:r>
              <a:rPr sz="1600" spc="-15" dirty="0">
                <a:latin typeface="Corbel"/>
                <a:cs typeface="Corbel"/>
              </a:rPr>
              <a:t>S</a:t>
            </a:r>
            <a:r>
              <a:rPr sz="1600" spc="-10" dirty="0">
                <a:latin typeface="Corbel"/>
                <a:cs typeface="Corbel"/>
              </a:rPr>
              <a:t>o</a:t>
            </a:r>
            <a:r>
              <a:rPr sz="1600" spc="-15" dirty="0">
                <a:latin typeface="Corbel"/>
                <a:cs typeface="Corbel"/>
              </a:rPr>
              <a:t>c</a:t>
            </a:r>
            <a:r>
              <a:rPr sz="1600" spc="-5" dirty="0">
                <a:latin typeface="Corbel"/>
                <a:cs typeface="Corbel"/>
              </a:rPr>
              <a:t>i</a:t>
            </a:r>
            <a:r>
              <a:rPr sz="1600" spc="-15" dirty="0">
                <a:latin typeface="Corbel"/>
                <a:cs typeface="Corbel"/>
              </a:rPr>
              <a:t>a</a:t>
            </a:r>
            <a:r>
              <a:rPr sz="1600" spc="-5" dirty="0">
                <a:latin typeface="Corbel"/>
                <a:cs typeface="Corbel"/>
              </a:rPr>
              <a:t>l</a:t>
            </a:r>
            <a:r>
              <a:rPr sz="1600" spc="-55" dirty="0">
                <a:latin typeface="Corbel"/>
                <a:cs typeface="Corbel"/>
              </a:rPr>
              <a:t> </a:t>
            </a:r>
            <a:r>
              <a:rPr sz="1600" spc="-80" dirty="0">
                <a:latin typeface="Corbel"/>
                <a:cs typeface="Corbel"/>
              </a:rPr>
              <a:t>W</a:t>
            </a:r>
            <a:r>
              <a:rPr sz="1600" spc="-10" dirty="0">
                <a:latin typeface="Corbel"/>
                <a:cs typeface="Corbel"/>
              </a:rPr>
              <a:t>o</a:t>
            </a:r>
            <a:r>
              <a:rPr sz="1600" spc="-5" dirty="0">
                <a:latin typeface="Corbel"/>
                <a:cs typeface="Corbel"/>
              </a:rPr>
              <a:t>r</a:t>
            </a:r>
            <a:r>
              <a:rPr sz="1600" spc="-10" dirty="0">
                <a:latin typeface="Corbel"/>
                <a:cs typeface="Corbel"/>
              </a:rPr>
              <a:t>k</a:t>
            </a:r>
            <a:r>
              <a:rPr sz="1600" spc="15" dirty="0">
                <a:latin typeface="Corbel"/>
                <a:cs typeface="Corbel"/>
              </a:rPr>
              <a:t> </a:t>
            </a:r>
            <a:r>
              <a:rPr sz="1600" spc="-15" dirty="0">
                <a:latin typeface="Corbel"/>
                <a:cs typeface="Corbel"/>
              </a:rPr>
              <a:t>&amp;</a:t>
            </a:r>
            <a:r>
              <a:rPr sz="1600" spc="-35" dirty="0">
                <a:latin typeface="Corbel"/>
                <a:cs typeface="Corbel"/>
              </a:rPr>
              <a:t> </a:t>
            </a:r>
            <a:r>
              <a:rPr sz="1600" spc="-15" dirty="0">
                <a:latin typeface="Corbel"/>
                <a:cs typeface="Corbel"/>
              </a:rPr>
              <a:t>S</a:t>
            </a:r>
            <a:r>
              <a:rPr sz="1600" spc="-10" dirty="0">
                <a:latin typeface="Corbel"/>
                <a:cs typeface="Corbel"/>
              </a:rPr>
              <a:t>o</a:t>
            </a:r>
            <a:r>
              <a:rPr sz="1600" spc="-15" dirty="0">
                <a:latin typeface="Corbel"/>
                <a:cs typeface="Corbel"/>
              </a:rPr>
              <a:t>c</a:t>
            </a:r>
            <a:r>
              <a:rPr sz="1600" spc="-5" dirty="0">
                <a:latin typeface="Corbel"/>
                <a:cs typeface="Corbel"/>
              </a:rPr>
              <a:t>i</a:t>
            </a:r>
            <a:r>
              <a:rPr sz="1600" spc="-15" dirty="0">
                <a:latin typeface="Corbel"/>
                <a:cs typeface="Corbel"/>
              </a:rPr>
              <a:t>a</a:t>
            </a:r>
            <a:r>
              <a:rPr sz="1600" spc="-5" dirty="0">
                <a:latin typeface="Corbel"/>
                <a:cs typeface="Corbel"/>
              </a:rPr>
              <a:t>l</a:t>
            </a:r>
            <a:r>
              <a:rPr sz="1600" spc="-55" dirty="0">
                <a:latin typeface="Corbel"/>
                <a:cs typeface="Corbel"/>
              </a:rPr>
              <a:t> </a:t>
            </a:r>
            <a:r>
              <a:rPr sz="1600" spc="-80" dirty="0">
                <a:latin typeface="Corbel"/>
                <a:cs typeface="Corbel"/>
              </a:rPr>
              <a:t>W</a:t>
            </a:r>
            <a:r>
              <a:rPr sz="1600" spc="-15" dirty="0">
                <a:latin typeface="Corbel"/>
                <a:cs typeface="Corbel"/>
              </a:rPr>
              <a:t>e</a:t>
            </a:r>
            <a:r>
              <a:rPr sz="1600" spc="-5" dirty="0">
                <a:latin typeface="Corbel"/>
                <a:cs typeface="Corbel"/>
              </a:rPr>
              <a:t>l</a:t>
            </a:r>
            <a:r>
              <a:rPr sz="1600" spc="-15" dirty="0">
                <a:latin typeface="Corbel"/>
                <a:cs typeface="Corbel"/>
              </a:rPr>
              <a:t>fa</a:t>
            </a:r>
            <a:r>
              <a:rPr sz="1600" spc="-5" dirty="0">
                <a:latin typeface="Corbel"/>
                <a:cs typeface="Corbel"/>
              </a:rPr>
              <a:t>r</a:t>
            </a:r>
            <a:r>
              <a:rPr sz="1600" spc="-15" dirty="0">
                <a:latin typeface="Corbel"/>
                <a:cs typeface="Corbel"/>
              </a:rPr>
              <a:t>e</a:t>
            </a:r>
            <a:r>
              <a:rPr sz="1600" spc="-5" dirty="0">
                <a:latin typeface="Corbel"/>
                <a:cs typeface="Corbel"/>
              </a:rPr>
              <a:t>.</a:t>
            </a:r>
            <a:r>
              <a:rPr sz="1600" spc="50" dirty="0">
                <a:latin typeface="Corbel"/>
                <a:cs typeface="Corbel"/>
              </a:rPr>
              <a:t> </a:t>
            </a:r>
            <a:r>
              <a:rPr sz="1600" spc="-45" dirty="0">
                <a:latin typeface="Corbel"/>
                <a:cs typeface="Corbel"/>
              </a:rPr>
              <a:t>R</a:t>
            </a:r>
            <a:r>
              <a:rPr sz="1600" spc="-15" dirty="0">
                <a:latin typeface="Corbel"/>
                <a:cs typeface="Corbel"/>
              </a:rPr>
              <a:t>et</a:t>
            </a:r>
            <a:r>
              <a:rPr sz="1600" spc="-5" dirty="0">
                <a:latin typeface="Corbel"/>
                <a:cs typeface="Corbel"/>
              </a:rPr>
              <a:t>ri</a:t>
            </a:r>
            <a:r>
              <a:rPr sz="1600" spc="-25" dirty="0">
                <a:latin typeface="Corbel"/>
                <a:cs typeface="Corbel"/>
              </a:rPr>
              <a:t>e</a:t>
            </a:r>
            <a:r>
              <a:rPr sz="1600" spc="-20" dirty="0">
                <a:latin typeface="Corbel"/>
                <a:cs typeface="Corbel"/>
              </a:rPr>
              <a:t>v</a:t>
            </a:r>
            <a:r>
              <a:rPr sz="1600" spc="-15" dirty="0">
                <a:latin typeface="Corbel"/>
                <a:cs typeface="Corbel"/>
              </a:rPr>
              <a:t>e</a:t>
            </a:r>
            <a:r>
              <a:rPr sz="1600" spc="-10" dirty="0">
                <a:latin typeface="Corbel"/>
                <a:cs typeface="Corbel"/>
              </a:rPr>
              <a:t>d</a:t>
            </a:r>
            <a:r>
              <a:rPr sz="1600" spc="45" dirty="0">
                <a:latin typeface="Corbel"/>
                <a:cs typeface="Corbel"/>
              </a:rPr>
              <a:t> </a:t>
            </a:r>
            <a:r>
              <a:rPr sz="1600" spc="-10" dirty="0">
                <a:latin typeface="Corbel"/>
                <a:cs typeface="Corbel"/>
              </a:rPr>
              <a:t>f</a:t>
            </a:r>
            <a:r>
              <a:rPr sz="1600" spc="-5" dirty="0">
                <a:latin typeface="Corbel"/>
                <a:cs typeface="Corbel"/>
              </a:rPr>
              <a:t>r</a:t>
            </a:r>
            <a:r>
              <a:rPr sz="1600" spc="-15" dirty="0">
                <a:latin typeface="Corbel"/>
                <a:cs typeface="Corbel"/>
              </a:rPr>
              <a:t>om</a:t>
            </a:r>
            <a:r>
              <a:rPr sz="1600" spc="-5" dirty="0">
                <a:latin typeface="Corbel"/>
                <a:cs typeface="Corbel"/>
              </a:rPr>
              <a:t> </a:t>
            </a:r>
            <a:r>
              <a:rPr sz="1600" u="heavy" spc="-10" dirty="0">
                <a:solidFill>
                  <a:srgbClr val="6B9F25"/>
                </a:solidFill>
                <a:latin typeface="Corbel"/>
                <a:cs typeface="Corbel"/>
                <a:hlinkClick r:id="rId3"/>
              </a:rPr>
              <a:t>h</a:t>
            </a:r>
            <a:r>
              <a:rPr sz="1600" u="heavy" spc="-15" dirty="0">
                <a:solidFill>
                  <a:srgbClr val="6B9F25"/>
                </a:solidFill>
                <a:latin typeface="Corbel"/>
                <a:cs typeface="Corbel"/>
                <a:hlinkClick r:id="rId3"/>
              </a:rPr>
              <a:t>tt</a:t>
            </a:r>
            <a:r>
              <a:rPr sz="1600" u="heavy" spc="-10" dirty="0">
                <a:solidFill>
                  <a:srgbClr val="6B9F25"/>
                </a:solidFill>
                <a:latin typeface="Corbel"/>
                <a:cs typeface="Corbel"/>
                <a:hlinkClick r:id="rId3"/>
              </a:rPr>
              <a:t>ps:</a:t>
            </a:r>
            <a:r>
              <a:rPr sz="1600" u="heavy" dirty="0">
                <a:solidFill>
                  <a:srgbClr val="6B9F25"/>
                </a:solidFill>
                <a:latin typeface="Corbel"/>
                <a:cs typeface="Corbel"/>
                <a:hlinkClick r:id="rId3"/>
              </a:rPr>
              <a:t>//</a:t>
            </a:r>
            <a:r>
              <a:rPr sz="1600" u="heavy" spc="-5" dirty="0">
                <a:solidFill>
                  <a:srgbClr val="6B9F25"/>
                </a:solidFill>
                <a:latin typeface="Corbel"/>
                <a:cs typeface="Corbel"/>
                <a:hlinkClick r:id="rId3"/>
              </a:rPr>
              <a:t>gr</a:t>
            </a:r>
            <a:r>
              <a:rPr sz="1600" u="heavy" spc="-15" dirty="0">
                <a:solidFill>
                  <a:srgbClr val="6B9F25"/>
                </a:solidFill>
                <a:latin typeface="Corbel"/>
                <a:cs typeface="Corbel"/>
                <a:hlinkClick r:id="rId3"/>
              </a:rPr>
              <a:t>andc</a:t>
            </a:r>
            <a:r>
              <a:rPr sz="1600" u="heavy" spc="-10" dirty="0">
                <a:solidFill>
                  <a:srgbClr val="6B9F25"/>
                </a:solidFill>
                <a:latin typeface="Corbel"/>
                <a:cs typeface="Corbel"/>
                <a:hlinkClick r:id="rId3"/>
              </a:rPr>
              <a:t>h</a:t>
            </a:r>
            <a:r>
              <a:rPr sz="1600" u="heavy" spc="-15" dirty="0">
                <a:solidFill>
                  <a:srgbClr val="6B9F25"/>
                </a:solidFill>
                <a:latin typeface="Corbel"/>
                <a:cs typeface="Corbel"/>
                <a:hlinkClick r:id="rId3"/>
              </a:rPr>
              <a:t>a</a:t>
            </a:r>
            <a:r>
              <a:rPr sz="1600" u="heavy" spc="-5" dirty="0">
                <a:solidFill>
                  <a:srgbClr val="6B9F25"/>
                </a:solidFill>
                <a:latin typeface="Corbel"/>
                <a:cs typeface="Corbel"/>
                <a:hlinkClick r:id="rId3"/>
              </a:rPr>
              <a:t>ll</a:t>
            </a:r>
            <a:r>
              <a:rPr sz="1600" u="heavy" spc="-15" dirty="0">
                <a:solidFill>
                  <a:srgbClr val="6B9F25"/>
                </a:solidFill>
                <a:latin typeface="Corbel"/>
                <a:cs typeface="Corbel"/>
                <a:hlinkClick r:id="rId3"/>
              </a:rPr>
              <a:t>en</a:t>
            </a:r>
            <a:r>
              <a:rPr sz="1600" u="heavy" spc="-5" dirty="0">
                <a:solidFill>
                  <a:srgbClr val="6B9F25"/>
                </a:solidFill>
                <a:latin typeface="Corbel"/>
                <a:cs typeface="Corbel"/>
                <a:hlinkClick r:id="rId3"/>
              </a:rPr>
              <a:t>g</a:t>
            </a:r>
            <a:r>
              <a:rPr sz="1600" u="heavy" spc="-15" dirty="0">
                <a:solidFill>
                  <a:srgbClr val="6B9F25"/>
                </a:solidFill>
                <a:latin typeface="Corbel"/>
                <a:cs typeface="Corbel"/>
                <a:hlinkClick r:id="rId3"/>
              </a:rPr>
              <a:t>e</a:t>
            </a:r>
            <a:r>
              <a:rPr sz="1600" u="heavy" spc="-10" dirty="0">
                <a:solidFill>
                  <a:srgbClr val="6B9F25"/>
                </a:solidFill>
                <a:latin typeface="Corbel"/>
                <a:cs typeface="Corbel"/>
                <a:hlinkClick r:id="rId3"/>
              </a:rPr>
              <a:t>sfo</a:t>
            </a:r>
            <a:r>
              <a:rPr sz="1600" u="heavy" spc="-5" dirty="0">
                <a:solidFill>
                  <a:srgbClr val="6B9F25"/>
                </a:solidFill>
                <a:latin typeface="Corbel"/>
                <a:cs typeface="Corbel"/>
                <a:hlinkClick r:id="rId3"/>
              </a:rPr>
              <a:t>r</a:t>
            </a:r>
            <a:r>
              <a:rPr sz="1600" u="heavy" spc="-10" dirty="0">
                <a:solidFill>
                  <a:srgbClr val="6B9F25"/>
                </a:solidFill>
                <a:latin typeface="Corbel"/>
                <a:cs typeface="Corbel"/>
                <a:hlinkClick r:id="rId3"/>
              </a:rPr>
              <a:t>so</a:t>
            </a:r>
            <a:r>
              <a:rPr sz="1600" u="heavy" spc="-15" dirty="0">
                <a:solidFill>
                  <a:srgbClr val="6B9F25"/>
                </a:solidFill>
                <a:latin typeface="Corbel"/>
                <a:cs typeface="Corbel"/>
                <a:hlinkClick r:id="rId3"/>
              </a:rPr>
              <a:t>c</a:t>
            </a:r>
            <a:r>
              <a:rPr sz="1600" u="heavy" spc="0" dirty="0">
                <a:solidFill>
                  <a:srgbClr val="6B9F25"/>
                </a:solidFill>
                <a:latin typeface="Corbel"/>
                <a:cs typeface="Corbel"/>
                <a:hlinkClick r:id="rId3"/>
              </a:rPr>
              <a:t>i</a:t>
            </a:r>
            <a:r>
              <a:rPr sz="1600" u="heavy" spc="-15" dirty="0">
                <a:solidFill>
                  <a:srgbClr val="6B9F25"/>
                </a:solidFill>
                <a:latin typeface="Corbel"/>
                <a:cs typeface="Corbel"/>
                <a:hlinkClick r:id="rId3"/>
              </a:rPr>
              <a:t>a</a:t>
            </a:r>
            <a:r>
              <a:rPr sz="1600" u="heavy" spc="-5" dirty="0">
                <a:solidFill>
                  <a:srgbClr val="6B9F25"/>
                </a:solidFill>
                <a:latin typeface="Corbel"/>
                <a:cs typeface="Corbel"/>
                <a:hlinkClick r:id="rId3"/>
              </a:rPr>
              <a:t>l</a:t>
            </a:r>
            <a:r>
              <a:rPr sz="1600" u="heavy" spc="-15" dirty="0">
                <a:solidFill>
                  <a:srgbClr val="6B9F25"/>
                </a:solidFill>
                <a:latin typeface="Corbel"/>
                <a:cs typeface="Corbel"/>
                <a:hlinkClick r:id="rId3"/>
              </a:rPr>
              <a:t>w</a:t>
            </a:r>
            <a:r>
              <a:rPr sz="1600" u="heavy" spc="-10" dirty="0">
                <a:solidFill>
                  <a:srgbClr val="6B9F25"/>
                </a:solidFill>
                <a:latin typeface="Corbel"/>
                <a:cs typeface="Corbel"/>
                <a:hlinkClick r:id="rId3"/>
              </a:rPr>
              <a:t>o</a:t>
            </a:r>
            <a:r>
              <a:rPr sz="1600" u="heavy" spc="-5" dirty="0">
                <a:solidFill>
                  <a:srgbClr val="6B9F25"/>
                </a:solidFill>
                <a:latin typeface="Corbel"/>
                <a:cs typeface="Corbel"/>
                <a:hlinkClick r:id="rId3"/>
              </a:rPr>
              <a:t>r</a:t>
            </a:r>
            <a:r>
              <a:rPr sz="1600" u="heavy" spc="-10" dirty="0">
                <a:solidFill>
                  <a:srgbClr val="6B9F25"/>
                </a:solidFill>
                <a:latin typeface="Corbel"/>
                <a:cs typeface="Corbel"/>
                <a:hlinkClick r:id="rId3"/>
              </a:rPr>
              <a:t>k.o</a:t>
            </a:r>
            <a:r>
              <a:rPr sz="1600" u="heavy" spc="-5" dirty="0">
                <a:solidFill>
                  <a:srgbClr val="6B9F25"/>
                </a:solidFill>
                <a:latin typeface="Corbel"/>
                <a:cs typeface="Corbel"/>
                <a:hlinkClick r:id="rId3"/>
              </a:rPr>
              <a:t>r</a:t>
            </a:r>
            <a:r>
              <a:rPr sz="1600" u="heavy" spc="-10" dirty="0">
                <a:solidFill>
                  <a:srgbClr val="6B9F25"/>
                </a:solidFill>
                <a:latin typeface="Corbel"/>
                <a:cs typeface="Corbel"/>
                <a:hlinkClick r:id="rId3"/>
              </a:rPr>
              <a:t>g</a:t>
            </a:r>
            <a:r>
              <a:rPr sz="1600" u="heavy" dirty="0">
                <a:solidFill>
                  <a:srgbClr val="6B9F25"/>
                </a:solidFill>
                <a:latin typeface="Corbel"/>
                <a:cs typeface="Corbel"/>
                <a:hlinkClick r:id="rId3"/>
              </a:rPr>
              <a:t>/</a:t>
            </a:r>
            <a:r>
              <a:rPr sz="1600" u="heavy" spc="-15" dirty="0">
                <a:solidFill>
                  <a:srgbClr val="6B9F25"/>
                </a:solidFill>
                <a:latin typeface="Corbel"/>
                <a:cs typeface="Corbel"/>
                <a:hlinkClick r:id="rId3"/>
              </a:rPr>
              <a:t>w</a:t>
            </a:r>
            <a:r>
              <a:rPr sz="1600" u="heavy" spc="-10" dirty="0">
                <a:solidFill>
                  <a:srgbClr val="6B9F25"/>
                </a:solidFill>
                <a:latin typeface="Corbel"/>
                <a:cs typeface="Corbel"/>
                <a:hlinkClick r:id="rId3"/>
              </a:rPr>
              <a:t>p</a:t>
            </a:r>
            <a:r>
              <a:rPr sz="1600" u="heavy" spc="-15" dirty="0">
                <a:solidFill>
                  <a:srgbClr val="6B9F25"/>
                </a:solidFill>
                <a:latin typeface="Corbel"/>
                <a:cs typeface="Corbel"/>
                <a:hlinkClick r:id="rId3"/>
              </a:rPr>
              <a:t>-c</a:t>
            </a:r>
            <a:r>
              <a:rPr sz="1600" u="heavy" spc="-10" dirty="0">
                <a:solidFill>
                  <a:srgbClr val="6B9F25"/>
                </a:solidFill>
                <a:latin typeface="Corbel"/>
                <a:cs typeface="Corbel"/>
                <a:hlinkClick r:id="rId3"/>
              </a:rPr>
              <a:t>o</a:t>
            </a:r>
            <a:r>
              <a:rPr sz="1600" u="heavy" spc="-15" dirty="0">
                <a:solidFill>
                  <a:srgbClr val="6B9F25"/>
                </a:solidFill>
                <a:latin typeface="Corbel"/>
                <a:cs typeface="Corbel"/>
                <a:hlinkClick r:id="rId3"/>
              </a:rPr>
              <a:t>nt</a:t>
            </a:r>
            <a:r>
              <a:rPr sz="1600" u="heavy" spc="-5" dirty="0">
                <a:solidFill>
                  <a:srgbClr val="6B9F25"/>
                </a:solidFill>
                <a:latin typeface="Corbel"/>
                <a:cs typeface="Corbel"/>
                <a:hlinkClick r:id="rId3"/>
              </a:rPr>
              <a:t>e</a:t>
            </a:r>
            <a:r>
              <a:rPr sz="1600" u="heavy" spc="-15" dirty="0">
                <a:solidFill>
                  <a:srgbClr val="6B9F25"/>
                </a:solidFill>
                <a:latin typeface="Corbel"/>
                <a:cs typeface="Corbel"/>
                <a:hlinkClick r:id="rId3"/>
              </a:rPr>
              <a:t>nt</a:t>
            </a:r>
            <a:r>
              <a:rPr sz="1600" u="heavy" dirty="0">
                <a:solidFill>
                  <a:srgbClr val="6B9F25"/>
                </a:solidFill>
                <a:latin typeface="Corbel"/>
                <a:cs typeface="Corbel"/>
                <a:hlinkClick r:id="rId3"/>
              </a:rPr>
              <a:t>/</a:t>
            </a:r>
            <a:r>
              <a:rPr sz="1600" u="heavy" spc="-10" dirty="0">
                <a:solidFill>
                  <a:srgbClr val="6B9F25"/>
                </a:solidFill>
                <a:latin typeface="Corbel"/>
                <a:cs typeface="Corbel"/>
                <a:hlinkClick r:id="rId3"/>
              </a:rPr>
              <a:t>u</a:t>
            </a:r>
            <a:r>
              <a:rPr sz="1600" u="heavy" spc="-5" dirty="0">
                <a:solidFill>
                  <a:srgbClr val="6B9F25"/>
                </a:solidFill>
                <a:latin typeface="Corbel"/>
                <a:cs typeface="Corbel"/>
                <a:hlinkClick r:id="rId3"/>
              </a:rPr>
              <a:t>pl</a:t>
            </a:r>
            <a:r>
              <a:rPr sz="1600" u="heavy" spc="-10" dirty="0">
                <a:solidFill>
                  <a:srgbClr val="6B9F25"/>
                </a:solidFill>
                <a:latin typeface="Corbel"/>
                <a:cs typeface="Corbel"/>
                <a:hlinkClick r:id="rId3"/>
              </a:rPr>
              <a:t>o</a:t>
            </a:r>
            <a:r>
              <a:rPr sz="1600" u="heavy" dirty="0">
                <a:solidFill>
                  <a:srgbClr val="6B9F25"/>
                </a:solidFill>
                <a:latin typeface="Corbel"/>
                <a:cs typeface="Corbel"/>
                <a:hlinkClick r:id="rId3"/>
              </a:rPr>
              <a:t>a</a:t>
            </a:r>
            <a:r>
              <a:rPr sz="1600" u="heavy" spc="-15" dirty="0">
                <a:solidFill>
                  <a:srgbClr val="6B9F25"/>
                </a:solidFill>
                <a:latin typeface="Corbel"/>
                <a:cs typeface="Corbel"/>
                <a:hlinkClick r:id="rId3"/>
              </a:rPr>
              <a:t>d</a:t>
            </a:r>
            <a:r>
              <a:rPr sz="1600" u="heavy" spc="-10" dirty="0">
                <a:solidFill>
                  <a:srgbClr val="6B9F25"/>
                </a:solidFill>
                <a:latin typeface="Corbel"/>
                <a:cs typeface="Corbel"/>
                <a:hlinkClick r:id="rId3"/>
              </a:rPr>
              <a:t>s</a:t>
            </a:r>
            <a:r>
              <a:rPr sz="1600" u="heavy" dirty="0">
                <a:solidFill>
                  <a:srgbClr val="6B9F25"/>
                </a:solidFill>
                <a:latin typeface="Corbel"/>
                <a:cs typeface="Corbel"/>
                <a:hlinkClick r:id="rId3"/>
              </a:rPr>
              <a:t>/</a:t>
            </a:r>
            <a:r>
              <a:rPr sz="1600" u="heavy" spc="-50" dirty="0">
                <a:solidFill>
                  <a:srgbClr val="6B9F25"/>
                </a:solidFill>
                <a:latin typeface="Corbel"/>
                <a:cs typeface="Corbel"/>
                <a:hlinkClick r:id="rId3"/>
              </a:rPr>
              <a:t>2</a:t>
            </a:r>
            <a:r>
              <a:rPr sz="1600" u="heavy" spc="-15" dirty="0">
                <a:solidFill>
                  <a:srgbClr val="6B9F25"/>
                </a:solidFill>
                <a:latin typeface="Corbel"/>
                <a:cs typeface="Corbel"/>
                <a:hlinkClick r:id="rId3"/>
              </a:rPr>
              <a:t>0</a:t>
            </a:r>
            <a:r>
              <a:rPr sz="1600" u="heavy" spc="-10" dirty="0">
                <a:solidFill>
                  <a:srgbClr val="6B9F25"/>
                </a:solidFill>
                <a:latin typeface="Corbel"/>
                <a:cs typeface="Corbel"/>
                <a:hlinkClick r:id="rId3"/>
              </a:rPr>
              <a:t>15</a:t>
            </a:r>
            <a:r>
              <a:rPr sz="1600" u="heavy" spc="-5" dirty="0">
                <a:solidFill>
                  <a:srgbClr val="6B9F25"/>
                </a:solidFill>
                <a:latin typeface="Corbel"/>
                <a:cs typeface="Corbel"/>
                <a:hlinkClick r:id="rId3"/>
              </a:rPr>
              <a:t>/1</a:t>
            </a:r>
            <a:r>
              <a:rPr sz="1600" u="heavy" spc="-10" dirty="0">
                <a:solidFill>
                  <a:srgbClr val="6B9F25"/>
                </a:solidFill>
                <a:latin typeface="Corbel"/>
                <a:cs typeface="Corbel"/>
                <a:hlinkClick r:id="rId3"/>
              </a:rPr>
              <a:t>2</a:t>
            </a:r>
            <a:r>
              <a:rPr sz="1600" u="heavy" dirty="0">
                <a:solidFill>
                  <a:srgbClr val="6B9F25"/>
                </a:solidFill>
                <a:latin typeface="Corbel"/>
                <a:cs typeface="Corbel"/>
                <a:hlinkClick r:id="rId3"/>
              </a:rPr>
              <a:t>/</a:t>
            </a:r>
            <a:r>
              <a:rPr sz="1600" u="heavy" spc="-20" dirty="0">
                <a:solidFill>
                  <a:srgbClr val="6B9F25"/>
                </a:solidFill>
                <a:latin typeface="Corbel"/>
                <a:cs typeface="Corbel"/>
                <a:hlinkClick r:id="rId3"/>
              </a:rPr>
              <a:t>W</a:t>
            </a:r>
            <a:r>
              <a:rPr sz="1600" u="heavy" spc="-10" dirty="0">
                <a:solidFill>
                  <a:srgbClr val="6B9F25"/>
                </a:solidFill>
                <a:latin typeface="Corbel"/>
                <a:cs typeface="Corbel"/>
                <a:hlinkClick r:id="rId3"/>
              </a:rPr>
              <a:t>P14</a:t>
            </a:r>
            <a:r>
              <a:rPr sz="1600" u="heavy" spc="-15" dirty="0">
                <a:solidFill>
                  <a:srgbClr val="6B9F25"/>
                </a:solidFill>
                <a:latin typeface="Corbel"/>
                <a:cs typeface="Corbel"/>
                <a:hlinkClick r:id="rId3"/>
              </a:rPr>
              <a:t>-w</a:t>
            </a:r>
            <a:r>
              <a:rPr sz="1600" u="heavy" spc="-5" dirty="0">
                <a:solidFill>
                  <a:srgbClr val="6B9F25"/>
                </a:solidFill>
                <a:latin typeface="Corbel"/>
                <a:cs typeface="Corbel"/>
                <a:hlinkClick r:id="rId3"/>
              </a:rPr>
              <a:t>i</a:t>
            </a:r>
            <a:r>
              <a:rPr sz="1600" u="heavy" spc="-15" dirty="0">
                <a:solidFill>
                  <a:srgbClr val="6B9F25"/>
                </a:solidFill>
                <a:latin typeface="Corbel"/>
                <a:cs typeface="Corbel"/>
                <a:hlinkClick r:id="rId3"/>
              </a:rPr>
              <a:t>t</a:t>
            </a:r>
            <a:r>
              <a:rPr sz="1600" u="heavy" spc="-10" dirty="0">
                <a:solidFill>
                  <a:srgbClr val="6B9F25"/>
                </a:solidFill>
                <a:latin typeface="Corbel"/>
                <a:cs typeface="Corbel"/>
                <a:hlinkClick r:id="rId3"/>
              </a:rPr>
              <a:t>h-</a:t>
            </a:r>
            <a:r>
              <a:rPr sz="1600" spc="-5" dirty="0">
                <a:solidFill>
                  <a:srgbClr val="6B9F25"/>
                </a:solidFill>
                <a:latin typeface="Corbel"/>
                <a:cs typeface="Corbel"/>
                <a:hlinkClick r:id="rId3"/>
              </a:rPr>
              <a:t> </a:t>
            </a:r>
            <a:r>
              <a:rPr sz="1600" u="heavy" spc="-15" dirty="0">
                <a:solidFill>
                  <a:srgbClr val="6B9F25"/>
                </a:solidFill>
                <a:latin typeface="Corbel"/>
                <a:cs typeface="Corbel"/>
                <a:hlinkClick r:id="rId3"/>
              </a:rPr>
              <a:t>c</a:t>
            </a:r>
            <a:r>
              <a:rPr sz="1600" u="heavy" spc="-10" dirty="0">
                <a:solidFill>
                  <a:srgbClr val="6B9F25"/>
                </a:solidFill>
                <a:latin typeface="Corbel"/>
                <a:cs typeface="Corbel"/>
                <a:hlinkClick r:id="rId3"/>
              </a:rPr>
              <a:t>o</a:t>
            </a:r>
            <a:r>
              <a:rPr sz="1600" u="heavy" spc="-20" dirty="0">
                <a:solidFill>
                  <a:srgbClr val="6B9F25"/>
                </a:solidFill>
                <a:latin typeface="Corbel"/>
                <a:cs typeface="Corbel"/>
                <a:hlinkClick r:id="rId3"/>
              </a:rPr>
              <a:t>v</a:t>
            </a:r>
            <a:r>
              <a:rPr sz="1600" u="heavy" spc="-15" dirty="0">
                <a:solidFill>
                  <a:srgbClr val="6B9F25"/>
                </a:solidFill>
                <a:latin typeface="Corbel"/>
                <a:cs typeface="Corbel"/>
                <a:hlinkClick r:id="rId3"/>
              </a:rPr>
              <a:t>e</a:t>
            </a:r>
            <a:r>
              <a:rPr sz="1600" u="heavy" spc="-90" dirty="0">
                <a:solidFill>
                  <a:srgbClr val="6B9F25"/>
                </a:solidFill>
                <a:latin typeface="Corbel"/>
                <a:cs typeface="Corbel"/>
                <a:hlinkClick r:id="rId3"/>
              </a:rPr>
              <a:t>r</a:t>
            </a:r>
            <a:r>
              <a:rPr sz="1600" u="heavy" spc="-10" dirty="0">
                <a:solidFill>
                  <a:srgbClr val="6B9F25"/>
                </a:solidFill>
                <a:latin typeface="Corbel"/>
                <a:cs typeface="Corbel"/>
                <a:hlinkClick r:id="rId3"/>
              </a:rPr>
              <a:t>.p</a:t>
            </a:r>
            <a:r>
              <a:rPr sz="1600" u="heavy" spc="-15" dirty="0">
                <a:solidFill>
                  <a:srgbClr val="6B9F25"/>
                </a:solidFill>
                <a:latin typeface="Corbel"/>
                <a:cs typeface="Corbel"/>
                <a:hlinkClick r:id="rId3"/>
              </a:rPr>
              <a:t>df</a:t>
            </a:r>
            <a:endParaRPr sz="1600">
              <a:latin typeface="Corbel"/>
              <a:cs typeface="Corbel"/>
            </a:endParaRPr>
          </a:p>
          <a:p>
            <a:pPr marL="169545" marR="581025" indent="-156845">
              <a:lnSpc>
                <a:spcPts val="1730"/>
              </a:lnSpc>
              <a:spcBef>
                <a:spcPts val="815"/>
              </a:spcBef>
              <a:buFont typeface="Arial"/>
              <a:buChar char="•"/>
              <a:tabLst>
                <a:tab pos="170180" algn="l"/>
              </a:tabLst>
            </a:pPr>
            <a:r>
              <a:rPr sz="1600" spc="-10" dirty="0">
                <a:latin typeface="Corbel"/>
                <a:cs typeface="Corbel"/>
              </a:rPr>
              <a:t>B</a:t>
            </a:r>
            <a:r>
              <a:rPr sz="1600" spc="-15" dirty="0">
                <a:latin typeface="Corbel"/>
                <a:cs typeface="Corbel"/>
              </a:rPr>
              <a:t>e</a:t>
            </a:r>
            <a:r>
              <a:rPr sz="1600" spc="-5" dirty="0">
                <a:latin typeface="Corbel"/>
                <a:cs typeface="Corbel"/>
              </a:rPr>
              <a:t>g</a:t>
            </a:r>
            <a:r>
              <a:rPr sz="1600" spc="-10" dirty="0">
                <a:latin typeface="Corbel"/>
                <a:cs typeface="Corbel"/>
              </a:rPr>
              <a:t>u</a:t>
            </a:r>
            <a:r>
              <a:rPr sz="1600" spc="-15" dirty="0">
                <a:latin typeface="Corbel"/>
                <a:cs typeface="Corbel"/>
              </a:rPr>
              <a:t>n</a:t>
            </a:r>
            <a:r>
              <a:rPr sz="1600" spc="-5" dirty="0">
                <a:latin typeface="Corbel"/>
                <a:cs typeface="Corbel"/>
              </a:rPr>
              <a:t>,</a:t>
            </a:r>
            <a:r>
              <a:rPr sz="1600" spc="-45" dirty="0">
                <a:latin typeface="Corbel"/>
                <a:cs typeface="Corbel"/>
              </a:rPr>
              <a:t> </a:t>
            </a:r>
            <a:r>
              <a:rPr sz="1600" spc="-25" dirty="0">
                <a:latin typeface="Corbel"/>
                <a:cs typeface="Corbel"/>
              </a:rPr>
              <a:t>A</a:t>
            </a:r>
            <a:r>
              <a:rPr sz="1600" spc="-15" dirty="0">
                <a:latin typeface="Corbel"/>
                <a:cs typeface="Corbel"/>
              </a:rPr>
              <a:t>.L.</a:t>
            </a:r>
            <a:r>
              <a:rPr sz="1600" spc="-5" dirty="0">
                <a:latin typeface="Corbel"/>
                <a:cs typeface="Corbel"/>
              </a:rPr>
              <a:t>,</a:t>
            </a:r>
            <a:r>
              <a:rPr sz="1600" spc="25" dirty="0">
                <a:latin typeface="Corbel"/>
                <a:cs typeface="Corbel"/>
              </a:rPr>
              <a:t> </a:t>
            </a:r>
            <a:r>
              <a:rPr sz="1600" spc="-10" dirty="0">
                <a:latin typeface="Corbel"/>
                <a:cs typeface="Corbel"/>
              </a:rPr>
              <a:t>Ho</a:t>
            </a:r>
            <a:r>
              <a:rPr sz="1600" spc="-15" dirty="0">
                <a:latin typeface="Corbel"/>
                <a:cs typeface="Corbel"/>
              </a:rPr>
              <a:t>d</a:t>
            </a:r>
            <a:r>
              <a:rPr sz="1600" spc="-10" dirty="0">
                <a:latin typeface="Corbel"/>
                <a:cs typeface="Corbel"/>
              </a:rPr>
              <a:t>g</a:t>
            </a:r>
            <a:r>
              <a:rPr sz="1600" spc="-15" dirty="0">
                <a:latin typeface="Corbel"/>
                <a:cs typeface="Corbel"/>
              </a:rPr>
              <a:t>e</a:t>
            </a:r>
            <a:r>
              <a:rPr sz="1600" spc="-5" dirty="0">
                <a:latin typeface="Corbel"/>
                <a:cs typeface="Corbel"/>
              </a:rPr>
              <a:t>,</a:t>
            </a:r>
            <a:r>
              <a:rPr sz="1600" spc="-50" dirty="0">
                <a:latin typeface="Corbel"/>
                <a:cs typeface="Corbel"/>
              </a:rPr>
              <a:t> </a:t>
            </a:r>
            <a:r>
              <a:rPr sz="1600" spc="-25" dirty="0">
                <a:latin typeface="Corbel"/>
                <a:cs typeface="Corbel"/>
              </a:rPr>
              <a:t>A</a:t>
            </a:r>
            <a:r>
              <a:rPr sz="1600" spc="-10" dirty="0">
                <a:latin typeface="Corbel"/>
                <a:cs typeface="Corbel"/>
              </a:rPr>
              <a:t>.</a:t>
            </a:r>
            <a:r>
              <a:rPr sz="1600" spc="-5" dirty="0">
                <a:latin typeface="Corbel"/>
                <a:cs typeface="Corbel"/>
              </a:rPr>
              <a:t>I</a:t>
            </a:r>
            <a:r>
              <a:rPr sz="1600" spc="-10" dirty="0">
                <a:latin typeface="Corbel"/>
                <a:cs typeface="Corbel"/>
              </a:rPr>
              <a:t>.</a:t>
            </a:r>
            <a:r>
              <a:rPr sz="1600" spc="-5" dirty="0">
                <a:latin typeface="Corbel"/>
                <a:cs typeface="Corbel"/>
              </a:rPr>
              <a:t>,</a:t>
            </a:r>
            <a:r>
              <a:rPr sz="1600" spc="10" dirty="0">
                <a:latin typeface="Corbel"/>
                <a:cs typeface="Corbel"/>
              </a:rPr>
              <a:t> </a:t>
            </a:r>
            <a:r>
              <a:rPr sz="1600" spc="-15" dirty="0">
                <a:latin typeface="Corbel"/>
                <a:cs typeface="Corbel"/>
              </a:rPr>
              <a:t>&amp;</a:t>
            </a:r>
            <a:r>
              <a:rPr sz="1600" dirty="0">
                <a:latin typeface="Corbel"/>
                <a:cs typeface="Corbel"/>
              </a:rPr>
              <a:t> </a:t>
            </a:r>
            <a:r>
              <a:rPr sz="1600" spc="-15" dirty="0">
                <a:latin typeface="Corbel"/>
                <a:cs typeface="Corbel"/>
              </a:rPr>
              <a:t>Ea</a:t>
            </a:r>
            <a:r>
              <a:rPr sz="1600" spc="-5" dirty="0">
                <a:latin typeface="Corbel"/>
                <a:cs typeface="Corbel"/>
              </a:rPr>
              <a:t>rl</a:t>
            </a:r>
            <a:r>
              <a:rPr sz="1600" spc="-70" dirty="0">
                <a:latin typeface="Corbel"/>
                <a:cs typeface="Corbel"/>
              </a:rPr>
              <a:t>y</a:t>
            </a:r>
            <a:r>
              <a:rPr sz="1600" spc="-5" dirty="0">
                <a:latin typeface="Corbel"/>
                <a:cs typeface="Corbel"/>
              </a:rPr>
              <a:t>,</a:t>
            </a:r>
            <a:r>
              <a:rPr sz="1600" spc="-85" dirty="0">
                <a:latin typeface="Corbel"/>
                <a:cs typeface="Corbel"/>
              </a:rPr>
              <a:t> </a:t>
            </a:r>
            <a:r>
              <a:rPr sz="1600" spc="-130" dirty="0">
                <a:latin typeface="Corbel"/>
                <a:cs typeface="Corbel"/>
              </a:rPr>
              <a:t>T</a:t>
            </a:r>
            <a:r>
              <a:rPr sz="1600" spc="-10" dirty="0">
                <a:latin typeface="Corbel"/>
                <a:cs typeface="Corbel"/>
              </a:rPr>
              <a:t>.J.</a:t>
            </a:r>
            <a:r>
              <a:rPr sz="1600" spc="10" dirty="0">
                <a:latin typeface="Corbel"/>
                <a:cs typeface="Corbel"/>
              </a:rPr>
              <a:t> </a:t>
            </a:r>
            <a:r>
              <a:rPr sz="1600" spc="-5" dirty="0">
                <a:latin typeface="Corbel"/>
                <a:cs typeface="Corbel"/>
              </a:rPr>
              <a:t>(</a:t>
            </a:r>
            <a:r>
              <a:rPr sz="1600" spc="-45" dirty="0">
                <a:latin typeface="Corbel"/>
                <a:cs typeface="Corbel"/>
              </a:rPr>
              <a:t>2</a:t>
            </a:r>
            <a:r>
              <a:rPr sz="1600" spc="-15" dirty="0">
                <a:latin typeface="Corbel"/>
                <a:cs typeface="Corbel"/>
              </a:rPr>
              <a:t>0</a:t>
            </a:r>
            <a:r>
              <a:rPr sz="1600" spc="-10" dirty="0">
                <a:latin typeface="Corbel"/>
                <a:cs typeface="Corbel"/>
              </a:rPr>
              <a:t>16).</a:t>
            </a:r>
            <a:r>
              <a:rPr sz="1600" spc="-70" dirty="0">
                <a:latin typeface="Corbel"/>
                <a:cs typeface="Corbel"/>
              </a:rPr>
              <a:t> </a:t>
            </a:r>
            <a:r>
              <a:rPr sz="1600" spc="-15" dirty="0">
                <a:latin typeface="Corbel"/>
                <a:cs typeface="Corbel"/>
              </a:rPr>
              <a:t>A</a:t>
            </a:r>
            <a:r>
              <a:rPr sz="1600" spc="-5" dirty="0">
                <a:latin typeface="Corbel"/>
                <a:cs typeface="Corbel"/>
              </a:rPr>
              <a:t> </a:t>
            </a:r>
            <a:r>
              <a:rPr sz="1600" spc="-15" dirty="0">
                <a:latin typeface="Corbel"/>
                <a:cs typeface="Corbel"/>
              </a:rPr>
              <a:t>fam</a:t>
            </a:r>
            <a:r>
              <a:rPr sz="1600" spc="-5" dirty="0">
                <a:latin typeface="Corbel"/>
                <a:cs typeface="Corbel"/>
              </a:rPr>
              <a:t>ily</a:t>
            </a:r>
            <a:r>
              <a:rPr sz="1600" spc="30" dirty="0">
                <a:latin typeface="Corbel"/>
                <a:cs typeface="Corbel"/>
              </a:rPr>
              <a:t> </a:t>
            </a:r>
            <a:r>
              <a:rPr sz="1600" spc="-10" dirty="0">
                <a:latin typeface="Corbel"/>
                <a:cs typeface="Corbel"/>
              </a:rPr>
              <a:t>sys</a:t>
            </a:r>
            <a:r>
              <a:rPr sz="1600" spc="-15" dirty="0">
                <a:latin typeface="Corbel"/>
                <a:cs typeface="Corbel"/>
              </a:rPr>
              <a:t>te</a:t>
            </a:r>
            <a:r>
              <a:rPr sz="1600" spc="-20" dirty="0">
                <a:latin typeface="Corbel"/>
                <a:cs typeface="Corbel"/>
              </a:rPr>
              <a:t>m</a:t>
            </a:r>
            <a:r>
              <a:rPr sz="1600" spc="-10" dirty="0">
                <a:latin typeface="Corbel"/>
                <a:cs typeface="Corbel"/>
              </a:rPr>
              <a:t>s</a:t>
            </a:r>
            <a:r>
              <a:rPr sz="1600" spc="15" dirty="0">
                <a:latin typeface="Corbel"/>
                <a:cs typeface="Corbel"/>
              </a:rPr>
              <a:t> </a:t>
            </a:r>
            <a:r>
              <a:rPr sz="1600" spc="-10" dirty="0">
                <a:latin typeface="Corbel"/>
                <a:cs typeface="Corbel"/>
              </a:rPr>
              <a:t>p</a:t>
            </a:r>
            <a:r>
              <a:rPr sz="1600" spc="-15" dirty="0">
                <a:latin typeface="Corbel"/>
                <a:cs typeface="Corbel"/>
              </a:rPr>
              <a:t>e</a:t>
            </a:r>
            <a:r>
              <a:rPr sz="1600" spc="-5" dirty="0">
                <a:latin typeface="Corbel"/>
                <a:cs typeface="Corbel"/>
              </a:rPr>
              <a:t>r</a:t>
            </a:r>
            <a:r>
              <a:rPr sz="1600" spc="-10" dirty="0">
                <a:latin typeface="Corbel"/>
                <a:cs typeface="Corbel"/>
              </a:rPr>
              <a:t>s</a:t>
            </a:r>
            <a:r>
              <a:rPr sz="1600" spc="-5" dirty="0">
                <a:latin typeface="Corbel"/>
                <a:cs typeface="Corbel"/>
              </a:rPr>
              <a:t>p</a:t>
            </a:r>
            <a:r>
              <a:rPr sz="1600" spc="-15" dirty="0">
                <a:latin typeface="Corbel"/>
                <a:cs typeface="Corbel"/>
              </a:rPr>
              <a:t>ect</a:t>
            </a:r>
            <a:r>
              <a:rPr sz="1600" spc="-5" dirty="0">
                <a:latin typeface="Corbel"/>
                <a:cs typeface="Corbel"/>
              </a:rPr>
              <a:t>i</a:t>
            </a:r>
            <a:r>
              <a:rPr sz="1600" spc="-20" dirty="0">
                <a:latin typeface="Corbel"/>
                <a:cs typeface="Corbel"/>
              </a:rPr>
              <a:t>v</a:t>
            </a:r>
            <a:r>
              <a:rPr sz="1600" spc="-10" dirty="0">
                <a:latin typeface="Corbel"/>
                <a:cs typeface="Corbel"/>
              </a:rPr>
              <a:t>e</a:t>
            </a:r>
            <a:r>
              <a:rPr sz="1600" spc="35" dirty="0">
                <a:latin typeface="Corbel"/>
                <a:cs typeface="Corbel"/>
              </a:rPr>
              <a:t> </a:t>
            </a:r>
            <a:r>
              <a:rPr sz="1600" spc="-10" dirty="0">
                <a:latin typeface="Corbel"/>
                <a:cs typeface="Corbel"/>
              </a:rPr>
              <a:t>in</a:t>
            </a:r>
            <a:r>
              <a:rPr sz="1600" spc="10" dirty="0">
                <a:latin typeface="Corbel"/>
                <a:cs typeface="Corbel"/>
              </a:rPr>
              <a:t> </a:t>
            </a:r>
            <a:r>
              <a:rPr sz="1600" spc="-10" dirty="0">
                <a:latin typeface="Corbel"/>
                <a:cs typeface="Corbel"/>
              </a:rPr>
              <a:t>p</a:t>
            </a:r>
            <a:r>
              <a:rPr sz="1600" spc="-5" dirty="0">
                <a:latin typeface="Corbel"/>
                <a:cs typeface="Corbel"/>
              </a:rPr>
              <a:t>r</a:t>
            </a:r>
            <a:r>
              <a:rPr sz="1600" spc="-10" dirty="0">
                <a:latin typeface="Corbel"/>
                <a:cs typeface="Corbel"/>
              </a:rPr>
              <a:t>iso</a:t>
            </a:r>
            <a:r>
              <a:rPr sz="1600" spc="-15" dirty="0">
                <a:latin typeface="Corbel"/>
                <a:cs typeface="Corbel"/>
              </a:rPr>
              <a:t>ne</a:t>
            </a:r>
            <a:r>
              <a:rPr sz="1600" spc="-10" dirty="0">
                <a:latin typeface="Corbel"/>
                <a:cs typeface="Corbel"/>
              </a:rPr>
              <a:t>r</a:t>
            </a:r>
            <a:r>
              <a:rPr sz="1600" spc="-5" dirty="0">
                <a:latin typeface="Corbel"/>
                <a:cs typeface="Corbel"/>
              </a:rPr>
              <a:t> r</a:t>
            </a:r>
            <a:r>
              <a:rPr sz="1600" spc="-15" dirty="0">
                <a:latin typeface="Corbel"/>
                <a:cs typeface="Corbel"/>
              </a:rPr>
              <a:t>eent</a:t>
            </a:r>
            <a:r>
              <a:rPr sz="1600" spc="-5" dirty="0">
                <a:latin typeface="Corbel"/>
                <a:cs typeface="Corbel"/>
              </a:rPr>
              <a:t>r</a:t>
            </a:r>
            <a:r>
              <a:rPr sz="1600" spc="-80" dirty="0">
                <a:latin typeface="Corbel"/>
                <a:cs typeface="Corbel"/>
              </a:rPr>
              <a:t>y</a:t>
            </a:r>
            <a:r>
              <a:rPr sz="1600" spc="-5" dirty="0">
                <a:latin typeface="Corbel"/>
                <a:cs typeface="Corbel"/>
              </a:rPr>
              <a:t>.</a:t>
            </a:r>
            <a:r>
              <a:rPr sz="1600" spc="10" dirty="0">
                <a:latin typeface="Corbel"/>
                <a:cs typeface="Corbel"/>
              </a:rPr>
              <a:t> </a:t>
            </a:r>
            <a:r>
              <a:rPr sz="1600" spc="-10" dirty="0">
                <a:latin typeface="Corbel"/>
                <a:cs typeface="Corbel"/>
              </a:rPr>
              <a:t>In</a:t>
            </a:r>
            <a:r>
              <a:rPr sz="1600" spc="-35" dirty="0">
                <a:latin typeface="Corbel"/>
                <a:cs typeface="Corbel"/>
              </a:rPr>
              <a:t> </a:t>
            </a:r>
            <a:r>
              <a:rPr sz="1600" spc="-15" dirty="0">
                <a:latin typeface="Corbel"/>
                <a:cs typeface="Corbel"/>
              </a:rPr>
              <a:t>S</a:t>
            </a:r>
            <a:r>
              <a:rPr sz="1600" spc="-5" dirty="0">
                <a:latin typeface="Corbel"/>
                <a:cs typeface="Corbel"/>
              </a:rPr>
              <a:t>.</a:t>
            </a:r>
            <a:r>
              <a:rPr sz="1600" spc="-25" dirty="0">
                <a:latin typeface="Corbel"/>
                <a:cs typeface="Corbel"/>
              </a:rPr>
              <a:t> </a:t>
            </a:r>
            <a:r>
              <a:rPr sz="1600" spc="-15" dirty="0">
                <a:latin typeface="Corbel"/>
                <a:cs typeface="Corbel"/>
              </a:rPr>
              <a:t>St</a:t>
            </a:r>
            <a:r>
              <a:rPr sz="1600" spc="-10" dirty="0">
                <a:latin typeface="Corbel"/>
                <a:cs typeface="Corbel"/>
              </a:rPr>
              <a:t>oj</a:t>
            </a:r>
            <a:r>
              <a:rPr sz="1600" spc="-45" dirty="0">
                <a:latin typeface="Corbel"/>
                <a:cs typeface="Corbel"/>
              </a:rPr>
              <a:t>k</a:t>
            </a:r>
            <a:r>
              <a:rPr sz="1600" spc="-10" dirty="0">
                <a:latin typeface="Corbel"/>
                <a:cs typeface="Corbel"/>
              </a:rPr>
              <a:t>o</a:t>
            </a:r>
            <a:r>
              <a:rPr sz="1600" spc="-20" dirty="0">
                <a:latin typeface="Corbel"/>
                <a:cs typeface="Corbel"/>
              </a:rPr>
              <a:t>v</a:t>
            </a:r>
            <a:r>
              <a:rPr sz="1600" spc="-5" dirty="0">
                <a:latin typeface="Corbel"/>
                <a:cs typeface="Corbel"/>
              </a:rPr>
              <a:t>i</a:t>
            </a:r>
            <a:r>
              <a:rPr sz="1600" spc="-15" dirty="0">
                <a:latin typeface="Corbel"/>
                <a:cs typeface="Corbel"/>
              </a:rPr>
              <a:t>c</a:t>
            </a:r>
            <a:r>
              <a:rPr sz="1600" spc="-5" dirty="0">
                <a:latin typeface="Corbel"/>
                <a:cs typeface="Corbel"/>
              </a:rPr>
              <a:t>,</a:t>
            </a:r>
            <a:r>
              <a:rPr sz="1600" spc="35" dirty="0">
                <a:latin typeface="Corbel"/>
                <a:cs typeface="Corbel"/>
              </a:rPr>
              <a:t> </a:t>
            </a:r>
            <a:r>
              <a:rPr sz="1600" spc="-5" dirty="0">
                <a:latin typeface="Corbel"/>
                <a:cs typeface="Corbel"/>
              </a:rPr>
              <a:t>(</a:t>
            </a:r>
            <a:r>
              <a:rPr sz="1600" spc="-15" dirty="0">
                <a:latin typeface="Corbel"/>
                <a:cs typeface="Corbel"/>
              </a:rPr>
              <a:t>Ed.</a:t>
            </a:r>
            <a:r>
              <a:rPr sz="1600" spc="-5" dirty="0">
                <a:latin typeface="Corbel"/>
                <a:cs typeface="Corbel"/>
              </a:rPr>
              <a:t>),</a:t>
            </a:r>
            <a:r>
              <a:rPr sz="1600" spc="15" dirty="0">
                <a:latin typeface="Corbel"/>
                <a:cs typeface="Corbel"/>
              </a:rPr>
              <a:t> </a:t>
            </a:r>
            <a:r>
              <a:rPr sz="1600" i="1" spc="-10" dirty="0">
                <a:latin typeface="Corbel"/>
                <a:cs typeface="Corbel"/>
              </a:rPr>
              <a:t>Pris</a:t>
            </a:r>
            <a:r>
              <a:rPr sz="1600" i="1" spc="-15" dirty="0">
                <a:latin typeface="Corbel"/>
                <a:cs typeface="Corbel"/>
              </a:rPr>
              <a:t>o</a:t>
            </a:r>
            <a:r>
              <a:rPr sz="1600" i="1" spc="-10" dirty="0">
                <a:latin typeface="Corbel"/>
                <a:cs typeface="Corbel"/>
              </a:rPr>
              <a:t>ner</a:t>
            </a:r>
            <a:r>
              <a:rPr sz="1600" i="1" spc="25" dirty="0">
                <a:latin typeface="Corbel"/>
                <a:cs typeface="Corbel"/>
              </a:rPr>
              <a:t> </a:t>
            </a:r>
            <a:r>
              <a:rPr sz="1600" i="1" spc="-10" dirty="0">
                <a:latin typeface="Corbel"/>
                <a:cs typeface="Corbel"/>
              </a:rPr>
              <a:t>reen</a:t>
            </a:r>
            <a:r>
              <a:rPr sz="1600" i="1" spc="-15" dirty="0">
                <a:latin typeface="Corbel"/>
                <a:cs typeface="Corbel"/>
              </a:rPr>
              <a:t>tr</a:t>
            </a:r>
            <a:r>
              <a:rPr sz="1600" i="1" spc="-65" dirty="0">
                <a:latin typeface="Corbel"/>
                <a:cs typeface="Corbel"/>
              </a:rPr>
              <a:t>y</a:t>
            </a:r>
            <a:r>
              <a:rPr sz="1600" i="1" spc="-5" dirty="0">
                <a:latin typeface="Corbel"/>
                <a:cs typeface="Corbel"/>
              </a:rPr>
              <a:t>,</a:t>
            </a:r>
            <a:r>
              <a:rPr sz="1600" i="1" spc="20" dirty="0">
                <a:latin typeface="Corbel"/>
                <a:cs typeface="Corbel"/>
              </a:rPr>
              <a:t> </a:t>
            </a:r>
            <a:r>
              <a:rPr sz="1600" spc="-5" dirty="0">
                <a:latin typeface="Corbel"/>
                <a:cs typeface="Corbel"/>
              </a:rPr>
              <a:t>(pp</a:t>
            </a:r>
            <a:r>
              <a:rPr sz="1600" spc="-10" dirty="0">
                <a:latin typeface="Corbel"/>
                <a:cs typeface="Corbel"/>
              </a:rPr>
              <a:t>.</a:t>
            </a:r>
            <a:r>
              <a:rPr sz="1600" spc="-20" dirty="0">
                <a:latin typeface="Corbel"/>
                <a:cs typeface="Corbel"/>
              </a:rPr>
              <a:t>8</a:t>
            </a:r>
            <a:r>
              <a:rPr sz="1600" spc="-10" dirty="0">
                <a:latin typeface="Corbel"/>
                <a:cs typeface="Corbel"/>
              </a:rPr>
              <a:t>5</a:t>
            </a:r>
            <a:r>
              <a:rPr sz="1600" spc="-15" dirty="0">
                <a:latin typeface="Corbel"/>
                <a:cs typeface="Corbel"/>
              </a:rPr>
              <a:t>-</a:t>
            </a:r>
            <a:r>
              <a:rPr sz="1600" spc="-10" dirty="0">
                <a:latin typeface="Corbel"/>
                <a:cs typeface="Corbel"/>
              </a:rPr>
              <a:t>144) </a:t>
            </a:r>
            <a:r>
              <a:rPr sz="1600" spc="-5" dirty="0">
                <a:latin typeface="Corbel"/>
                <a:cs typeface="Corbel"/>
              </a:rPr>
              <a:t>.</a:t>
            </a:r>
            <a:r>
              <a:rPr sz="1600" spc="10" dirty="0">
                <a:latin typeface="Corbel"/>
                <a:cs typeface="Corbel"/>
              </a:rPr>
              <a:t> </a:t>
            </a:r>
            <a:r>
              <a:rPr sz="1600" spc="-15" dirty="0">
                <a:latin typeface="Corbel"/>
                <a:cs typeface="Corbel"/>
              </a:rPr>
              <a:t>N</a:t>
            </a:r>
            <a:r>
              <a:rPr sz="1600" spc="-95" dirty="0">
                <a:latin typeface="Corbel"/>
                <a:cs typeface="Corbel"/>
              </a:rPr>
              <a:t>Y</a:t>
            </a:r>
            <a:r>
              <a:rPr sz="1600" spc="-5" dirty="0">
                <a:latin typeface="Corbel"/>
                <a:cs typeface="Corbel"/>
              </a:rPr>
              <a:t>:</a:t>
            </a:r>
            <a:r>
              <a:rPr sz="1600" dirty="0">
                <a:latin typeface="Corbel"/>
                <a:cs typeface="Corbel"/>
              </a:rPr>
              <a:t> </a:t>
            </a:r>
            <a:r>
              <a:rPr sz="1600" spc="-10" dirty="0">
                <a:latin typeface="Corbel"/>
                <a:cs typeface="Corbel"/>
              </a:rPr>
              <a:t>P</a:t>
            </a:r>
            <a:r>
              <a:rPr sz="1600" spc="-15" dirty="0">
                <a:latin typeface="Corbel"/>
                <a:cs typeface="Corbel"/>
              </a:rPr>
              <a:t>a</a:t>
            </a:r>
            <a:r>
              <a:rPr sz="1600" spc="-5" dirty="0">
                <a:latin typeface="Corbel"/>
                <a:cs typeface="Corbel"/>
              </a:rPr>
              <a:t>lgr</a:t>
            </a:r>
            <a:r>
              <a:rPr sz="1600" spc="-15" dirty="0">
                <a:latin typeface="Corbel"/>
                <a:cs typeface="Corbel"/>
              </a:rPr>
              <a:t>a</a:t>
            </a:r>
            <a:r>
              <a:rPr sz="1600" spc="-20" dirty="0">
                <a:latin typeface="Corbel"/>
                <a:cs typeface="Corbel"/>
              </a:rPr>
              <a:t>v</a:t>
            </a:r>
            <a:r>
              <a:rPr sz="1600" spc="-10" dirty="0">
                <a:latin typeface="Corbel"/>
                <a:cs typeface="Corbel"/>
              </a:rPr>
              <a:t>e</a:t>
            </a:r>
            <a:r>
              <a:rPr sz="1600" spc="25" dirty="0">
                <a:latin typeface="Corbel"/>
                <a:cs typeface="Corbel"/>
              </a:rPr>
              <a:t> </a:t>
            </a:r>
            <a:r>
              <a:rPr sz="1600" spc="-15" dirty="0">
                <a:latin typeface="Corbel"/>
                <a:cs typeface="Corbel"/>
              </a:rPr>
              <a:t>Mac</a:t>
            </a:r>
            <a:r>
              <a:rPr sz="1600" spc="-20" dirty="0">
                <a:latin typeface="Corbel"/>
                <a:cs typeface="Corbel"/>
              </a:rPr>
              <a:t>m</a:t>
            </a:r>
            <a:r>
              <a:rPr sz="1600" spc="-5" dirty="0">
                <a:latin typeface="Corbel"/>
                <a:cs typeface="Corbel"/>
              </a:rPr>
              <a:t>ill</a:t>
            </a:r>
            <a:r>
              <a:rPr sz="1600" spc="-15" dirty="0">
                <a:latin typeface="Corbel"/>
                <a:cs typeface="Corbel"/>
              </a:rPr>
              <a:t>an.</a:t>
            </a:r>
            <a:endParaRPr sz="1600">
              <a:latin typeface="Corbel"/>
              <a:cs typeface="Corbel"/>
            </a:endParaRPr>
          </a:p>
          <a:p>
            <a:pPr marL="169545" marR="27305" indent="-156845">
              <a:lnSpc>
                <a:spcPts val="1730"/>
              </a:lnSpc>
              <a:spcBef>
                <a:spcPts val="800"/>
              </a:spcBef>
              <a:buFont typeface="Arial"/>
              <a:buChar char="•"/>
              <a:tabLst>
                <a:tab pos="170180" algn="l"/>
              </a:tabLst>
            </a:pPr>
            <a:r>
              <a:rPr sz="1600" spc="-10" dirty="0">
                <a:latin typeface="Corbel"/>
                <a:cs typeface="Corbel"/>
              </a:rPr>
              <a:t>B</a:t>
            </a:r>
            <a:r>
              <a:rPr sz="1600" spc="-5" dirty="0">
                <a:latin typeface="Corbel"/>
                <a:cs typeface="Corbel"/>
              </a:rPr>
              <a:t>r</a:t>
            </a:r>
            <a:r>
              <a:rPr sz="1600" spc="-10" dirty="0">
                <a:latin typeface="Corbel"/>
                <a:cs typeface="Corbel"/>
              </a:rPr>
              <a:t>ooks,</a:t>
            </a:r>
            <a:r>
              <a:rPr sz="1600" dirty="0">
                <a:latin typeface="Corbel"/>
                <a:cs typeface="Corbel"/>
              </a:rPr>
              <a:t> </a:t>
            </a:r>
            <a:r>
              <a:rPr sz="1600" spc="-204" dirty="0">
                <a:latin typeface="Corbel"/>
                <a:cs typeface="Corbel"/>
              </a:rPr>
              <a:t>P</a:t>
            </a:r>
            <a:r>
              <a:rPr sz="1600" spc="-10" dirty="0">
                <a:latin typeface="Corbel"/>
                <a:cs typeface="Corbel"/>
              </a:rPr>
              <a:t>.J.</a:t>
            </a:r>
            <a:r>
              <a:rPr sz="1600" spc="-5" dirty="0">
                <a:latin typeface="Corbel"/>
                <a:cs typeface="Corbel"/>
              </a:rPr>
              <a:t>,</a:t>
            </a:r>
            <a:r>
              <a:rPr sz="1600" spc="15" dirty="0">
                <a:latin typeface="Corbel"/>
                <a:cs typeface="Corbel"/>
              </a:rPr>
              <a:t> </a:t>
            </a:r>
            <a:r>
              <a:rPr sz="1600" spc="-15" dirty="0">
                <a:latin typeface="Corbel"/>
                <a:cs typeface="Corbel"/>
              </a:rPr>
              <a:t>En</a:t>
            </a:r>
            <a:r>
              <a:rPr sz="1600" spc="-10" dirty="0">
                <a:latin typeface="Corbel"/>
                <a:cs typeface="Corbel"/>
              </a:rPr>
              <a:t>o</a:t>
            </a:r>
            <a:r>
              <a:rPr sz="1600" spc="-15" dirty="0">
                <a:latin typeface="Corbel"/>
                <a:cs typeface="Corbel"/>
              </a:rPr>
              <a:t>c</a:t>
            </a:r>
            <a:r>
              <a:rPr sz="1600" spc="-10" dirty="0">
                <a:latin typeface="Corbel"/>
                <a:cs typeface="Corbel"/>
              </a:rPr>
              <a:t>h,</a:t>
            </a:r>
            <a:r>
              <a:rPr sz="1600" spc="35" dirty="0">
                <a:latin typeface="Corbel"/>
                <a:cs typeface="Corbel"/>
              </a:rPr>
              <a:t> </a:t>
            </a:r>
            <a:r>
              <a:rPr sz="1600" spc="-20" dirty="0">
                <a:latin typeface="Corbel"/>
                <a:cs typeface="Corbel"/>
              </a:rPr>
              <a:t>M</a:t>
            </a:r>
            <a:r>
              <a:rPr sz="1600" spc="-10" dirty="0">
                <a:latin typeface="Corbel"/>
                <a:cs typeface="Corbel"/>
              </a:rPr>
              <a:t>.</a:t>
            </a:r>
            <a:r>
              <a:rPr sz="1600" spc="-25" dirty="0">
                <a:latin typeface="Corbel"/>
                <a:cs typeface="Corbel"/>
              </a:rPr>
              <a:t>A</a:t>
            </a:r>
            <a:r>
              <a:rPr sz="1600" spc="-10" dirty="0">
                <a:latin typeface="Corbel"/>
                <a:cs typeface="Corbel"/>
              </a:rPr>
              <a:t>.</a:t>
            </a:r>
            <a:r>
              <a:rPr sz="1600" spc="-5" dirty="0">
                <a:latin typeface="Corbel"/>
                <a:cs typeface="Corbel"/>
              </a:rPr>
              <a:t>,</a:t>
            </a:r>
            <a:r>
              <a:rPr sz="1600" spc="-45" dirty="0">
                <a:latin typeface="Corbel"/>
                <a:cs typeface="Corbel"/>
              </a:rPr>
              <a:t> </a:t>
            </a:r>
            <a:r>
              <a:rPr sz="1600" spc="-10" dirty="0">
                <a:latin typeface="Corbel"/>
                <a:cs typeface="Corbel"/>
              </a:rPr>
              <a:t>Gol</a:t>
            </a:r>
            <a:r>
              <a:rPr sz="1600" spc="-15" dirty="0">
                <a:latin typeface="Corbel"/>
                <a:cs typeface="Corbel"/>
              </a:rPr>
              <a:t>d</a:t>
            </a:r>
            <a:r>
              <a:rPr sz="1600" spc="-20" dirty="0">
                <a:latin typeface="Corbel"/>
                <a:cs typeface="Corbel"/>
              </a:rPr>
              <a:t>m</a:t>
            </a:r>
            <a:r>
              <a:rPr sz="1600" spc="-15" dirty="0">
                <a:latin typeface="Corbel"/>
                <a:cs typeface="Corbel"/>
              </a:rPr>
              <a:t>an</a:t>
            </a:r>
            <a:r>
              <a:rPr sz="1600" spc="-5" dirty="0">
                <a:latin typeface="Corbel"/>
                <a:cs typeface="Corbel"/>
              </a:rPr>
              <a:t>,</a:t>
            </a:r>
            <a:r>
              <a:rPr sz="1600" spc="50" dirty="0">
                <a:latin typeface="Corbel"/>
                <a:cs typeface="Corbel"/>
              </a:rPr>
              <a:t> </a:t>
            </a:r>
            <a:r>
              <a:rPr sz="1600" spc="-55" dirty="0">
                <a:latin typeface="Corbel"/>
                <a:cs typeface="Corbel"/>
              </a:rPr>
              <a:t>D</a:t>
            </a:r>
            <a:r>
              <a:rPr sz="1600" spc="-10" dirty="0">
                <a:latin typeface="Corbel"/>
                <a:cs typeface="Corbel"/>
              </a:rPr>
              <a:t>.</a:t>
            </a:r>
            <a:r>
              <a:rPr sz="1600" spc="-5" dirty="0">
                <a:latin typeface="Corbel"/>
                <a:cs typeface="Corbel"/>
              </a:rPr>
              <a:t>,</a:t>
            </a:r>
            <a:r>
              <a:rPr sz="1600" spc="25" dirty="0">
                <a:latin typeface="Corbel"/>
                <a:cs typeface="Corbel"/>
              </a:rPr>
              <a:t> </a:t>
            </a:r>
            <a:r>
              <a:rPr sz="1600" spc="-15" dirty="0">
                <a:latin typeface="Corbel"/>
                <a:cs typeface="Corbel"/>
              </a:rPr>
              <a:t>L</a:t>
            </a:r>
            <a:r>
              <a:rPr sz="1600" spc="-5" dirty="0">
                <a:latin typeface="Corbel"/>
                <a:cs typeface="Corbel"/>
              </a:rPr>
              <a:t>i,</a:t>
            </a:r>
            <a:r>
              <a:rPr sz="1600" spc="-95" dirty="0">
                <a:latin typeface="Corbel"/>
                <a:cs typeface="Corbel"/>
              </a:rPr>
              <a:t> </a:t>
            </a:r>
            <a:r>
              <a:rPr sz="1600" spc="-130" dirty="0">
                <a:latin typeface="Corbel"/>
                <a:cs typeface="Corbel"/>
              </a:rPr>
              <a:t>T</a:t>
            </a:r>
            <a:r>
              <a:rPr sz="1600" spc="-10" dirty="0">
                <a:latin typeface="Corbel"/>
                <a:cs typeface="Corbel"/>
              </a:rPr>
              <a:t>.</a:t>
            </a:r>
            <a:r>
              <a:rPr sz="1600" spc="-20" dirty="0">
                <a:latin typeface="Corbel"/>
                <a:cs typeface="Corbel"/>
              </a:rPr>
              <a:t>K</a:t>
            </a:r>
            <a:r>
              <a:rPr sz="1600" spc="-10" dirty="0">
                <a:latin typeface="Corbel"/>
                <a:cs typeface="Corbel"/>
              </a:rPr>
              <a:t>.</a:t>
            </a:r>
            <a:r>
              <a:rPr sz="1600" spc="-5" dirty="0">
                <a:latin typeface="Corbel"/>
                <a:cs typeface="Corbel"/>
              </a:rPr>
              <a:t>,</a:t>
            </a:r>
            <a:r>
              <a:rPr sz="1600" spc="10" dirty="0">
                <a:latin typeface="Corbel"/>
                <a:cs typeface="Corbel"/>
              </a:rPr>
              <a:t> </a:t>
            </a:r>
            <a:r>
              <a:rPr sz="1600" spc="-15" dirty="0">
                <a:latin typeface="Corbel"/>
                <a:cs typeface="Corbel"/>
              </a:rPr>
              <a:t>&amp;</a:t>
            </a:r>
            <a:r>
              <a:rPr sz="1600" spc="-165" dirty="0">
                <a:latin typeface="Corbel"/>
                <a:cs typeface="Corbel"/>
              </a:rPr>
              <a:t> </a:t>
            </a:r>
            <a:r>
              <a:rPr sz="1600" spc="-135" dirty="0">
                <a:latin typeface="Corbel"/>
                <a:cs typeface="Corbel"/>
              </a:rPr>
              <a:t>Y</a:t>
            </a:r>
            <a:r>
              <a:rPr sz="1600" spc="-10" dirty="0">
                <a:latin typeface="Corbel"/>
                <a:cs typeface="Corbel"/>
              </a:rPr>
              <a:t>o</a:t>
            </a:r>
            <a:r>
              <a:rPr sz="1600" spc="-45" dirty="0">
                <a:latin typeface="Corbel"/>
                <a:cs typeface="Corbel"/>
              </a:rPr>
              <a:t>k</a:t>
            </a:r>
            <a:r>
              <a:rPr sz="1600" spc="-10" dirty="0">
                <a:latin typeface="Corbel"/>
                <a:cs typeface="Corbel"/>
              </a:rPr>
              <a:t>oy</a:t>
            </a:r>
            <a:r>
              <a:rPr sz="1600" spc="-15" dirty="0">
                <a:latin typeface="Corbel"/>
                <a:cs typeface="Corbel"/>
              </a:rPr>
              <a:t>a</a:t>
            </a:r>
            <a:r>
              <a:rPr sz="1600" spc="-20" dirty="0">
                <a:latin typeface="Corbel"/>
                <a:cs typeface="Corbel"/>
              </a:rPr>
              <a:t>m</a:t>
            </a:r>
            <a:r>
              <a:rPr sz="1600" spc="-15" dirty="0">
                <a:latin typeface="Corbel"/>
                <a:cs typeface="Corbel"/>
              </a:rPr>
              <a:t>a</a:t>
            </a:r>
            <a:r>
              <a:rPr sz="1600" spc="-5" dirty="0">
                <a:latin typeface="Corbel"/>
                <a:cs typeface="Corbel"/>
              </a:rPr>
              <a:t>,</a:t>
            </a:r>
            <a:r>
              <a:rPr sz="1600" spc="-60" dirty="0">
                <a:latin typeface="Corbel"/>
                <a:cs typeface="Corbel"/>
              </a:rPr>
              <a:t> </a:t>
            </a:r>
            <a:r>
              <a:rPr sz="1600" spc="-25" dirty="0">
                <a:latin typeface="Corbel"/>
                <a:cs typeface="Corbel"/>
              </a:rPr>
              <a:t>A</a:t>
            </a:r>
            <a:r>
              <a:rPr sz="1600" spc="-5" dirty="0">
                <a:latin typeface="Corbel"/>
                <a:cs typeface="Corbel"/>
              </a:rPr>
              <a:t>.</a:t>
            </a:r>
            <a:r>
              <a:rPr sz="1600" spc="10" dirty="0">
                <a:latin typeface="Corbel"/>
                <a:cs typeface="Corbel"/>
              </a:rPr>
              <a:t> </a:t>
            </a:r>
            <a:r>
              <a:rPr sz="1600" spc="-5" dirty="0">
                <a:latin typeface="Corbel"/>
                <a:cs typeface="Corbel"/>
              </a:rPr>
              <a:t>(</a:t>
            </a:r>
            <a:r>
              <a:rPr sz="1600" spc="-50" dirty="0">
                <a:latin typeface="Corbel"/>
                <a:cs typeface="Corbel"/>
              </a:rPr>
              <a:t>2</a:t>
            </a:r>
            <a:r>
              <a:rPr sz="1600" spc="-15" dirty="0">
                <a:latin typeface="Corbel"/>
                <a:cs typeface="Corbel"/>
              </a:rPr>
              <a:t>00</a:t>
            </a:r>
            <a:r>
              <a:rPr sz="1600" spc="-10" dirty="0">
                <a:latin typeface="Corbel"/>
                <a:cs typeface="Corbel"/>
              </a:rPr>
              <a:t>9).</a:t>
            </a:r>
            <a:r>
              <a:rPr sz="1600" spc="-95" dirty="0">
                <a:latin typeface="Corbel"/>
                <a:cs typeface="Corbel"/>
              </a:rPr>
              <a:t> </a:t>
            </a:r>
            <a:r>
              <a:rPr sz="1600" spc="-10" dirty="0">
                <a:latin typeface="Corbel"/>
                <a:cs typeface="Corbel"/>
              </a:rPr>
              <a:t>The</a:t>
            </a:r>
            <a:r>
              <a:rPr sz="1600" spc="10" dirty="0">
                <a:latin typeface="Corbel"/>
                <a:cs typeface="Corbel"/>
              </a:rPr>
              <a:t> </a:t>
            </a:r>
            <a:r>
              <a:rPr sz="1600" spc="-1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a:t>
            </a:r>
            <a:r>
              <a:rPr sz="1600" spc="15" dirty="0">
                <a:latin typeface="Corbel"/>
                <a:cs typeface="Corbel"/>
              </a:rPr>
              <a:t> </a:t>
            </a:r>
            <a:r>
              <a:rPr sz="1600" spc="-10" dirty="0">
                <a:latin typeface="Corbel"/>
                <a:cs typeface="Corbel"/>
              </a:rPr>
              <a:t>flushi</a:t>
            </a:r>
            <a:r>
              <a:rPr sz="1600" spc="-15" dirty="0">
                <a:latin typeface="Corbel"/>
                <a:cs typeface="Corbel"/>
              </a:rPr>
              <a:t>n</a:t>
            </a:r>
            <a:r>
              <a:rPr sz="1600" spc="-10" dirty="0">
                <a:latin typeface="Corbel"/>
                <a:cs typeface="Corbel"/>
              </a:rPr>
              <a:t>g</a:t>
            </a:r>
            <a:r>
              <a:rPr sz="1600" spc="-5" dirty="0">
                <a:latin typeface="Corbel"/>
                <a:cs typeface="Corbel"/>
              </a:rPr>
              <a:t> r</a:t>
            </a:r>
            <a:r>
              <a:rPr sz="1600" spc="-15" dirty="0">
                <a:latin typeface="Corbel"/>
                <a:cs typeface="Corbel"/>
              </a:rPr>
              <a:t>e</a:t>
            </a:r>
            <a:r>
              <a:rPr sz="1600" spc="-10" dirty="0">
                <a:latin typeface="Corbel"/>
                <a:cs typeface="Corbel"/>
              </a:rPr>
              <a:t>s</a:t>
            </a:r>
            <a:r>
              <a:rPr sz="1600" spc="-5" dirty="0">
                <a:latin typeface="Corbel"/>
                <a:cs typeface="Corbel"/>
              </a:rPr>
              <a:t>p</a:t>
            </a:r>
            <a:r>
              <a:rPr sz="1600" spc="-10" dirty="0">
                <a:latin typeface="Corbel"/>
                <a:cs typeface="Corbel"/>
              </a:rPr>
              <a:t>o</a:t>
            </a:r>
            <a:r>
              <a:rPr sz="1600" spc="-15" dirty="0">
                <a:latin typeface="Corbel"/>
                <a:cs typeface="Corbel"/>
              </a:rPr>
              <a:t>n</a:t>
            </a:r>
            <a:r>
              <a:rPr sz="1600" spc="-10" dirty="0">
                <a:latin typeface="Corbel"/>
                <a:cs typeface="Corbel"/>
              </a:rPr>
              <a:t>s</a:t>
            </a:r>
            <a:r>
              <a:rPr sz="1600" spc="-15" dirty="0">
                <a:latin typeface="Corbel"/>
                <a:cs typeface="Corbel"/>
              </a:rPr>
              <a:t>e</a:t>
            </a:r>
            <a:r>
              <a:rPr sz="1600" spc="-5" dirty="0">
                <a:latin typeface="Corbel"/>
                <a:cs typeface="Corbel"/>
              </a:rPr>
              <a:t>:</a:t>
            </a:r>
            <a:r>
              <a:rPr sz="1600" spc="-35" dirty="0">
                <a:latin typeface="Corbel"/>
                <a:cs typeface="Corbel"/>
              </a:rPr>
              <a:t> </a:t>
            </a:r>
            <a:r>
              <a:rPr sz="1600" spc="-25" dirty="0">
                <a:latin typeface="Corbel"/>
                <a:cs typeface="Corbel"/>
              </a:rPr>
              <a:t>A</a:t>
            </a:r>
            <a:r>
              <a:rPr sz="1600" spc="-10" dirty="0">
                <a:latin typeface="Corbel"/>
                <a:cs typeface="Corbel"/>
              </a:rPr>
              <a:t>n</a:t>
            </a:r>
            <a:r>
              <a:rPr sz="1600" spc="10" dirty="0">
                <a:latin typeface="Corbel"/>
                <a:cs typeface="Corbel"/>
              </a:rPr>
              <a:t> </a:t>
            </a:r>
            <a:r>
              <a:rPr sz="1600" spc="-10" dirty="0">
                <a:latin typeface="Corbel"/>
                <a:cs typeface="Corbel"/>
              </a:rPr>
              <a:t>u</a:t>
            </a:r>
            <a:r>
              <a:rPr sz="1600" spc="-15" dirty="0">
                <a:latin typeface="Corbel"/>
                <a:cs typeface="Corbel"/>
              </a:rPr>
              <a:t>n</a:t>
            </a:r>
            <a:r>
              <a:rPr sz="1600" spc="-5" dirty="0">
                <a:latin typeface="Corbel"/>
                <a:cs typeface="Corbel"/>
              </a:rPr>
              <a:t>r</a:t>
            </a:r>
            <a:r>
              <a:rPr sz="1600" spc="-15" dirty="0">
                <a:latin typeface="Corbel"/>
                <a:cs typeface="Corbel"/>
              </a:rPr>
              <a:t>ec</a:t>
            </a:r>
            <a:r>
              <a:rPr sz="1600" spc="-10" dirty="0">
                <a:latin typeface="Corbel"/>
                <a:cs typeface="Corbel"/>
              </a:rPr>
              <a:t>o</a:t>
            </a:r>
            <a:r>
              <a:rPr sz="1600" spc="-5" dirty="0">
                <a:latin typeface="Corbel"/>
                <a:cs typeface="Corbel"/>
              </a:rPr>
              <a:t>g</a:t>
            </a:r>
            <a:r>
              <a:rPr sz="1600" spc="-15" dirty="0">
                <a:latin typeface="Corbel"/>
                <a:cs typeface="Corbel"/>
              </a:rPr>
              <a:t>n</a:t>
            </a:r>
            <a:r>
              <a:rPr sz="1600" spc="-5" dirty="0">
                <a:latin typeface="Corbel"/>
                <a:cs typeface="Corbel"/>
              </a:rPr>
              <a:t>i</a:t>
            </a:r>
            <a:r>
              <a:rPr sz="1600" spc="-15" dirty="0">
                <a:latin typeface="Corbel"/>
                <a:cs typeface="Corbel"/>
              </a:rPr>
              <a:t>ze</a:t>
            </a:r>
            <a:r>
              <a:rPr sz="1600" spc="-10" dirty="0">
                <a:latin typeface="Corbel"/>
                <a:cs typeface="Corbel"/>
              </a:rPr>
              <a:t>d</a:t>
            </a:r>
            <a:r>
              <a:rPr sz="1600" spc="45" dirty="0">
                <a:latin typeface="Corbel"/>
                <a:cs typeface="Corbel"/>
              </a:rPr>
              <a:t> </a:t>
            </a:r>
            <a:r>
              <a:rPr sz="1600" spc="-5" dirty="0">
                <a:latin typeface="Corbel"/>
                <a:cs typeface="Corbel"/>
              </a:rPr>
              <a:t>r</a:t>
            </a:r>
            <a:r>
              <a:rPr sz="1600" spc="-10" dirty="0">
                <a:latin typeface="Corbel"/>
                <a:cs typeface="Corbel"/>
              </a:rPr>
              <a:t>isk</a:t>
            </a:r>
            <a:r>
              <a:rPr sz="1600" spc="5" dirty="0">
                <a:latin typeface="Corbel"/>
                <a:cs typeface="Corbel"/>
              </a:rPr>
              <a:t> </a:t>
            </a:r>
            <a:r>
              <a:rPr sz="1600" spc="-15" dirty="0">
                <a:latin typeface="Corbel"/>
                <a:cs typeface="Corbel"/>
              </a:rPr>
              <a:t>fact</a:t>
            </a:r>
            <a:r>
              <a:rPr sz="1600" spc="-10" dirty="0">
                <a:latin typeface="Corbel"/>
                <a:cs typeface="Corbel"/>
              </a:rPr>
              <a:t>or</a:t>
            </a:r>
            <a:r>
              <a:rPr sz="1600" spc="20" dirty="0">
                <a:latin typeface="Corbel"/>
                <a:cs typeface="Corbel"/>
              </a:rPr>
              <a:t> </a:t>
            </a:r>
            <a:r>
              <a:rPr sz="1600" spc="-10" dirty="0">
                <a:latin typeface="Corbel"/>
                <a:cs typeface="Corbel"/>
              </a:rPr>
              <a:t>for</a:t>
            </a:r>
            <a:r>
              <a:rPr sz="1600" spc="20" dirty="0">
                <a:latin typeface="Corbel"/>
                <a:cs typeface="Corbel"/>
              </a:rPr>
              <a:t> </a:t>
            </a:r>
            <a:r>
              <a:rPr sz="1600" spc="-15" dirty="0">
                <a:latin typeface="Corbel"/>
                <a:cs typeface="Corbel"/>
              </a:rPr>
              <a:t>e</a:t>
            </a:r>
            <a:r>
              <a:rPr sz="1600" spc="-10" dirty="0">
                <a:latin typeface="Corbel"/>
                <a:cs typeface="Corbel"/>
              </a:rPr>
              <a:t>so</a:t>
            </a:r>
            <a:r>
              <a:rPr sz="1600" spc="-5" dirty="0">
                <a:latin typeface="Corbel"/>
                <a:cs typeface="Corbel"/>
              </a:rPr>
              <a:t>p</a:t>
            </a:r>
            <a:r>
              <a:rPr sz="1600" spc="-10" dirty="0">
                <a:latin typeface="Corbel"/>
                <a:cs typeface="Corbel"/>
              </a:rPr>
              <a:t>h</a:t>
            </a:r>
            <a:r>
              <a:rPr sz="1600" spc="-15" dirty="0">
                <a:latin typeface="Corbel"/>
                <a:cs typeface="Corbel"/>
              </a:rPr>
              <a:t>a</a:t>
            </a:r>
            <a:r>
              <a:rPr sz="1600" spc="-5" dirty="0">
                <a:latin typeface="Corbel"/>
                <a:cs typeface="Corbel"/>
              </a:rPr>
              <a:t>g</a:t>
            </a:r>
            <a:r>
              <a:rPr sz="1600" spc="-15" dirty="0">
                <a:latin typeface="Corbel"/>
                <a:cs typeface="Corbel"/>
              </a:rPr>
              <a:t>ea</a:t>
            </a:r>
            <a:r>
              <a:rPr sz="1600" spc="-5" dirty="0">
                <a:latin typeface="Corbel"/>
                <a:cs typeface="Corbel"/>
              </a:rPr>
              <a:t>l</a:t>
            </a:r>
            <a:r>
              <a:rPr sz="1600" spc="25" dirty="0">
                <a:latin typeface="Corbel"/>
                <a:cs typeface="Corbel"/>
              </a:rPr>
              <a:t> </a:t>
            </a:r>
            <a:r>
              <a:rPr sz="1600" spc="-15" dirty="0">
                <a:latin typeface="Corbel"/>
                <a:cs typeface="Corbel"/>
              </a:rPr>
              <a:t>cance</a:t>
            </a:r>
            <a:r>
              <a:rPr sz="1600" spc="-10" dirty="0">
                <a:latin typeface="Corbel"/>
                <a:cs typeface="Corbel"/>
              </a:rPr>
              <a:t>r</a:t>
            </a:r>
            <a:r>
              <a:rPr sz="1600" spc="45" dirty="0">
                <a:latin typeface="Corbel"/>
                <a:cs typeface="Corbel"/>
              </a:rPr>
              <a:t> </a:t>
            </a:r>
            <a:r>
              <a:rPr sz="1600" spc="-10" dirty="0">
                <a:latin typeface="Corbel"/>
                <a:cs typeface="Corbel"/>
              </a:rPr>
              <a:t>f</a:t>
            </a:r>
            <a:r>
              <a:rPr sz="1600" spc="-5" dirty="0">
                <a:latin typeface="Corbel"/>
                <a:cs typeface="Corbel"/>
              </a:rPr>
              <a:t>r</a:t>
            </a:r>
            <a:r>
              <a:rPr sz="1600" spc="-15" dirty="0">
                <a:latin typeface="Corbel"/>
                <a:cs typeface="Corbel"/>
              </a:rPr>
              <a:t>om</a:t>
            </a:r>
            <a:r>
              <a:rPr sz="1600" dirty="0">
                <a:latin typeface="Corbel"/>
                <a:cs typeface="Corbel"/>
              </a:rPr>
              <a:t> </a:t>
            </a:r>
            <a:r>
              <a:rPr sz="1600" spc="-1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a:t>
            </a:r>
            <a:r>
              <a:rPr sz="1600" spc="15" dirty="0">
                <a:latin typeface="Corbel"/>
                <a:cs typeface="Corbel"/>
              </a:rPr>
              <a:t> </a:t>
            </a:r>
            <a:r>
              <a:rPr sz="1600" spc="-15" dirty="0">
                <a:latin typeface="Corbel"/>
                <a:cs typeface="Corbel"/>
              </a:rPr>
              <a:t>c</a:t>
            </a:r>
            <a:r>
              <a:rPr sz="1600" spc="-10" dirty="0">
                <a:latin typeface="Corbel"/>
                <a:cs typeface="Corbel"/>
              </a:rPr>
              <a:t>o</a:t>
            </a:r>
            <a:r>
              <a:rPr sz="1600" spc="-15" dirty="0">
                <a:latin typeface="Corbel"/>
                <a:cs typeface="Corbel"/>
              </a:rPr>
              <a:t>n</a:t>
            </a:r>
            <a:r>
              <a:rPr sz="1600" spc="-10" dirty="0">
                <a:latin typeface="Corbel"/>
                <a:cs typeface="Corbel"/>
              </a:rPr>
              <a:t>su</a:t>
            </a:r>
            <a:r>
              <a:rPr sz="1600" spc="-20" dirty="0">
                <a:latin typeface="Corbel"/>
                <a:cs typeface="Corbel"/>
              </a:rPr>
              <a:t>m</a:t>
            </a:r>
            <a:r>
              <a:rPr sz="1600" spc="-5" dirty="0">
                <a:latin typeface="Corbel"/>
                <a:cs typeface="Corbel"/>
              </a:rPr>
              <a:t>p</a:t>
            </a:r>
            <a:r>
              <a:rPr sz="1600" spc="-15" dirty="0">
                <a:latin typeface="Corbel"/>
                <a:cs typeface="Corbel"/>
              </a:rPr>
              <a:t>t</a:t>
            </a:r>
            <a:r>
              <a:rPr sz="1600" spc="-10" dirty="0">
                <a:latin typeface="Corbel"/>
                <a:cs typeface="Corbel"/>
              </a:rPr>
              <a:t>io</a:t>
            </a:r>
            <a:r>
              <a:rPr sz="1600" spc="-15" dirty="0">
                <a:latin typeface="Corbel"/>
                <a:cs typeface="Corbel"/>
              </a:rPr>
              <a:t>n.</a:t>
            </a:r>
            <a:r>
              <a:rPr sz="1600" spc="-10" dirty="0">
                <a:latin typeface="Corbel"/>
                <a:cs typeface="Corbel"/>
              </a:rPr>
              <a:t> Plos</a:t>
            </a:r>
            <a:r>
              <a:rPr sz="1600" spc="5" dirty="0">
                <a:latin typeface="Corbel"/>
                <a:cs typeface="Corbel"/>
              </a:rPr>
              <a:t> </a:t>
            </a:r>
            <a:r>
              <a:rPr sz="1600" spc="-15" dirty="0">
                <a:latin typeface="Corbel"/>
                <a:cs typeface="Corbel"/>
              </a:rPr>
              <a:t>Med</a:t>
            </a:r>
            <a:r>
              <a:rPr sz="1600" spc="-5" dirty="0">
                <a:latin typeface="Corbel"/>
                <a:cs typeface="Corbel"/>
              </a:rPr>
              <a:t>,</a:t>
            </a:r>
            <a:r>
              <a:rPr sz="1600" spc="35" dirty="0">
                <a:latin typeface="Corbel"/>
                <a:cs typeface="Corbel"/>
              </a:rPr>
              <a:t> </a:t>
            </a:r>
            <a:r>
              <a:rPr sz="1600" spc="-10" dirty="0">
                <a:latin typeface="Corbel"/>
                <a:cs typeface="Corbel"/>
              </a:rPr>
              <a:t>6(</a:t>
            </a:r>
            <a:r>
              <a:rPr sz="1600" spc="-15" dirty="0">
                <a:latin typeface="Corbel"/>
                <a:cs typeface="Corbel"/>
              </a:rPr>
              <a:t>3</a:t>
            </a:r>
            <a:r>
              <a:rPr sz="1600" spc="-5" dirty="0">
                <a:latin typeface="Corbel"/>
                <a:cs typeface="Corbel"/>
              </a:rPr>
              <a:t>),</a:t>
            </a:r>
            <a:r>
              <a:rPr sz="1600" dirty="0">
                <a:latin typeface="Corbel"/>
                <a:cs typeface="Corbel"/>
              </a:rPr>
              <a:t> </a:t>
            </a:r>
            <a:r>
              <a:rPr sz="1600" spc="-15" dirty="0">
                <a:latin typeface="Corbel"/>
                <a:cs typeface="Corbel"/>
              </a:rPr>
              <a:t>e</a:t>
            </a:r>
            <a:r>
              <a:rPr sz="1600" spc="-10" dirty="0">
                <a:latin typeface="Corbel"/>
                <a:cs typeface="Corbel"/>
              </a:rPr>
              <a:t>1</a:t>
            </a:r>
            <a:r>
              <a:rPr sz="1600" spc="-15" dirty="0">
                <a:latin typeface="Corbel"/>
                <a:cs typeface="Corbel"/>
              </a:rPr>
              <a:t>000</a:t>
            </a:r>
            <a:r>
              <a:rPr sz="1600" spc="-45" dirty="0">
                <a:latin typeface="Corbel"/>
                <a:cs typeface="Corbel"/>
              </a:rPr>
              <a:t>5</a:t>
            </a:r>
            <a:r>
              <a:rPr sz="1600" spc="-15" dirty="0">
                <a:latin typeface="Corbel"/>
                <a:cs typeface="Corbel"/>
              </a:rPr>
              <a:t>0</a:t>
            </a:r>
            <a:r>
              <a:rPr sz="1600" spc="-5" dirty="0">
                <a:latin typeface="Corbel"/>
                <a:cs typeface="Corbel"/>
              </a:rPr>
              <a:t>.</a:t>
            </a:r>
            <a:r>
              <a:rPr sz="1600" spc="35" dirty="0">
                <a:latin typeface="Corbel"/>
                <a:cs typeface="Corbel"/>
              </a:rPr>
              <a:t> </a:t>
            </a:r>
            <a:r>
              <a:rPr sz="1600" spc="-45" dirty="0">
                <a:latin typeface="Corbel"/>
                <a:cs typeface="Corbel"/>
              </a:rPr>
              <a:t>R</a:t>
            </a:r>
            <a:r>
              <a:rPr sz="1600" spc="-15" dirty="0">
                <a:latin typeface="Corbel"/>
                <a:cs typeface="Corbel"/>
              </a:rPr>
              <a:t>et</a:t>
            </a:r>
            <a:r>
              <a:rPr sz="1600" spc="-5" dirty="0">
                <a:latin typeface="Corbel"/>
                <a:cs typeface="Corbel"/>
              </a:rPr>
              <a:t>ri</a:t>
            </a:r>
            <a:r>
              <a:rPr sz="1600" spc="-25" dirty="0">
                <a:latin typeface="Corbel"/>
                <a:cs typeface="Corbel"/>
              </a:rPr>
              <a:t>e</a:t>
            </a:r>
            <a:r>
              <a:rPr sz="1600" spc="-20" dirty="0">
                <a:latin typeface="Corbel"/>
                <a:cs typeface="Corbel"/>
              </a:rPr>
              <a:t>v</a:t>
            </a:r>
            <a:r>
              <a:rPr sz="1600" spc="-15" dirty="0">
                <a:latin typeface="Corbel"/>
                <a:cs typeface="Corbel"/>
              </a:rPr>
              <a:t>e</a:t>
            </a:r>
            <a:r>
              <a:rPr sz="1600" spc="-10" dirty="0">
                <a:latin typeface="Corbel"/>
                <a:cs typeface="Corbel"/>
              </a:rPr>
              <a:t>d</a:t>
            </a:r>
            <a:r>
              <a:rPr sz="1600" spc="45" dirty="0">
                <a:latin typeface="Corbel"/>
                <a:cs typeface="Corbel"/>
              </a:rPr>
              <a:t> </a:t>
            </a:r>
            <a:r>
              <a:rPr sz="1600" spc="-10" dirty="0">
                <a:latin typeface="Corbel"/>
                <a:cs typeface="Corbel"/>
              </a:rPr>
              <a:t>f</a:t>
            </a:r>
            <a:r>
              <a:rPr sz="1600" spc="-5" dirty="0">
                <a:latin typeface="Corbel"/>
                <a:cs typeface="Corbel"/>
              </a:rPr>
              <a:t>r</a:t>
            </a:r>
            <a:r>
              <a:rPr sz="1600" spc="-15" dirty="0">
                <a:latin typeface="Corbel"/>
                <a:cs typeface="Corbel"/>
              </a:rPr>
              <a:t>om</a:t>
            </a:r>
            <a:r>
              <a:rPr sz="1600" spc="-5" dirty="0">
                <a:latin typeface="Corbel"/>
                <a:cs typeface="Corbel"/>
              </a:rPr>
              <a:t> </a:t>
            </a:r>
            <a:r>
              <a:rPr sz="1600" u="heavy" spc="-10" dirty="0">
                <a:solidFill>
                  <a:srgbClr val="6B9F25"/>
                </a:solidFill>
                <a:latin typeface="Corbel"/>
                <a:cs typeface="Corbel"/>
                <a:hlinkClick r:id="rId4"/>
              </a:rPr>
              <a:t>h</a:t>
            </a:r>
            <a:r>
              <a:rPr sz="1600" u="heavy" spc="-15" dirty="0">
                <a:solidFill>
                  <a:srgbClr val="6B9F25"/>
                </a:solidFill>
                <a:latin typeface="Corbel"/>
                <a:cs typeface="Corbel"/>
                <a:hlinkClick r:id="rId4"/>
              </a:rPr>
              <a:t>tt</a:t>
            </a:r>
            <a:r>
              <a:rPr sz="1600" u="heavy" spc="-10" dirty="0">
                <a:solidFill>
                  <a:srgbClr val="6B9F25"/>
                </a:solidFill>
                <a:latin typeface="Corbel"/>
                <a:cs typeface="Corbel"/>
                <a:hlinkClick r:id="rId4"/>
              </a:rPr>
              <a:t>ps:</a:t>
            </a:r>
            <a:r>
              <a:rPr sz="1600" u="heavy" dirty="0">
                <a:solidFill>
                  <a:srgbClr val="6B9F25"/>
                </a:solidFill>
                <a:latin typeface="Corbel"/>
                <a:cs typeface="Corbel"/>
                <a:hlinkClick r:id="rId4"/>
              </a:rPr>
              <a:t>//</a:t>
            </a:r>
            <a:r>
              <a:rPr sz="1600" u="heavy" spc="-15" dirty="0">
                <a:solidFill>
                  <a:srgbClr val="6B9F25"/>
                </a:solidFill>
                <a:latin typeface="Corbel"/>
                <a:cs typeface="Corbel"/>
                <a:hlinkClick r:id="rId4"/>
              </a:rPr>
              <a:t>ww</a:t>
            </a:r>
            <a:r>
              <a:rPr sz="1600" u="heavy" spc="-60" dirty="0">
                <a:solidFill>
                  <a:srgbClr val="6B9F25"/>
                </a:solidFill>
                <a:latin typeface="Corbel"/>
                <a:cs typeface="Corbel"/>
                <a:hlinkClick r:id="rId4"/>
              </a:rPr>
              <a:t>w</a:t>
            </a:r>
            <a:r>
              <a:rPr sz="1600" u="heavy" spc="-15" dirty="0">
                <a:solidFill>
                  <a:srgbClr val="6B9F25"/>
                </a:solidFill>
                <a:latin typeface="Corbel"/>
                <a:cs typeface="Corbel"/>
                <a:hlinkClick r:id="rId4"/>
              </a:rPr>
              <a:t>.ncb</a:t>
            </a:r>
            <a:r>
              <a:rPr sz="1600" u="heavy" spc="-5" dirty="0">
                <a:solidFill>
                  <a:srgbClr val="6B9F25"/>
                </a:solidFill>
                <a:latin typeface="Corbel"/>
                <a:cs typeface="Corbel"/>
                <a:hlinkClick r:id="rId4"/>
              </a:rPr>
              <a:t>i</a:t>
            </a:r>
            <a:r>
              <a:rPr sz="1600" u="heavy" spc="-15" dirty="0">
                <a:solidFill>
                  <a:srgbClr val="6B9F25"/>
                </a:solidFill>
                <a:latin typeface="Corbel"/>
                <a:cs typeface="Corbel"/>
                <a:hlinkClick r:id="rId4"/>
              </a:rPr>
              <a:t>.n</a:t>
            </a:r>
            <a:r>
              <a:rPr sz="1600" u="heavy" spc="-5" dirty="0">
                <a:solidFill>
                  <a:srgbClr val="6B9F25"/>
                </a:solidFill>
                <a:latin typeface="Corbel"/>
                <a:cs typeface="Corbel"/>
                <a:hlinkClick r:id="rId4"/>
              </a:rPr>
              <a:t>l</a:t>
            </a:r>
            <a:r>
              <a:rPr sz="1600" u="heavy" spc="-20" dirty="0">
                <a:solidFill>
                  <a:srgbClr val="6B9F25"/>
                </a:solidFill>
                <a:latin typeface="Corbel"/>
                <a:cs typeface="Corbel"/>
                <a:hlinkClick r:id="rId4"/>
              </a:rPr>
              <a:t>m</a:t>
            </a:r>
            <a:r>
              <a:rPr sz="1600" u="heavy" spc="-15" dirty="0">
                <a:solidFill>
                  <a:srgbClr val="6B9F25"/>
                </a:solidFill>
                <a:latin typeface="Corbel"/>
                <a:cs typeface="Corbel"/>
                <a:hlinkClick r:id="rId4"/>
              </a:rPr>
              <a:t>.n</a:t>
            </a:r>
            <a:r>
              <a:rPr sz="1600" u="heavy" spc="-5" dirty="0">
                <a:solidFill>
                  <a:srgbClr val="6B9F25"/>
                </a:solidFill>
                <a:latin typeface="Corbel"/>
                <a:cs typeface="Corbel"/>
                <a:hlinkClick r:id="rId4"/>
              </a:rPr>
              <a:t>i</a:t>
            </a:r>
            <a:r>
              <a:rPr sz="1600" u="heavy" spc="-10" dirty="0">
                <a:solidFill>
                  <a:srgbClr val="6B9F25"/>
                </a:solidFill>
                <a:latin typeface="Corbel"/>
                <a:cs typeface="Corbel"/>
                <a:hlinkClick r:id="rId4"/>
              </a:rPr>
              <a:t>h.go</a:t>
            </a:r>
            <a:r>
              <a:rPr sz="1600" u="heavy" spc="-20" dirty="0">
                <a:solidFill>
                  <a:srgbClr val="6B9F25"/>
                </a:solidFill>
                <a:latin typeface="Corbel"/>
                <a:cs typeface="Corbel"/>
                <a:hlinkClick r:id="rId4"/>
              </a:rPr>
              <a:t>v</a:t>
            </a:r>
            <a:r>
              <a:rPr sz="1600" u="heavy" dirty="0">
                <a:solidFill>
                  <a:srgbClr val="6B9F25"/>
                </a:solidFill>
                <a:latin typeface="Corbel"/>
                <a:cs typeface="Corbel"/>
                <a:hlinkClick r:id="rId4"/>
              </a:rPr>
              <a:t>/</a:t>
            </a:r>
            <a:r>
              <a:rPr sz="1600" u="heavy" spc="-5" dirty="0">
                <a:solidFill>
                  <a:srgbClr val="6B9F25"/>
                </a:solidFill>
                <a:latin typeface="Corbel"/>
                <a:cs typeface="Corbel"/>
                <a:hlinkClick r:id="rId4"/>
              </a:rPr>
              <a:t>p</a:t>
            </a:r>
            <a:r>
              <a:rPr sz="1600" u="heavy" spc="-20" dirty="0">
                <a:solidFill>
                  <a:srgbClr val="6B9F25"/>
                </a:solidFill>
                <a:latin typeface="Corbel"/>
                <a:cs typeface="Corbel"/>
                <a:hlinkClick r:id="rId4"/>
              </a:rPr>
              <a:t>m</a:t>
            </a:r>
            <a:r>
              <a:rPr sz="1600" u="heavy" spc="-15" dirty="0">
                <a:solidFill>
                  <a:srgbClr val="6B9F25"/>
                </a:solidFill>
                <a:latin typeface="Corbel"/>
                <a:cs typeface="Corbel"/>
                <a:hlinkClick r:id="rId4"/>
              </a:rPr>
              <a:t>c</a:t>
            </a:r>
            <a:r>
              <a:rPr sz="1600" u="heavy" dirty="0">
                <a:solidFill>
                  <a:srgbClr val="6B9F25"/>
                </a:solidFill>
                <a:latin typeface="Corbel"/>
                <a:cs typeface="Corbel"/>
                <a:hlinkClick r:id="rId4"/>
              </a:rPr>
              <a:t>/</a:t>
            </a:r>
            <a:r>
              <a:rPr sz="1600" u="heavy" spc="-15" dirty="0">
                <a:solidFill>
                  <a:srgbClr val="6B9F25"/>
                </a:solidFill>
                <a:latin typeface="Corbel"/>
                <a:cs typeface="Corbel"/>
                <a:hlinkClick r:id="rId4"/>
              </a:rPr>
              <a:t>a</a:t>
            </a:r>
            <a:r>
              <a:rPr sz="1600" u="heavy" spc="-5" dirty="0">
                <a:solidFill>
                  <a:srgbClr val="6B9F25"/>
                </a:solidFill>
                <a:latin typeface="Corbel"/>
                <a:cs typeface="Corbel"/>
                <a:hlinkClick r:id="rId4"/>
              </a:rPr>
              <a:t>r</a:t>
            </a:r>
            <a:r>
              <a:rPr sz="1600" u="heavy" spc="-15" dirty="0">
                <a:solidFill>
                  <a:srgbClr val="6B9F25"/>
                </a:solidFill>
                <a:latin typeface="Corbel"/>
                <a:cs typeface="Corbel"/>
                <a:hlinkClick r:id="rId4"/>
              </a:rPr>
              <a:t>t</a:t>
            </a:r>
            <a:r>
              <a:rPr sz="1600" u="heavy" spc="-5" dirty="0">
                <a:solidFill>
                  <a:srgbClr val="6B9F25"/>
                </a:solidFill>
                <a:latin typeface="Corbel"/>
                <a:cs typeface="Corbel"/>
                <a:hlinkClick r:id="rId4"/>
              </a:rPr>
              <a:t>i</a:t>
            </a:r>
            <a:r>
              <a:rPr sz="1600" u="heavy" spc="-15" dirty="0">
                <a:solidFill>
                  <a:srgbClr val="6B9F25"/>
                </a:solidFill>
                <a:latin typeface="Corbel"/>
                <a:cs typeface="Corbel"/>
                <a:hlinkClick r:id="rId4"/>
              </a:rPr>
              <a:t>c</a:t>
            </a:r>
            <a:r>
              <a:rPr sz="1600" u="heavy" spc="0" dirty="0">
                <a:solidFill>
                  <a:srgbClr val="6B9F25"/>
                </a:solidFill>
                <a:latin typeface="Corbel"/>
                <a:cs typeface="Corbel"/>
                <a:hlinkClick r:id="rId4"/>
              </a:rPr>
              <a:t>l</a:t>
            </a:r>
            <a:r>
              <a:rPr sz="1600" u="heavy" spc="-15" dirty="0">
                <a:solidFill>
                  <a:srgbClr val="6B9F25"/>
                </a:solidFill>
                <a:latin typeface="Corbel"/>
                <a:cs typeface="Corbel"/>
                <a:hlinkClick r:id="rId4"/>
              </a:rPr>
              <a:t>e</a:t>
            </a:r>
            <a:r>
              <a:rPr sz="1600" u="heavy" spc="-10" dirty="0">
                <a:solidFill>
                  <a:srgbClr val="6B9F25"/>
                </a:solidFill>
                <a:latin typeface="Corbel"/>
                <a:cs typeface="Corbel"/>
                <a:hlinkClick r:id="rId4"/>
              </a:rPr>
              <a:t>s</a:t>
            </a:r>
            <a:r>
              <a:rPr sz="1600" u="heavy" dirty="0">
                <a:solidFill>
                  <a:srgbClr val="6B9F25"/>
                </a:solidFill>
                <a:latin typeface="Corbel"/>
                <a:cs typeface="Corbel"/>
                <a:hlinkClick r:id="rId4"/>
              </a:rPr>
              <a:t>/</a:t>
            </a:r>
            <a:r>
              <a:rPr sz="1600" u="heavy" spc="-10" dirty="0">
                <a:solidFill>
                  <a:srgbClr val="6B9F25"/>
                </a:solidFill>
                <a:latin typeface="Corbel"/>
                <a:cs typeface="Corbel"/>
                <a:hlinkClick r:id="rId4"/>
              </a:rPr>
              <a:t>P</a:t>
            </a:r>
            <a:r>
              <a:rPr sz="1600" u="heavy" spc="-20" dirty="0">
                <a:solidFill>
                  <a:srgbClr val="6B9F25"/>
                </a:solidFill>
                <a:latin typeface="Corbel"/>
                <a:cs typeface="Corbel"/>
                <a:hlinkClick r:id="rId4"/>
              </a:rPr>
              <a:t>M</a:t>
            </a:r>
            <a:r>
              <a:rPr sz="1600" u="heavy" spc="-15" dirty="0">
                <a:solidFill>
                  <a:srgbClr val="6B9F25"/>
                </a:solidFill>
                <a:latin typeface="Corbel"/>
                <a:cs typeface="Corbel"/>
                <a:hlinkClick r:id="rId4"/>
              </a:rPr>
              <a:t>C</a:t>
            </a:r>
            <a:r>
              <a:rPr sz="1600" u="heavy" spc="-10" dirty="0">
                <a:solidFill>
                  <a:srgbClr val="6B9F25"/>
                </a:solidFill>
                <a:latin typeface="Corbel"/>
                <a:cs typeface="Corbel"/>
                <a:hlinkClick r:id="rId4"/>
              </a:rPr>
              <a:t>2</a:t>
            </a:r>
            <a:r>
              <a:rPr sz="1600" u="heavy" spc="-35" dirty="0">
                <a:solidFill>
                  <a:srgbClr val="6B9F25"/>
                </a:solidFill>
                <a:latin typeface="Corbel"/>
                <a:cs typeface="Corbel"/>
                <a:hlinkClick r:id="rId4"/>
              </a:rPr>
              <a:t>6</a:t>
            </a:r>
            <a:r>
              <a:rPr sz="1600" u="heavy" spc="-10" dirty="0">
                <a:solidFill>
                  <a:srgbClr val="6B9F25"/>
                </a:solidFill>
                <a:latin typeface="Corbel"/>
                <a:cs typeface="Corbel"/>
                <a:hlinkClick r:id="rId4"/>
              </a:rPr>
              <a:t>597</a:t>
            </a:r>
            <a:r>
              <a:rPr sz="1600" u="heavy" spc="-15" dirty="0">
                <a:solidFill>
                  <a:srgbClr val="6B9F25"/>
                </a:solidFill>
                <a:latin typeface="Corbel"/>
                <a:cs typeface="Corbel"/>
                <a:hlinkClick r:id="rId4"/>
              </a:rPr>
              <a:t>0</a:t>
            </a:r>
            <a:r>
              <a:rPr sz="1600" u="heavy" spc="-10" dirty="0">
                <a:solidFill>
                  <a:srgbClr val="6B9F25"/>
                </a:solidFill>
                <a:latin typeface="Corbel"/>
                <a:cs typeface="Corbel"/>
                <a:hlinkClick r:id="rId4"/>
              </a:rPr>
              <a:t>9</a:t>
            </a:r>
            <a:r>
              <a:rPr sz="1600" u="heavy" spc="-5" dirty="0">
                <a:solidFill>
                  <a:srgbClr val="6B9F25"/>
                </a:solidFill>
                <a:latin typeface="Corbel"/>
                <a:cs typeface="Corbel"/>
                <a:hlinkClick r:id="rId4"/>
              </a:rPr>
              <a:t>/</a:t>
            </a:r>
            <a:endParaRPr sz="1600">
              <a:latin typeface="Corbel"/>
              <a:cs typeface="Corbel"/>
            </a:endParaRPr>
          </a:p>
          <a:p>
            <a:pPr marL="169545" marR="5080" indent="-156845" algn="just">
              <a:lnSpc>
                <a:spcPts val="1730"/>
              </a:lnSpc>
              <a:spcBef>
                <a:spcPts val="800"/>
              </a:spcBef>
              <a:buFont typeface="Arial"/>
              <a:buChar char="•"/>
              <a:tabLst>
                <a:tab pos="170180" algn="l"/>
              </a:tabLst>
            </a:pPr>
            <a:r>
              <a:rPr sz="1600" spc="-10" dirty="0">
                <a:latin typeface="Corbel"/>
                <a:cs typeface="Corbel"/>
              </a:rPr>
              <a:t>Bush</a:t>
            </a:r>
            <a:r>
              <a:rPr sz="1600" spc="-15" dirty="0">
                <a:latin typeface="Corbel"/>
                <a:cs typeface="Corbel"/>
              </a:rPr>
              <a:t>-</a:t>
            </a:r>
            <a:r>
              <a:rPr sz="1600" spc="-10" dirty="0">
                <a:latin typeface="Corbel"/>
                <a:cs typeface="Corbel"/>
              </a:rPr>
              <a:t>B</a:t>
            </a:r>
            <a:r>
              <a:rPr sz="1600" spc="-15" dirty="0">
                <a:latin typeface="Corbel"/>
                <a:cs typeface="Corbel"/>
              </a:rPr>
              <a:t>a</a:t>
            </a:r>
            <a:r>
              <a:rPr sz="1600" spc="-10" dirty="0">
                <a:latin typeface="Corbel"/>
                <a:cs typeface="Corbel"/>
              </a:rPr>
              <a:t>s</a:t>
            </a:r>
            <a:r>
              <a:rPr sz="1600" spc="-45" dirty="0">
                <a:latin typeface="Corbel"/>
                <a:cs typeface="Corbel"/>
              </a:rPr>
              <a:t>k</a:t>
            </a:r>
            <a:r>
              <a:rPr sz="1600" spc="-15" dirty="0">
                <a:latin typeface="Corbel"/>
                <a:cs typeface="Corbel"/>
              </a:rPr>
              <a:t>ette</a:t>
            </a:r>
            <a:r>
              <a:rPr sz="1600" spc="-5" dirty="0">
                <a:latin typeface="Corbel"/>
                <a:cs typeface="Corbel"/>
              </a:rPr>
              <a:t>,</a:t>
            </a:r>
            <a:r>
              <a:rPr sz="1600" dirty="0">
                <a:latin typeface="Corbel"/>
                <a:cs typeface="Corbel"/>
              </a:rPr>
              <a:t> </a:t>
            </a:r>
            <a:r>
              <a:rPr sz="1600" spc="-15" dirty="0">
                <a:latin typeface="Corbel"/>
                <a:cs typeface="Corbel"/>
              </a:rPr>
              <a:t>S.</a:t>
            </a:r>
            <a:r>
              <a:rPr sz="1600" spc="-10" dirty="0">
                <a:latin typeface="Corbel"/>
                <a:cs typeface="Corbel"/>
              </a:rPr>
              <a:t>R.</a:t>
            </a:r>
            <a:r>
              <a:rPr sz="1600" spc="25" dirty="0">
                <a:latin typeface="Corbel"/>
                <a:cs typeface="Corbel"/>
              </a:rPr>
              <a:t> </a:t>
            </a:r>
            <a:r>
              <a:rPr sz="1600" spc="-5" dirty="0">
                <a:latin typeface="Corbel"/>
                <a:cs typeface="Corbel"/>
              </a:rPr>
              <a:t>(</a:t>
            </a:r>
            <a:r>
              <a:rPr sz="1600" spc="-50" dirty="0">
                <a:latin typeface="Corbel"/>
                <a:cs typeface="Corbel"/>
              </a:rPr>
              <a:t>2</a:t>
            </a:r>
            <a:r>
              <a:rPr sz="1600" spc="-15" dirty="0">
                <a:latin typeface="Corbel"/>
                <a:cs typeface="Corbel"/>
              </a:rPr>
              <a:t>0</a:t>
            </a:r>
            <a:r>
              <a:rPr sz="1600" spc="-45" dirty="0">
                <a:latin typeface="Corbel"/>
                <a:cs typeface="Corbel"/>
              </a:rPr>
              <a:t>1</a:t>
            </a:r>
            <a:r>
              <a:rPr sz="1600" spc="-15" dirty="0">
                <a:latin typeface="Corbel"/>
                <a:cs typeface="Corbel"/>
              </a:rPr>
              <a:t>3</a:t>
            </a:r>
            <a:r>
              <a:rPr sz="1600" spc="-5" dirty="0">
                <a:latin typeface="Corbel"/>
                <a:cs typeface="Corbel"/>
              </a:rPr>
              <a:t>).</a:t>
            </a:r>
            <a:r>
              <a:rPr sz="1600" spc="-110" dirty="0">
                <a:latin typeface="Corbel"/>
                <a:cs typeface="Corbel"/>
              </a:rPr>
              <a:t> </a:t>
            </a:r>
            <a:r>
              <a:rPr sz="1600" spc="-10" dirty="0">
                <a:latin typeface="Corbel"/>
                <a:cs typeface="Corbel"/>
              </a:rPr>
              <a:t>The</a:t>
            </a:r>
            <a:r>
              <a:rPr sz="1600" spc="-85" dirty="0">
                <a:latin typeface="Corbel"/>
                <a:cs typeface="Corbel"/>
              </a:rPr>
              <a:t> </a:t>
            </a:r>
            <a:r>
              <a:rPr sz="1600" spc="-20" dirty="0">
                <a:latin typeface="Corbel"/>
                <a:cs typeface="Corbel"/>
              </a:rPr>
              <a:t>Wa</a:t>
            </a:r>
            <a:r>
              <a:rPr sz="1600" spc="-10" dirty="0">
                <a:latin typeface="Corbel"/>
                <a:cs typeface="Corbel"/>
              </a:rPr>
              <a:t>r</a:t>
            </a:r>
            <a:r>
              <a:rPr sz="1600" spc="20" dirty="0">
                <a:latin typeface="Corbel"/>
                <a:cs typeface="Corbel"/>
              </a:rPr>
              <a:t> </a:t>
            </a:r>
            <a:r>
              <a:rPr sz="1600" spc="-10" dirty="0">
                <a:latin typeface="Corbel"/>
                <a:cs typeface="Corbel"/>
              </a:rPr>
              <a:t>on</a:t>
            </a:r>
            <a:r>
              <a:rPr sz="1600" spc="10" dirty="0">
                <a:latin typeface="Corbel"/>
                <a:cs typeface="Corbel"/>
              </a:rPr>
              <a:t> </a:t>
            </a:r>
            <a:r>
              <a:rPr sz="1600" spc="-20" dirty="0">
                <a:latin typeface="Corbel"/>
                <a:cs typeface="Corbel"/>
              </a:rPr>
              <a:t>D</a:t>
            </a:r>
            <a:r>
              <a:rPr sz="1600" spc="-5" dirty="0">
                <a:latin typeface="Corbel"/>
                <a:cs typeface="Corbel"/>
              </a:rPr>
              <a:t>r</a:t>
            </a:r>
            <a:r>
              <a:rPr sz="1600" spc="-10" dirty="0">
                <a:latin typeface="Corbel"/>
                <a:cs typeface="Corbel"/>
              </a:rPr>
              <a:t>ugs</a:t>
            </a:r>
            <a:r>
              <a:rPr sz="1600" spc="5" dirty="0">
                <a:latin typeface="Corbel"/>
                <a:cs typeface="Corbel"/>
              </a:rPr>
              <a:t> </a:t>
            </a:r>
            <a:r>
              <a:rPr sz="1600" spc="-15" dirty="0">
                <a:latin typeface="Corbel"/>
                <a:cs typeface="Corbel"/>
              </a:rPr>
              <a:t>a</a:t>
            </a:r>
            <a:r>
              <a:rPr sz="1600" spc="-10" dirty="0">
                <a:latin typeface="Corbel"/>
                <a:cs typeface="Corbel"/>
              </a:rPr>
              <a:t>s</a:t>
            </a:r>
            <a:r>
              <a:rPr sz="1600" spc="15" dirty="0">
                <a:latin typeface="Corbel"/>
                <a:cs typeface="Corbel"/>
              </a:rPr>
              <a:t> </a:t>
            </a:r>
            <a:r>
              <a:rPr sz="1600" spc="-10" dirty="0">
                <a:latin typeface="Corbel"/>
                <a:cs typeface="Corbel"/>
              </a:rPr>
              <a:t>a</a:t>
            </a:r>
            <a:r>
              <a:rPr sz="1600" spc="10" dirty="0">
                <a:latin typeface="Corbel"/>
                <a:cs typeface="Corbel"/>
              </a:rPr>
              <a:t> </a:t>
            </a:r>
            <a:r>
              <a:rPr sz="1600" spc="-15" dirty="0">
                <a:latin typeface="Corbel"/>
                <a:cs typeface="Corbel"/>
              </a:rPr>
              <a:t>wa</a:t>
            </a:r>
            <a:r>
              <a:rPr sz="1600" spc="-10" dirty="0">
                <a:latin typeface="Corbel"/>
                <a:cs typeface="Corbel"/>
              </a:rPr>
              <a:t>r</a:t>
            </a:r>
            <a:r>
              <a:rPr sz="1600" spc="5" dirty="0">
                <a:latin typeface="Corbel"/>
                <a:cs typeface="Corbel"/>
              </a:rPr>
              <a:t> </a:t>
            </a:r>
            <a:r>
              <a:rPr sz="1600" spc="-15" dirty="0">
                <a:latin typeface="Corbel"/>
                <a:cs typeface="Corbel"/>
              </a:rPr>
              <a:t>a</a:t>
            </a:r>
            <a:r>
              <a:rPr sz="1600" spc="-5" dirty="0">
                <a:latin typeface="Corbel"/>
                <a:cs typeface="Corbel"/>
              </a:rPr>
              <a:t>g</a:t>
            </a:r>
            <a:r>
              <a:rPr sz="1600" spc="-15" dirty="0">
                <a:latin typeface="Corbel"/>
                <a:cs typeface="Corbel"/>
              </a:rPr>
              <a:t>a</a:t>
            </a:r>
            <a:r>
              <a:rPr sz="1600" spc="-5" dirty="0">
                <a:latin typeface="Corbel"/>
                <a:cs typeface="Corbel"/>
              </a:rPr>
              <a:t>i</a:t>
            </a:r>
            <a:r>
              <a:rPr sz="1600" spc="-15" dirty="0">
                <a:latin typeface="Corbel"/>
                <a:cs typeface="Corbel"/>
              </a:rPr>
              <a:t>n</a:t>
            </a:r>
            <a:r>
              <a:rPr sz="1600" spc="-10" dirty="0">
                <a:latin typeface="Corbel"/>
                <a:cs typeface="Corbel"/>
              </a:rPr>
              <a:t>st</a:t>
            </a:r>
            <a:r>
              <a:rPr sz="1600" spc="35" dirty="0">
                <a:latin typeface="Corbel"/>
                <a:cs typeface="Corbel"/>
              </a:rPr>
              <a:t> </a:t>
            </a:r>
            <a:r>
              <a:rPr sz="1600" spc="-15" dirty="0">
                <a:latin typeface="Corbel"/>
                <a:cs typeface="Corbel"/>
              </a:rPr>
              <a:t>b</a:t>
            </a:r>
            <a:r>
              <a:rPr sz="1600" spc="-5" dirty="0">
                <a:latin typeface="Corbel"/>
                <a:cs typeface="Corbel"/>
              </a:rPr>
              <a:t>l</a:t>
            </a:r>
            <a:r>
              <a:rPr sz="1600" spc="-15" dirty="0">
                <a:latin typeface="Corbel"/>
                <a:cs typeface="Corbel"/>
              </a:rPr>
              <a:t>ac</a:t>
            </a:r>
            <a:r>
              <a:rPr sz="1600" spc="-10" dirty="0">
                <a:latin typeface="Corbel"/>
                <a:cs typeface="Corbel"/>
              </a:rPr>
              <a:t>k</a:t>
            </a:r>
            <a:r>
              <a:rPr sz="1600" spc="15" dirty="0">
                <a:latin typeface="Corbel"/>
                <a:cs typeface="Corbel"/>
              </a:rPr>
              <a:t> </a:t>
            </a:r>
            <a:r>
              <a:rPr sz="1600" spc="-10" dirty="0">
                <a:latin typeface="Corbel"/>
                <a:cs typeface="Corbel"/>
              </a:rPr>
              <a:t>wo</a:t>
            </a:r>
            <a:r>
              <a:rPr sz="1600" spc="-20" dirty="0">
                <a:latin typeface="Corbel"/>
                <a:cs typeface="Corbel"/>
              </a:rPr>
              <a:t>m</a:t>
            </a:r>
            <a:r>
              <a:rPr sz="1600" spc="-15" dirty="0">
                <a:latin typeface="Corbel"/>
                <a:cs typeface="Corbel"/>
              </a:rPr>
              <a:t>en</a:t>
            </a:r>
            <a:r>
              <a:rPr sz="1600" spc="-5" dirty="0">
                <a:latin typeface="Corbel"/>
                <a:cs typeface="Corbel"/>
              </a:rPr>
              <a:t>.</a:t>
            </a:r>
            <a:r>
              <a:rPr sz="1600" spc="25" dirty="0">
                <a:latin typeface="Corbel"/>
                <a:cs typeface="Corbel"/>
              </a:rPr>
              <a:t> </a:t>
            </a:r>
            <a:r>
              <a:rPr sz="1600" spc="-10" dirty="0">
                <a:latin typeface="Corbel"/>
                <a:cs typeface="Corbel"/>
              </a:rPr>
              <a:t>In</a:t>
            </a:r>
            <a:r>
              <a:rPr sz="1600" spc="10" dirty="0">
                <a:latin typeface="Corbel"/>
                <a:cs typeface="Corbel"/>
              </a:rPr>
              <a:t> </a:t>
            </a:r>
            <a:r>
              <a:rPr sz="1600" spc="-20" dirty="0">
                <a:latin typeface="Corbel"/>
                <a:cs typeface="Corbel"/>
              </a:rPr>
              <a:t>M</a:t>
            </a:r>
            <a:r>
              <a:rPr sz="1600" spc="-5" dirty="0">
                <a:latin typeface="Corbel"/>
                <a:cs typeface="Corbel"/>
              </a:rPr>
              <a:t>.</a:t>
            </a:r>
            <a:r>
              <a:rPr sz="1600" spc="-60" dirty="0">
                <a:latin typeface="Corbel"/>
                <a:cs typeface="Corbel"/>
              </a:rPr>
              <a:t> </a:t>
            </a:r>
            <a:r>
              <a:rPr sz="1600" spc="-15" dirty="0">
                <a:latin typeface="Corbel"/>
                <a:cs typeface="Corbel"/>
              </a:rPr>
              <a:t>C</a:t>
            </a:r>
            <a:r>
              <a:rPr sz="1600" spc="-10" dirty="0">
                <a:latin typeface="Corbel"/>
                <a:cs typeface="Corbel"/>
              </a:rPr>
              <a:t>h</a:t>
            </a:r>
            <a:r>
              <a:rPr sz="1600" spc="-15" dirty="0">
                <a:latin typeface="Corbel"/>
                <a:cs typeface="Corbel"/>
              </a:rPr>
              <a:t>e</a:t>
            </a:r>
            <a:r>
              <a:rPr sz="1600" spc="-10" dirty="0">
                <a:latin typeface="Corbel"/>
                <a:cs typeface="Corbel"/>
              </a:rPr>
              <a:t>s</a:t>
            </a:r>
            <a:r>
              <a:rPr sz="1600" spc="-15" dirty="0">
                <a:latin typeface="Corbel"/>
                <a:cs typeface="Corbel"/>
              </a:rPr>
              <a:t>n</a:t>
            </a:r>
            <a:r>
              <a:rPr sz="1600" spc="-25" dirty="0">
                <a:latin typeface="Corbel"/>
                <a:cs typeface="Corbel"/>
              </a:rPr>
              <a:t>e</a:t>
            </a:r>
            <a:r>
              <a:rPr sz="1600" spc="-5" dirty="0">
                <a:latin typeface="Corbel"/>
                <a:cs typeface="Corbel"/>
              </a:rPr>
              <a:t>y</a:t>
            </a:r>
            <a:r>
              <a:rPr sz="1600" spc="-10" dirty="0">
                <a:latin typeface="Corbel"/>
                <a:cs typeface="Corbel"/>
              </a:rPr>
              <a:t>-</a:t>
            </a:r>
            <a:r>
              <a:rPr sz="1600" spc="-5" dirty="0">
                <a:latin typeface="Corbel"/>
                <a:cs typeface="Corbel"/>
              </a:rPr>
              <a:t> </a:t>
            </a:r>
            <a:r>
              <a:rPr sz="1600" spc="-15" dirty="0">
                <a:latin typeface="Corbel"/>
                <a:cs typeface="Corbel"/>
              </a:rPr>
              <a:t>L</a:t>
            </a:r>
            <a:r>
              <a:rPr sz="1600" spc="-5" dirty="0">
                <a:latin typeface="Corbel"/>
                <a:cs typeface="Corbel"/>
              </a:rPr>
              <a:t>i</a:t>
            </a:r>
            <a:r>
              <a:rPr sz="1600" spc="-15" dirty="0">
                <a:latin typeface="Corbel"/>
                <a:cs typeface="Corbel"/>
              </a:rPr>
              <a:t>n</a:t>
            </a:r>
            <a:r>
              <a:rPr sz="1600" spc="-10" dirty="0">
                <a:latin typeface="Corbel"/>
                <a:cs typeface="Corbel"/>
              </a:rPr>
              <a:t>d</a:t>
            </a:r>
            <a:r>
              <a:rPr sz="1600" spc="35" dirty="0">
                <a:latin typeface="Corbel"/>
                <a:cs typeface="Corbel"/>
              </a:rPr>
              <a:t> </a:t>
            </a:r>
            <a:r>
              <a:rPr sz="1600" spc="-15" dirty="0">
                <a:latin typeface="Corbel"/>
                <a:cs typeface="Corbel"/>
              </a:rPr>
              <a:t>&amp;</a:t>
            </a:r>
            <a:r>
              <a:rPr sz="1600" dirty="0">
                <a:latin typeface="Corbel"/>
                <a:cs typeface="Corbel"/>
              </a:rPr>
              <a:t> </a:t>
            </a:r>
            <a:r>
              <a:rPr sz="1600" spc="-15" dirty="0">
                <a:latin typeface="Corbel"/>
                <a:cs typeface="Corbel"/>
              </a:rPr>
              <a:t>L</a:t>
            </a:r>
            <a:r>
              <a:rPr sz="1600" spc="-5" dirty="0">
                <a:latin typeface="Corbel"/>
                <a:cs typeface="Corbel"/>
              </a:rPr>
              <a:t>.</a:t>
            </a:r>
            <a:r>
              <a:rPr sz="1600" spc="25" dirty="0">
                <a:latin typeface="Corbel"/>
                <a:cs typeface="Corbel"/>
              </a:rPr>
              <a:t> </a:t>
            </a:r>
            <a:r>
              <a:rPr sz="1600" spc="-10" dirty="0">
                <a:latin typeface="Corbel"/>
                <a:cs typeface="Corbel"/>
              </a:rPr>
              <a:t>P</a:t>
            </a:r>
            <a:r>
              <a:rPr sz="1600" spc="-15" dirty="0">
                <a:latin typeface="Corbel"/>
                <a:cs typeface="Corbel"/>
              </a:rPr>
              <a:t>a</a:t>
            </a:r>
            <a:r>
              <a:rPr sz="1600" spc="-10" dirty="0">
                <a:latin typeface="Corbel"/>
                <a:cs typeface="Corbel"/>
              </a:rPr>
              <a:t>s</a:t>
            </a:r>
            <a:r>
              <a:rPr sz="1600" spc="-45" dirty="0">
                <a:latin typeface="Corbel"/>
                <a:cs typeface="Corbel"/>
              </a:rPr>
              <a:t>k</a:t>
            </a:r>
            <a:r>
              <a:rPr sz="1600" spc="-10" dirty="0">
                <a:latin typeface="Corbel"/>
                <a:cs typeface="Corbel"/>
              </a:rPr>
              <a:t>o,</a:t>
            </a:r>
            <a:r>
              <a:rPr sz="1600" spc="10" dirty="0">
                <a:latin typeface="Corbel"/>
                <a:cs typeface="Corbel"/>
              </a:rPr>
              <a:t> </a:t>
            </a:r>
            <a:r>
              <a:rPr sz="1600" spc="-5" dirty="0">
                <a:latin typeface="Corbel"/>
                <a:cs typeface="Corbel"/>
              </a:rPr>
              <a:t>(</a:t>
            </a:r>
            <a:r>
              <a:rPr sz="1600" spc="-15" dirty="0">
                <a:latin typeface="Corbel"/>
                <a:cs typeface="Corbel"/>
              </a:rPr>
              <a:t>Ed</a:t>
            </a:r>
            <a:r>
              <a:rPr sz="1600" spc="-10" dirty="0">
                <a:latin typeface="Corbel"/>
                <a:cs typeface="Corbel"/>
              </a:rPr>
              <a:t>s.</a:t>
            </a:r>
            <a:r>
              <a:rPr sz="1600" spc="-5" dirty="0">
                <a:latin typeface="Corbel"/>
                <a:cs typeface="Corbel"/>
              </a:rPr>
              <a:t>),</a:t>
            </a:r>
            <a:r>
              <a:rPr sz="1600" spc="-35" dirty="0">
                <a:latin typeface="Corbel"/>
                <a:cs typeface="Corbel"/>
              </a:rPr>
              <a:t> </a:t>
            </a:r>
            <a:r>
              <a:rPr sz="1600" spc="-10" dirty="0">
                <a:latin typeface="Corbel"/>
                <a:cs typeface="Corbel"/>
              </a:rPr>
              <a:t>Gi</a:t>
            </a:r>
            <a:r>
              <a:rPr sz="1600" spc="-5" dirty="0">
                <a:latin typeface="Corbel"/>
                <a:cs typeface="Corbel"/>
              </a:rPr>
              <a:t>rls,</a:t>
            </a:r>
            <a:r>
              <a:rPr sz="1600" spc="15" dirty="0">
                <a:latin typeface="Corbel"/>
                <a:cs typeface="Corbel"/>
              </a:rPr>
              <a:t> </a:t>
            </a:r>
            <a:r>
              <a:rPr sz="1600" spc="-10" dirty="0">
                <a:latin typeface="Corbel"/>
                <a:cs typeface="Corbel"/>
              </a:rPr>
              <a:t>wo</a:t>
            </a:r>
            <a:r>
              <a:rPr sz="1600" spc="-20" dirty="0">
                <a:latin typeface="Corbel"/>
                <a:cs typeface="Corbel"/>
              </a:rPr>
              <a:t>m</a:t>
            </a:r>
            <a:r>
              <a:rPr sz="1600" spc="-15" dirty="0">
                <a:latin typeface="Corbel"/>
                <a:cs typeface="Corbel"/>
              </a:rPr>
              <a:t>en</a:t>
            </a:r>
            <a:r>
              <a:rPr sz="1600" spc="-5" dirty="0">
                <a:latin typeface="Corbel"/>
                <a:cs typeface="Corbel"/>
              </a:rPr>
              <a:t>,</a:t>
            </a:r>
            <a:r>
              <a:rPr sz="1600" spc="25" dirty="0">
                <a:latin typeface="Corbel"/>
                <a:cs typeface="Corbel"/>
              </a:rPr>
              <a:t> </a:t>
            </a:r>
            <a:r>
              <a:rPr sz="1600" spc="-15" dirty="0">
                <a:latin typeface="Corbel"/>
                <a:cs typeface="Corbel"/>
              </a:rPr>
              <a:t>an</a:t>
            </a:r>
            <a:r>
              <a:rPr sz="1600" spc="-10" dirty="0">
                <a:latin typeface="Corbel"/>
                <a:cs typeface="Corbel"/>
              </a:rPr>
              <a:t>d</a:t>
            </a:r>
            <a:r>
              <a:rPr sz="1600" spc="35" dirty="0">
                <a:latin typeface="Corbel"/>
                <a:cs typeface="Corbel"/>
              </a:rPr>
              <a:t> </a:t>
            </a:r>
            <a:r>
              <a:rPr sz="1600" spc="-15" dirty="0">
                <a:latin typeface="Corbel"/>
                <a:cs typeface="Corbel"/>
              </a:rPr>
              <a:t>c</a:t>
            </a:r>
            <a:r>
              <a:rPr sz="1600" spc="-5" dirty="0">
                <a:latin typeface="Corbel"/>
                <a:cs typeface="Corbel"/>
              </a:rPr>
              <a:t>ri</a:t>
            </a:r>
            <a:r>
              <a:rPr sz="1600" spc="-20" dirty="0">
                <a:latin typeface="Corbel"/>
                <a:cs typeface="Corbel"/>
              </a:rPr>
              <a:t>m</a:t>
            </a:r>
            <a:r>
              <a:rPr sz="1600" spc="-15" dirty="0">
                <a:latin typeface="Corbel"/>
                <a:cs typeface="Corbel"/>
              </a:rPr>
              <a:t>e</a:t>
            </a:r>
            <a:r>
              <a:rPr sz="1600" spc="-5" dirty="0">
                <a:latin typeface="Corbel"/>
                <a:cs typeface="Corbel"/>
              </a:rPr>
              <a:t>:</a:t>
            </a:r>
            <a:r>
              <a:rPr sz="1600" spc="-10" dirty="0">
                <a:latin typeface="Corbel"/>
                <a:cs typeface="Corbel"/>
              </a:rPr>
              <a:t> </a:t>
            </a:r>
            <a:r>
              <a:rPr sz="1600" spc="-15" dirty="0">
                <a:latin typeface="Corbel"/>
                <a:cs typeface="Corbel"/>
              </a:rPr>
              <a:t>Se</a:t>
            </a:r>
            <a:r>
              <a:rPr sz="1600" spc="-5" dirty="0">
                <a:latin typeface="Corbel"/>
                <a:cs typeface="Corbel"/>
              </a:rPr>
              <a:t>l</a:t>
            </a:r>
            <a:r>
              <a:rPr sz="1600" spc="-15" dirty="0">
                <a:latin typeface="Corbel"/>
                <a:cs typeface="Corbel"/>
              </a:rPr>
              <a:t>ecte</a:t>
            </a:r>
            <a:r>
              <a:rPr sz="1600" spc="-10" dirty="0">
                <a:latin typeface="Corbel"/>
                <a:cs typeface="Corbel"/>
              </a:rPr>
              <a:t>d</a:t>
            </a:r>
            <a:r>
              <a:rPr sz="1600" spc="45" dirty="0">
                <a:latin typeface="Corbel"/>
                <a:cs typeface="Corbel"/>
              </a:rPr>
              <a:t> </a:t>
            </a:r>
            <a:r>
              <a:rPr sz="1600" spc="-5" dirty="0">
                <a:latin typeface="Corbel"/>
                <a:cs typeface="Corbel"/>
              </a:rPr>
              <a:t>r</a:t>
            </a:r>
            <a:r>
              <a:rPr sz="1600" spc="-15" dirty="0">
                <a:latin typeface="Corbel"/>
                <a:cs typeface="Corbel"/>
              </a:rPr>
              <a:t>ead</a:t>
            </a:r>
            <a:r>
              <a:rPr sz="1600" spc="-5" dirty="0">
                <a:latin typeface="Corbel"/>
                <a:cs typeface="Corbel"/>
              </a:rPr>
              <a:t>i</a:t>
            </a:r>
            <a:r>
              <a:rPr sz="1600" spc="-15" dirty="0">
                <a:latin typeface="Corbel"/>
                <a:cs typeface="Corbel"/>
              </a:rPr>
              <a:t>n</a:t>
            </a:r>
            <a:r>
              <a:rPr sz="1600" spc="-5" dirty="0">
                <a:latin typeface="Corbel"/>
                <a:cs typeface="Corbel"/>
              </a:rPr>
              <a:t>g</a:t>
            </a:r>
            <a:r>
              <a:rPr sz="1600" spc="-10" dirty="0">
                <a:latin typeface="Corbel"/>
                <a:cs typeface="Corbel"/>
              </a:rPr>
              <a:t>s</a:t>
            </a:r>
            <a:r>
              <a:rPr sz="1600" spc="40" dirty="0">
                <a:latin typeface="Corbel"/>
                <a:cs typeface="Corbel"/>
              </a:rPr>
              <a:t> </a:t>
            </a:r>
            <a:r>
              <a:rPr sz="1600" spc="-5" dirty="0">
                <a:latin typeface="Corbel"/>
                <a:cs typeface="Corbel"/>
              </a:rPr>
              <a:t>(p</a:t>
            </a:r>
            <a:r>
              <a:rPr sz="1600" spc="-10" dirty="0">
                <a:latin typeface="Corbel"/>
                <a:cs typeface="Corbel"/>
              </a:rPr>
              <a:t>p.</a:t>
            </a:r>
            <a:r>
              <a:rPr sz="1600" dirty="0">
                <a:latin typeface="Corbel"/>
                <a:cs typeface="Corbel"/>
              </a:rPr>
              <a:t> </a:t>
            </a:r>
            <a:r>
              <a:rPr sz="1600" spc="-45" dirty="0">
                <a:latin typeface="Corbel"/>
                <a:cs typeface="Corbel"/>
              </a:rPr>
              <a:t>17</a:t>
            </a:r>
            <a:r>
              <a:rPr sz="1600" spc="-10" dirty="0">
                <a:latin typeface="Corbel"/>
                <a:cs typeface="Corbel"/>
              </a:rPr>
              <a:t>5</a:t>
            </a:r>
            <a:r>
              <a:rPr sz="1600" spc="-15" dirty="0">
                <a:latin typeface="Corbel"/>
                <a:cs typeface="Corbel"/>
              </a:rPr>
              <a:t>-</a:t>
            </a:r>
            <a:r>
              <a:rPr sz="1600" spc="-10" dirty="0">
                <a:latin typeface="Corbel"/>
                <a:cs typeface="Corbel"/>
              </a:rPr>
              <a:t>1</a:t>
            </a:r>
            <a:r>
              <a:rPr sz="1600" spc="-20" dirty="0">
                <a:latin typeface="Corbel"/>
                <a:cs typeface="Corbel"/>
              </a:rPr>
              <a:t>8</a:t>
            </a:r>
            <a:r>
              <a:rPr sz="1600" spc="-10" dirty="0">
                <a:latin typeface="Corbel"/>
                <a:cs typeface="Corbel"/>
              </a:rPr>
              <a:t>4).</a:t>
            </a:r>
            <a:r>
              <a:rPr sz="1600" spc="-110" dirty="0">
                <a:latin typeface="Corbel"/>
                <a:cs typeface="Corbel"/>
              </a:rPr>
              <a:t> </a:t>
            </a:r>
            <a:r>
              <a:rPr sz="1600" spc="-10" dirty="0">
                <a:latin typeface="Corbel"/>
                <a:cs typeface="Corbel"/>
              </a:rPr>
              <a:t>Thous</a:t>
            </a:r>
            <a:r>
              <a:rPr sz="1600" spc="-15" dirty="0">
                <a:latin typeface="Corbel"/>
                <a:cs typeface="Corbel"/>
              </a:rPr>
              <a:t>an</a:t>
            </a:r>
            <a:r>
              <a:rPr sz="1600" spc="-10" dirty="0">
                <a:latin typeface="Corbel"/>
                <a:cs typeface="Corbel"/>
              </a:rPr>
              <a:t>d</a:t>
            </a:r>
            <a:r>
              <a:rPr sz="1600" spc="-5" dirty="0">
                <a:latin typeface="Corbel"/>
                <a:cs typeface="Corbel"/>
              </a:rPr>
              <a:t> </a:t>
            </a:r>
            <a:r>
              <a:rPr sz="1600" spc="-15" dirty="0">
                <a:latin typeface="Corbel"/>
                <a:cs typeface="Corbel"/>
              </a:rPr>
              <a:t>Oa</a:t>
            </a:r>
            <a:r>
              <a:rPr sz="1600" spc="-10" dirty="0">
                <a:latin typeface="Corbel"/>
                <a:cs typeface="Corbel"/>
              </a:rPr>
              <a:t>ks,</a:t>
            </a:r>
            <a:r>
              <a:rPr sz="1600" spc="-35" dirty="0">
                <a:latin typeface="Corbel"/>
                <a:cs typeface="Corbel"/>
              </a:rPr>
              <a:t> </a:t>
            </a:r>
            <a:r>
              <a:rPr sz="1600" spc="-15" dirty="0">
                <a:latin typeface="Corbel"/>
                <a:cs typeface="Corbel"/>
              </a:rPr>
              <a:t>C</a:t>
            </a:r>
            <a:r>
              <a:rPr sz="1600" spc="-25" dirty="0">
                <a:latin typeface="Corbel"/>
                <a:cs typeface="Corbel"/>
              </a:rPr>
              <a:t>A</a:t>
            </a:r>
            <a:r>
              <a:rPr sz="1600" spc="-5" dirty="0">
                <a:latin typeface="Corbel"/>
                <a:cs typeface="Corbel"/>
              </a:rPr>
              <a:t>:</a:t>
            </a:r>
            <a:r>
              <a:rPr sz="1600" spc="-35" dirty="0">
                <a:latin typeface="Corbel"/>
                <a:cs typeface="Corbel"/>
              </a:rPr>
              <a:t> </a:t>
            </a:r>
            <a:r>
              <a:rPr sz="1600" spc="-15" dirty="0">
                <a:latin typeface="Corbel"/>
                <a:cs typeface="Corbel"/>
              </a:rPr>
              <a:t>Sa</a:t>
            </a:r>
            <a:r>
              <a:rPr sz="1600" spc="-5" dirty="0">
                <a:latin typeface="Corbel"/>
                <a:cs typeface="Corbel"/>
              </a:rPr>
              <a:t>g</a:t>
            </a:r>
            <a:r>
              <a:rPr sz="1600" spc="-15" dirty="0">
                <a:latin typeface="Corbel"/>
                <a:cs typeface="Corbel"/>
              </a:rPr>
              <a:t>e</a:t>
            </a:r>
            <a:r>
              <a:rPr sz="1600" spc="-5" dirty="0">
                <a:latin typeface="Corbel"/>
                <a:cs typeface="Corbel"/>
              </a:rPr>
              <a:t>.</a:t>
            </a:r>
            <a:endParaRPr sz="1600">
              <a:latin typeface="Corbel"/>
              <a:cs typeface="Corbel"/>
            </a:endParaRPr>
          </a:p>
          <a:p>
            <a:pPr marL="168910" marR="136525" indent="-156210">
              <a:lnSpc>
                <a:spcPts val="1730"/>
              </a:lnSpc>
              <a:spcBef>
                <a:spcPts val="790"/>
              </a:spcBef>
              <a:buFont typeface="Arial"/>
              <a:buChar char="•"/>
              <a:tabLst>
                <a:tab pos="170180" algn="l"/>
              </a:tabLst>
            </a:pPr>
            <a:r>
              <a:rPr sz="1600" spc="-15" dirty="0">
                <a:latin typeface="Corbel"/>
                <a:cs typeface="Corbel"/>
              </a:rPr>
              <a:t>Fe</a:t>
            </a:r>
            <a:r>
              <a:rPr sz="1600" spc="-10" dirty="0">
                <a:latin typeface="Corbel"/>
                <a:cs typeface="Corbel"/>
              </a:rPr>
              <a:t>h</a:t>
            </a:r>
            <a:r>
              <a:rPr sz="1600" spc="-5" dirty="0">
                <a:latin typeface="Corbel"/>
                <a:cs typeface="Corbel"/>
              </a:rPr>
              <a:t>r</a:t>
            </a:r>
            <a:r>
              <a:rPr sz="1600" spc="-15" dirty="0">
                <a:latin typeface="Corbel"/>
                <a:cs typeface="Corbel"/>
              </a:rPr>
              <a:t>man</a:t>
            </a:r>
            <a:r>
              <a:rPr sz="1600" spc="-5" dirty="0">
                <a:latin typeface="Corbel"/>
                <a:cs typeface="Corbel"/>
              </a:rPr>
              <a:t>,</a:t>
            </a:r>
            <a:r>
              <a:rPr sz="1600" spc="35" dirty="0">
                <a:latin typeface="Corbel"/>
                <a:cs typeface="Corbel"/>
              </a:rPr>
              <a:t> </a:t>
            </a:r>
            <a:r>
              <a:rPr sz="1600" spc="-15" dirty="0">
                <a:latin typeface="Corbel"/>
                <a:cs typeface="Corbel"/>
              </a:rPr>
              <a:t>E.</a:t>
            </a:r>
            <a:r>
              <a:rPr sz="1600" spc="-5" dirty="0">
                <a:latin typeface="Corbel"/>
                <a:cs typeface="Corbel"/>
              </a:rPr>
              <a:t>,</a:t>
            </a:r>
            <a:r>
              <a:rPr sz="1600" spc="25" dirty="0">
                <a:latin typeface="Corbel"/>
                <a:cs typeface="Corbel"/>
              </a:rPr>
              <a:t> </a:t>
            </a:r>
            <a:r>
              <a:rPr sz="1600" spc="-15" dirty="0">
                <a:latin typeface="Corbel"/>
                <a:cs typeface="Corbel"/>
              </a:rPr>
              <a:t>E</a:t>
            </a:r>
            <a:r>
              <a:rPr sz="1600" spc="-5" dirty="0">
                <a:latin typeface="Corbel"/>
                <a:cs typeface="Corbel"/>
              </a:rPr>
              <a:t>g</a:t>
            </a:r>
            <a:r>
              <a:rPr sz="1600" spc="-15" dirty="0">
                <a:latin typeface="Corbel"/>
                <a:cs typeface="Corbel"/>
              </a:rPr>
              <a:t>an</a:t>
            </a:r>
            <a:r>
              <a:rPr sz="1600" spc="-5" dirty="0">
                <a:latin typeface="Corbel"/>
                <a:cs typeface="Corbel"/>
              </a:rPr>
              <a:t>,</a:t>
            </a:r>
            <a:r>
              <a:rPr sz="1600" spc="-75" dirty="0">
                <a:latin typeface="Corbel"/>
                <a:cs typeface="Corbel"/>
              </a:rPr>
              <a:t> </a:t>
            </a:r>
            <a:r>
              <a:rPr sz="1600" spc="-114" dirty="0">
                <a:latin typeface="Corbel"/>
                <a:cs typeface="Corbel"/>
              </a:rPr>
              <a:t>V</a:t>
            </a:r>
            <a:r>
              <a:rPr sz="1600" spc="-10" dirty="0">
                <a:latin typeface="Corbel"/>
                <a:cs typeface="Corbel"/>
              </a:rPr>
              <a:t>.</a:t>
            </a:r>
            <a:r>
              <a:rPr sz="1600" spc="-5" dirty="0">
                <a:latin typeface="Corbel"/>
                <a:cs typeface="Corbel"/>
              </a:rPr>
              <a:t>,</a:t>
            </a:r>
            <a:r>
              <a:rPr sz="1600" spc="-45" dirty="0">
                <a:latin typeface="Corbel"/>
                <a:cs typeface="Corbel"/>
              </a:rPr>
              <a:t> </a:t>
            </a:r>
            <a:r>
              <a:rPr sz="1600" spc="-10" dirty="0">
                <a:latin typeface="Corbel"/>
                <a:cs typeface="Corbel"/>
              </a:rPr>
              <a:t>Go</a:t>
            </a:r>
            <a:r>
              <a:rPr sz="1600" spc="-5" dirty="0">
                <a:latin typeface="Corbel"/>
                <a:cs typeface="Corbel"/>
              </a:rPr>
              <a:t>r</a:t>
            </a:r>
            <a:r>
              <a:rPr sz="1600" spc="-15" dirty="0">
                <a:latin typeface="Corbel"/>
                <a:cs typeface="Corbel"/>
              </a:rPr>
              <a:t>ban</a:t>
            </a:r>
            <a:r>
              <a:rPr sz="1600" spc="-5" dirty="0">
                <a:latin typeface="Corbel"/>
                <a:cs typeface="Corbel"/>
              </a:rPr>
              <a:t>,</a:t>
            </a:r>
            <a:r>
              <a:rPr sz="1600" spc="-35" dirty="0">
                <a:latin typeface="Corbel"/>
                <a:cs typeface="Corbel"/>
              </a:rPr>
              <a:t> </a:t>
            </a:r>
            <a:r>
              <a:rPr sz="1600" spc="-25" dirty="0">
                <a:latin typeface="Corbel"/>
                <a:cs typeface="Corbel"/>
              </a:rPr>
              <a:t>A</a:t>
            </a:r>
            <a:r>
              <a:rPr sz="1600" spc="-10" dirty="0">
                <a:latin typeface="Corbel"/>
                <a:cs typeface="Corbel"/>
              </a:rPr>
              <a:t>.</a:t>
            </a:r>
            <a:r>
              <a:rPr sz="1600" spc="-15" dirty="0">
                <a:latin typeface="Corbel"/>
                <a:cs typeface="Corbel"/>
              </a:rPr>
              <a:t>N</a:t>
            </a:r>
            <a:r>
              <a:rPr sz="1600" spc="-10" dirty="0">
                <a:latin typeface="Corbel"/>
                <a:cs typeface="Corbel"/>
              </a:rPr>
              <a:t>.</a:t>
            </a:r>
            <a:r>
              <a:rPr sz="1600" spc="-5" dirty="0">
                <a:latin typeface="Corbel"/>
                <a:cs typeface="Corbel"/>
              </a:rPr>
              <a:t>,</a:t>
            </a:r>
            <a:r>
              <a:rPr sz="1600" spc="15" dirty="0">
                <a:latin typeface="Corbel"/>
                <a:cs typeface="Corbel"/>
              </a:rPr>
              <a:t> </a:t>
            </a:r>
            <a:r>
              <a:rPr sz="1600" spc="-15" dirty="0">
                <a:latin typeface="Corbel"/>
                <a:cs typeface="Corbel"/>
              </a:rPr>
              <a:t>L</a:t>
            </a:r>
            <a:r>
              <a:rPr sz="1600" spc="-25" dirty="0">
                <a:latin typeface="Corbel"/>
                <a:cs typeface="Corbel"/>
              </a:rPr>
              <a:t>e</a:t>
            </a:r>
            <a:r>
              <a:rPr sz="1600" spc="-20" dirty="0">
                <a:latin typeface="Corbel"/>
                <a:cs typeface="Corbel"/>
              </a:rPr>
              <a:t>v</a:t>
            </a:r>
            <a:r>
              <a:rPr sz="1600" spc="-15" dirty="0">
                <a:latin typeface="Corbel"/>
                <a:cs typeface="Corbel"/>
              </a:rPr>
              <a:t>e</a:t>
            </a:r>
            <a:r>
              <a:rPr sz="1600" spc="-5" dirty="0">
                <a:latin typeface="Corbel"/>
                <a:cs typeface="Corbel"/>
              </a:rPr>
              <a:t>sl</a:t>
            </a:r>
            <a:r>
              <a:rPr sz="1600" spc="-25" dirty="0">
                <a:latin typeface="Corbel"/>
                <a:cs typeface="Corbel"/>
              </a:rPr>
              <a:t>e</a:t>
            </a:r>
            <a:r>
              <a:rPr sz="1600" spc="-70" dirty="0">
                <a:latin typeface="Corbel"/>
                <a:cs typeface="Corbel"/>
              </a:rPr>
              <a:t>y</a:t>
            </a:r>
            <a:r>
              <a:rPr sz="1600" spc="-5" dirty="0">
                <a:latin typeface="Corbel"/>
                <a:cs typeface="Corbel"/>
              </a:rPr>
              <a:t>,</a:t>
            </a:r>
            <a:r>
              <a:rPr sz="1600" spc="35" dirty="0">
                <a:latin typeface="Corbel"/>
                <a:cs typeface="Corbel"/>
              </a:rPr>
              <a:t> </a:t>
            </a:r>
            <a:r>
              <a:rPr sz="1600" spc="-10" dirty="0">
                <a:latin typeface="Corbel"/>
                <a:cs typeface="Corbel"/>
              </a:rPr>
              <a:t>J.</a:t>
            </a:r>
            <a:r>
              <a:rPr sz="1600" spc="-5" dirty="0">
                <a:latin typeface="Corbel"/>
                <a:cs typeface="Corbel"/>
              </a:rPr>
              <a:t>,</a:t>
            </a:r>
            <a:r>
              <a:rPr sz="1600" dirty="0">
                <a:latin typeface="Corbel"/>
                <a:cs typeface="Corbel"/>
              </a:rPr>
              <a:t> </a:t>
            </a:r>
            <a:r>
              <a:rPr sz="1600" spc="-20" dirty="0">
                <a:latin typeface="Corbel"/>
                <a:cs typeface="Corbel"/>
              </a:rPr>
              <a:t>M</a:t>
            </a:r>
            <a:r>
              <a:rPr sz="1600" spc="-5" dirty="0">
                <a:latin typeface="Corbel"/>
                <a:cs typeface="Corbel"/>
              </a:rPr>
              <a:t>ir</a:t>
            </a:r>
            <a:r>
              <a:rPr sz="1600" spc="-45" dirty="0">
                <a:latin typeface="Corbel"/>
                <a:cs typeface="Corbel"/>
              </a:rPr>
              <a:t>k</a:t>
            </a:r>
            <a:r>
              <a:rPr sz="1600" spc="-15" dirty="0">
                <a:latin typeface="Corbel"/>
                <a:cs typeface="Corbel"/>
              </a:rPr>
              <a:t>e</a:t>
            </a:r>
            <a:r>
              <a:rPr sz="1600" spc="-10" dirty="0">
                <a:latin typeface="Corbel"/>
                <a:cs typeface="Corbel"/>
              </a:rPr>
              <a:t>s,</a:t>
            </a:r>
            <a:r>
              <a:rPr sz="1600" spc="25" dirty="0">
                <a:latin typeface="Corbel"/>
                <a:cs typeface="Corbel"/>
              </a:rPr>
              <a:t> </a:t>
            </a:r>
            <a:r>
              <a:rPr sz="1600" spc="-15" dirty="0">
                <a:latin typeface="Corbel"/>
                <a:cs typeface="Corbel"/>
              </a:rPr>
              <a:t>E.M.</a:t>
            </a:r>
            <a:r>
              <a:rPr sz="1600" spc="-5" dirty="0">
                <a:latin typeface="Corbel"/>
                <a:cs typeface="Corbel"/>
              </a:rPr>
              <a:t>,</a:t>
            </a:r>
            <a:r>
              <a:rPr sz="1600" spc="35" dirty="0">
                <a:latin typeface="Corbel"/>
                <a:cs typeface="Corbel"/>
              </a:rPr>
              <a:t> </a:t>
            </a:r>
            <a:r>
              <a:rPr sz="1600" spc="-15" dirty="0">
                <a:latin typeface="Corbel"/>
                <a:cs typeface="Corbel"/>
              </a:rPr>
              <a:t>&amp;</a:t>
            </a:r>
            <a:r>
              <a:rPr sz="1600" dirty="0">
                <a:latin typeface="Corbel"/>
                <a:cs typeface="Corbel"/>
              </a:rPr>
              <a:t> </a:t>
            </a:r>
            <a:r>
              <a:rPr sz="1600" spc="-20" dirty="0">
                <a:latin typeface="Corbel"/>
                <a:cs typeface="Corbel"/>
              </a:rPr>
              <a:t>M</a:t>
            </a:r>
            <a:r>
              <a:rPr sz="1600" spc="-10" dirty="0">
                <a:latin typeface="Corbel"/>
                <a:cs typeface="Corbel"/>
              </a:rPr>
              <a:t>uh</a:t>
            </a:r>
            <a:r>
              <a:rPr sz="1600" spc="-20" dirty="0">
                <a:latin typeface="Corbel"/>
                <a:cs typeface="Corbel"/>
              </a:rPr>
              <a:t>am</a:t>
            </a:r>
            <a:r>
              <a:rPr sz="1600" spc="-15" dirty="0">
                <a:latin typeface="Corbel"/>
                <a:cs typeface="Corbel"/>
              </a:rPr>
              <a:t>mad</a:t>
            </a:r>
            <a:r>
              <a:rPr sz="1600" spc="-5" dirty="0">
                <a:latin typeface="Corbel"/>
                <a:cs typeface="Corbel"/>
              </a:rPr>
              <a:t>,</a:t>
            </a:r>
            <a:r>
              <a:rPr sz="1600" spc="-25" dirty="0">
                <a:latin typeface="Corbel"/>
                <a:cs typeface="Corbel"/>
              </a:rPr>
              <a:t> A</a:t>
            </a:r>
            <a:r>
              <a:rPr sz="1600" spc="-10" dirty="0">
                <a:latin typeface="Corbel"/>
                <a:cs typeface="Corbel"/>
              </a:rPr>
              <a:t>.</a:t>
            </a:r>
            <a:r>
              <a:rPr sz="1600" spc="-20" dirty="0">
                <a:latin typeface="Corbel"/>
                <a:cs typeface="Corbel"/>
              </a:rPr>
              <a:t>K</a:t>
            </a:r>
            <a:r>
              <a:rPr sz="1600" spc="-5" dirty="0">
                <a:latin typeface="Corbel"/>
                <a:cs typeface="Corbel"/>
              </a:rPr>
              <a:t>.</a:t>
            </a:r>
            <a:r>
              <a:rPr sz="1600" spc="25" dirty="0">
                <a:latin typeface="Corbel"/>
                <a:cs typeface="Corbel"/>
              </a:rPr>
              <a:t> </a:t>
            </a:r>
            <a:r>
              <a:rPr sz="1600" spc="-5" dirty="0">
                <a:latin typeface="Corbel"/>
                <a:cs typeface="Corbel"/>
              </a:rPr>
              <a:t>(</a:t>
            </a:r>
            <a:r>
              <a:rPr sz="1600" spc="-50" dirty="0">
                <a:latin typeface="Corbel"/>
                <a:cs typeface="Corbel"/>
              </a:rPr>
              <a:t>2</a:t>
            </a:r>
            <a:r>
              <a:rPr sz="1600" spc="-15" dirty="0">
                <a:latin typeface="Corbel"/>
                <a:cs typeface="Corbel"/>
              </a:rPr>
              <a:t>0</a:t>
            </a:r>
            <a:r>
              <a:rPr sz="1600" spc="-10" dirty="0">
                <a:latin typeface="Corbel"/>
                <a:cs typeface="Corbel"/>
              </a:rPr>
              <a:t>19).</a:t>
            </a:r>
            <a:r>
              <a:rPr sz="1600" spc="-5" dirty="0">
                <a:latin typeface="Corbel"/>
                <a:cs typeface="Corbel"/>
              </a:rPr>
              <a:t> </a:t>
            </a:r>
            <a:r>
              <a:rPr sz="1600" i="1" spc="-45" dirty="0">
                <a:latin typeface="Corbel"/>
                <a:cs typeface="Corbel"/>
              </a:rPr>
              <a:t>P</a:t>
            </a:r>
            <a:r>
              <a:rPr sz="1600" i="1" spc="-10" dirty="0">
                <a:latin typeface="Corbel"/>
                <a:cs typeface="Corbel"/>
              </a:rPr>
              <a:t>ers</a:t>
            </a:r>
            <a:r>
              <a:rPr sz="1600" i="1" spc="-15" dirty="0">
                <a:latin typeface="Corbel"/>
                <a:cs typeface="Corbel"/>
              </a:rPr>
              <a:t>o</a:t>
            </a:r>
            <a:r>
              <a:rPr sz="1600" i="1" spc="-10" dirty="0">
                <a:latin typeface="Corbel"/>
                <a:cs typeface="Corbel"/>
              </a:rPr>
              <a:t>n</a:t>
            </a:r>
            <a:r>
              <a:rPr sz="1600" i="1" spc="-15" dirty="0">
                <a:latin typeface="Corbel"/>
                <a:cs typeface="Corbel"/>
              </a:rPr>
              <a:t>a</a:t>
            </a:r>
            <a:r>
              <a:rPr sz="1600" i="1" spc="-5" dirty="0">
                <a:latin typeface="Corbel"/>
                <a:cs typeface="Corbel"/>
              </a:rPr>
              <a:t>l</a:t>
            </a:r>
            <a:r>
              <a:rPr sz="1600" i="1" spc="-10" dirty="0">
                <a:latin typeface="Corbel"/>
                <a:cs typeface="Corbel"/>
              </a:rPr>
              <a:t>i</a:t>
            </a:r>
            <a:r>
              <a:rPr sz="1600" i="1" spc="-20" dirty="0">
                <a:latin typeface="Corbel"/>
                <a:cs typeface="Corbel"/>
              </a:rPr>
              <a:t>t</a:t>
            </a:r>
            <a:r>
              <a:rPr sz="1600" i="1" spc="-10" dirty="0">
                <a:latin typeface="Corbel"/>
                <a:cs typeface="Corbel"/>
              </a:rPr>
              <a:t>y</a:t>
            </a:r>
            <a:r>
              <a:rPr sz="1600" i="1" spc="30" dirty="0">
                <a:latin typeface="Corbel"/>
                <a:cs typeface="Corbel"/>
              </a:rPr>
              <a:t> </a:t>
            </a:r>
            <a:r>
              <a:rPr sz="1600" i="1" spc="-20" dirty="0">
                <a:latin typeface="Corbel"/>
                <a:cs typeface="Corbel"/>
              </a:rPr>
              <a:t>t</a:t>
            </a:r>
            <a:r>
              <a:rPr sz="1600" i="1" spc="-10" dirty="0">
                <a:latin typeface="Corbel"/>
                <a:cs typeface="Corbel"/>
              </a:rPr>
              <a:t>r</a:t>
            </a:r>
            <a:r>
              <a:rPr sz="1600" i="1" spc="-15" dirty="0">
                <a:latin typeface="Corbel"/>
                <a:cs typeface="Corbel"/>
              </a:rPr>
              <a:t>ait</a:t>
            </a:r>
            <a:r>
              <a:rPr sz="1600" i="1" spc="-10" dirty="0">
                <a:latin typeface="Corbel"/>
                <a:cs typeface="Corbel"/>
              </a:rPr>
              <a:t>s</a:t>
            </a:r>
            <a:r>
              <a:rPr sz="1600" i="1" spc="35" dirty="0">
                <a:latin typeface="Corbel"/>
                <a:cs typeface="Corbel"/>
              </a:rPr>
              <a:t> </a:t>
            </a:r>
            <a:r>
              <a:rPr sz="1600" i="1" spc="-15" dirty="0">
                <a:latin typeface="Corbel"/>
                <a:cs typeface="Corbel"/>
              </a:rPr>
              <a:t>a</a:t>
            </a:r>
            <a:r>
              <a:rPr sz="1600" i="1" spc="-10" dirty="0">
                <a:latin typeface="Corbel"/>
                <a:cs typeface="Corbel"/>
              </a:rPr>
              <a:t>nd</a:t>
            </a:r>
            <a:r>
              <a:rPr sz="1600" i="1" spc="25" dirty="0">
                <a:latin typeface="Corbel"/>
                <a:cs typeface="Corbel"/>
              </a:rPr>
              <a:t> </a:t>
            </a:r>
            <a:r>
              <a:rPr sz="1600" i="1" spc="-15" dirty="0">
                <a:latin typeface="Corbel"/>
                <a:cs typeface="Corbel"/>
              </a:rPr>
              <a:t>d</a:t>
            </a:r>
            <a:r>
              <a:rPr sz="1600" i="1" spc="-10" dirty="0">
                <a:latin typeface="Corbel"/>
                <a:cs typeface="Corbel"/>
              </a:rPr>
              <a:t>r</a:t>
            </a:r>
            <a:r>
              <a:rPr sz="1600" i="1" spc="-15" dirty="0">
                <a:latin typeface="Corbel"/>
                <a:cs typeface="Corbel"/>
              </a:rPr>
              <a:t>u</a:t>
            </a:r>
            <a:r>
              <a:rPr sz="1600" i="1" spc="-10" dirty="0">
                <a:latin typeface="Corbel"/>
                <a:cs typeface="Corbel"/>
              </a:rPr>
              <a:t>g</a:t>
            </a:r>
            <a:r>
              <a:rPr sz="1600" i="1" spc="35" dirty="0">
                <a:latin typeface="Corbel"/>
                <a:cs typeface="Corbel"/>
              </a:rPr>
              <a:t> </a:t>
            </a:r>
            <a:r>
              <a:rPr sz="1600" i="1" spc="-15" dirty="0">
                <a:latin typeface="Corbel"/>
                <a:cs typeface="Corbel"/>
              </a:rPr>
              <a:t>co</a:t>
            </a:r>
            <a:r>
              <a:rPr sz="1600" i="1" spc="-10" dirty="0">
                <a:latin typeface="Corbel"/>
                <a:cs typeface="Corbel"/>
              </a:rPr>
              <a:t>ns</a:t>
            </a:r>
            <a:r>
              <a:rPr sz="1600" i="1" spc="-15" dirty="0">
                <a:latin typeface="Corbel"/>
                <a:cs typeface="Corbel"/>
              </a:rPr>
              <a:t>u</a:t>
            </a:r>
            <a:r>
              <a:rPr sz="1600" i="1" spc="-20" dirty="0">
                <a:latin typeface="Corbel"/>
                <a:cs typeface="Corbel"/>
              </a:rPr>
              <a:t>mpti</a:t>
            </a:r>
            <a:r>
              <a:rPr sz="1600" i="1" spc="-15" dirty="0">
                <a:latin typeface="Corbel"/>
                <a:cs typeface="Corbel"/>
              </a:rPr>
              <a:t>o</a:t>
            </a:r>
            <a:r>
              <a:rPr sz="1600" i="1" spc="-10" dirty="0">
                <a:latin typeface="Corbel"/>
                <a:cs typeface="Corbel"/>
              </a:rPr>
              <a:t>n:</a:t>
            </a:r>
            <a:r>
              <a:rPr sz="1600" i="1" dirty="0">
                <a:latin typeface="Corbel"/>
                <a:cs typeface="Corbel"/>
              </a:rPr>
              <a:t> </a:t>
            </a:r>
            <a:r>
              <a:rPr sz="1600" i="1" spc="-10" dirty="0">
                <a:latin typeface="Corbel"/>
                <a:cs typeface="Corbel"/>
              </a:rPr>
              <a:t>A</a:t>
            </a:r>
            <a:r>
              <a:rPr sz="1600" i="1" dirty="0">
                <a:latin typeface="Corbel"/>
                <a:cs typeface="Corbel"/>
              </a:rPr>
              <a:t> </a:t>
            </a:r>
            <a:r>
              <a:rPr sz="1600" i="1" spc="-10" dirty="0">
                <a:latin typeface="Corbel"/>
                <a:cs typeface="Corbel"/>
              </a:rPr>
              <a:t>s</a:t>
            </a:r>
            <a:r>
              <a:rPr sz="1600" i="1" spc="-20" dirty="0">
                <a:latin typeface="Corbel"/>
                <a:cs typeface="Corbel"/>
              </a:rPr>
              <a:t>t</a:t>
            </a:r>
            <a:r>
              <a:rPr sz="1600" i="1" spc="-15" dirty="0">
                <a:latin typeface="Corbel"/>
                <a:cs typeface="Corbel"/>
              </a:rPr>
              <a:t>o</a:t>
            </a:r>
            <a:r>
              <a:rPr sz="1600" i="1" spc="-10" dirty="0">
                <a:latin typeface="Corbel"/>
                <a:cs typeface="Corbel"/>
              </a:rPr>
              <a:t>ry</a:t>
            </a:r>
            <a:r>
              <a:rPr sz="1600" i="1" spc="30" dirty="0">
                <a:latin typeface="Corbel"/>
                <a:cs typeface="Corbel"/>
              </a:rPr>
              <a:t> </a:t>
            </a:r>
            <a:r>
              <a:rPr sz="1600" i="1" spc="-20" dirty="0">
                <a:latin typeface="Corbel"/>
                <a:cs typeface="Corbel"/>
              </a:rPr>
              <a:t>t</a:t>
            </a:r>
            <a:r>
              <a:rPr sz="1600" i="1" spc="-15" dirty="0">
                <a:latin typeface="Corbel"/>
                <a:cs typeface="Corbel"/>
              </a:rPr>
              <a:t>o</a:t>
            </a:r>
            <a:r>
              <a:rPr sz="1600" i="1" spc="-10" dirty="0">
                <a:latin typeface="Corbel"/>
                <a:cs typeface="Corbel"/>
              </a:rPr>
              <a:t>ld</a:t>
            </a:r>
            <a:r>
              <a:rPr sz="1600" i="1" spc="25" dirty="0">
                <a:latin typeface="Corbel"/>
                <a:cs typeface="Corbel"/>
              </a:rPr>
              <a:t> </a:t>
            </a:r>
            <a:r>
              <a:rPr sz="1600" i="1" spc="-10" dirty="0">
                <a:latin typeface="Corbel"/>
                <a:cs typeface="Corbel"/>
              </a:rPr>
              <a:t>by</a:t>
            </a:r>
            <a:r>
              <a:rPr sz="1600" i="1" spc="10" dirty="0">
                <a:latin typeface="Corbel"/>
                <a:cs typeface="Corbel"/>
              </a:rPr>
              <a:t> </a:t>
            </a:r>
            <a:r>
              <a:rPr sz="1600" i="1" spc="-15" dirty="0">
                <a:latin typeface="Corbel"/>
                <a:cs typeface="Corbel"/>
              </a:rPr>
              <a:t>da</a:t>
            </a:r>
            <a:r>
              <a:rPr sz="1600" i="1" spc="-20" dirty="0">
                <a:latin typeface="Corbel"/>
                <a:cs typeface="Corbel"/>
              </a:rPr>
              <a:t>t</a:t>
            </a:r>
            <a:r>
              <a:rPr sz="1600" i="1" spc="0" dirty="0">
                <a:latin typeface="Corbel"/>
                <a:cs typeface="Corbel"/>
              </a:rPr>
              <a:t>a</a:t>
            </a:r>
            <a:r>
              <a:rPr sz="1600" i="1" spc="-5" dirty="0">
                <a:latin typeface="Corbel"/>
                <a:cs typeface="Corbel"/>
              </a:rPr>
              <a:t>.</a:t>
            </a:r>
            <a:r>
              <a:rPr sz="1600" i="1" spc="-20" dirty="0">
                <a:latin typeface="Corbel"/>
                <a:cs typeface="Corbel"/>
              </a:rPr>
              <a:t> </a:t>
            </a:r>
            <a:r>
              <a:rPr sz="1600" spc="-15" dirty="0">
                <a:latin typeface="Corbel"/>
                <a:cs typeface="Corbel"/>
              </a:rPr>
              <a:t>C</a:t>
            </a:r>
            <a:r>
              <a:rPr sz="1600" spc="-10" dirty="0">
                <a:latin typeface="Corbel"/>
                <a:cs typeface="Corbel"/>
              </a:rPr>
              <a:t>h</a:t>
            </a:r>
            <a:r>
              <a:rPr sz="1600" spc="-20" dirty="0">
                <a:latin typeface="Corbel"/>
                <a:cs typeface="Corbel"/>
              </a:rPr>
              <a:t>am</a:t>
            </a:r>
            <a:r>
              <a:rPr sz="1600" spc="-5" dirty="0">
                <a:latin typeface="Corbel"/>
                <a:cs typeface="Corbel"/>
              </a:rPr>
              <a:t>,</a:t>
            </a:r>
            <a:r>
              <a:rPr sz="1600" spc="-25" dirty="0">
                <a:latin typeface="Corbel"/>
                <a:cs typeface="Corbel"/>
              </a:rPr>
              <a:t> </a:t>
            </a:r>
            <a:r>
              <a:rPr sz="1600" spc="-15" dirty="0">
                <a:latin typeface="Corbel"/>
                <a:cs typeface="Corbel"/>
              </a:rPr>
              <a:t>S</a:t>
            </a:r>
            <a:r>
              <a:rPr sz="1600" spc="-10" dirty="0">
                <a:latin typeface="Corbel"/>
                <a:cs typeface="Corbel"/>
              </a:rPr>
              <a:t>wi</a:t>
            </a:r>
            <a:r>
              <a:rPr sz="1600" spc="-15" dirty="0">
                <a:latin typeface="Corbel"/>
                <a:cs typeface="Corbel"/>
              </a:rPr>
              <a:t>tze</a:t>
            </a:r>
            <a:r>
              <a:rPr sz="1600" spc="-5" dirty="0">
                <a:latin typeface="Corbel"/>
                <a:cs typeface="Corbel"/>
              </a:rPr>
              <a:t>rl</a:t>
            </a:r>
            <a:r>
              <a:rPr sz="1600" spc="-15" dirty="0">
                <a:latin typeface="Corbel"/>
                <a:cs typeface="Corbel"/>
              </a:rPr>
              <a:t>and</a:t>
            </a:r>
            <a:r>
              <a:rPr sz="1600" spc="-5" dirty="0">
                <a:latin typeface="Corbel"/>
                <a:cs typeface="Corbel"/>
              </a:rPr>
              <a:t>:</a:t>
            </a:r>
            <a:r>
              <a:rPr sz="1600" spc="25" dirty="0">
                <a:latin typeface="Corbel"/>
                <a:cs typeface="Corbel"/>
              </a:rPr>
              <a:t> </a:t>
            </a:r>
            <a:r>
              <a:rPr sz="1600" spc="-15" dirty="0">
                <a:latin typeface="Corbel"/>
                <a:cs typeface="Corbel"/>
              </a:rPr>
              <a:t>S</a:t>
            </a:r>
            <a:r>
              <a:rPr sz="1600" spc="-10" dirty="0">
                <a:latin typeface="Corbel"/>
                <a:cs typeface="Corbel"/>
              </a:rPr>
              <a:t>p</a:t>
            </a:r>
            <a:r>
              <a:rPr sz="1600" spc="-5" dirty="0">
                <a:latin typeface="Corbel"/>
                <a:cs typeface="Corbel"/>
              </a:rPr>
              <a:t>ri</a:t>
            </a:r>
            <a:r>
              <a:rPr sz="1600" spc="-15" dirty="0">
                <a:latin typeface="Corbel"/>
                <a:cs typeface="Corbel"/>
              </a:rPr>
              <a:t>n</a:t>
            </a:r>
            <a:r>
              <a:rPr sz="1600" spc="-10" dirty="0">
                <a:latin typeface="Corbel"/>
                <a:cs typeface="Corbel"/>
              </a:rPr>
              <a:t>g</a:t>
            </a:r>
            <a:r>
              <a:rPr sz="1600" spc="-15" dirty="0">
                <a:latin typeface="Corbel"/>
                <a:cs typeface="Corbel"/>
              </a:rPr>
              <a:t>e</a:t>
            </a:r>
            <a:r>
              <a:rPr sz="1600" spc="-10" dirty="0">
                <a:latin typeface="Corbel"/>
                <a:cs typeface="Corbel"/>
              </a:rPr>
              <a:t>r N</a:t>
            </a:r>
            <a:r>
              <a:rPr sz="1600" spc="-15" dirty="0">
                <a:latin typeface="Corbel"/>
                <a:cs typeface="Corbel"/>
              </a:rPr>
              <a:t>at</a:t>
            </a:r>
            <a:r>
              <a:rPr sz="1600" spc="-10" dirty="0">
                <a:latin typeface="Corbel"/>
                <a:cs typeface="Corbel"/>
              </a:rPr>
              <a:t>u</a:t>
            </a:r>
            <a:r>
              <a:rPr sz="1600" spc="-5" dirty="0">
                <a:latin typeface="Corbel"/>
                <a:cs typeface="Corbel"/>
              </a:rPr>
              <a:t>r</a:t>
            </a:r>
            <a:r>
              <a:rPr sz="1600" spc="-15" dirty="0">
                <a:latin typeface="Corbel"/>
                <a:cs typeface="Corbel"/>
              </a:rPr>
              <a:t>e</a:t>
            </a:r>
            <a:r>
              <a:rPr sz="1600" spc="-5" dirty="0">
                <a:latin typeface="Corbel"/>
                <a:cs typeface="Corbel"/>
              </a:rPr>
              <a:t>.</a:t>
            </a:r>
            <a:endParaRPr sz="1600">
              <a:latin typeface="Corbel"/>
              <a:cs typeface="Corbel"/>
            </a:endParaRPr>
          </a:p>
          <a:p>
            <a:pPr marL="169545" marR="81280" indent="-156845">
              <a:lnSpc>
                <a:spcPts val="1730"/>
              </a:lnSpc>
              <a:spcBef>
                <a:spcPts val="800"/>
              </a:spcBef>
              <a:buFont typeface="Arial"/>
              <a:buChar char="•"/>
              <a:tabLst>
                <a:tab pos="170180" algn="l"/>
              </a:tabLst>
            </a:pPr>
            <a:r>
              <a:rPr sz="1600" spc="-15" dirty="0">
                <a:latin typeface="Corbel"/>
                <a:cs typeface="Corbel"/>
              </a:rPr>
              <a:t>G</a:t>
            </a:r>
            <a:r>
              <a:rPr sz="1600" spc="-5" dirty="0">
                <a:latin typeface="Corbel"/>
                <a:cs typeface="Corbel"/>
              </a:rPr>
              <a:t>r</a:t>
            </a:r>
            <a:r>
              <a:rPr sz="1600" spc="-15" dirty="0">
                <a:latin typeface="Corbel"/>
                <a:cs typeface="Corbel"/>
              </a:rPr>
              <a:t>ant</a:t>
            </a:r>
            <a:r>
              <a:rPr sz="1600" spc="-5" dirty="0">
                <a:latin typeface="Corbel"/>
                <a:cs typeface="Corbel"/>
              </a:rPr>
              <a:t>,</a:t>
            </a:r>
            <a:r>
              <a:rPr sz="1600" spc="20" dirty="0">
                <a:latin typeface="Corbel"/>
                <a:cs typeface="Corbel"/>
              </a:rPr>
              <a:t> </a:t>
            </a:r>
            <a:r>
              <a:rPr sz="1600" spc="-10" dirty="0">
                <a:latin typeface="Corbel"/>
                <a:cs typeface="Corbel"/>
              </a:rPr>
              <a:t>B.</a:t>
            </a:r>
            <a:r>
              <a:rPr sz="1600" spc="10" dirty="0">
                <a:latin typeface="Corbel"/>
                <a:cs typeface="Corbel"/>
              </a:rPr>
              <a:t> </a:t>
            </a:r>
            <a:r>
              <a:rPr sz="1600" spc="-120" dirty="0">
                <a:latin typeface="Corbel"/>
                <a:cs typeface="Corbel"/>
              </a:rPr>
              <a:t>F</a:t>
            </a:r>
            <a:r>
              <a:rPr sz="1600" spc="-10" dirty="0">
                <a:latin typeface="Corbel"/>
                <a:cs typeface="Corbel"/>
              </a:rPr>
              <a:t>.</a:t>
            </a:r>
            <a:r>
              <a:rPr sz="1600" spc="-5" dirty="0">
                <a:latin typeface="Corbel"/>
                <a:cs typeface="Corbel"/>
              </a:rPr>
              <a:t>,</a:t>
            </a:r>
            <a:r>
              <a:rPr sz="1600" spc="10" dirty="0">
                <a:latin typeface="Corbel"/>
                <a:cs typeface="Corbel"/>
              </a:rPr>
              <a:t> </a:t>
            </a:r>
            <a:r>
              <a:rPr sz="1600" spc="-15" dirty="0">
                <a:latin typeface="Corbel"/>
                <a:cs typeface="Corbel"/>
              </a:rPr>
              <a:t>&amp;</a:t>
            </a:r>
            <a:r>
              <a:rPr sz="1600" spc="10" dirty="0">
                <a:latin typeface="Corbel"/>
                <a:cs typeface="Corbel"/>
              </a:rPr>
              <a:t> </a:t>
            </a:r>
            <a:r>
              <a:rPr sz="1600" spc="-15" dirty="0">
                <a:latin typeface="Corbel"/>
                <a:cs typeface="Corbel"/>
              </a:rPr>
              <a:t>Da</a:t>
            </a:r>
            <a:r>
              <a:rPr sz="1600" spc="-10" dirty="0">
                <a:latin typeface="Corbel"/>
                <a:cs typeface="Corbel"/>
              </a:rPr>
              <a:t>wso</a:t>
            </a:r>
            <a:r>
              <a:rPr sz="1600" spc="-15" dirty="0">
                <a:latin typeface="Corbel"/>
                <a:cs typeface="Corbel"/>
              </a:rPr>
              <a:t>n</a:t>
            </a:r>
            <a:r>
              <a:rPr sz="1600" spc="-5" dirty="0">
                <a:latin typeface="Corbel"/>
                <a:cs typeface="Corbel"/>
              </a:rPr>
              <a:t>,</a:t>
            </a:r>
            <a:r>
              <a:rPr sz="1600" spc="25" dirty="0">
                <a:latin typeface="Corbel"/>
                <a:cs typeface="Corbel"/>
              </a:rPr>
              <a:t> </a:t>
            </a:r>
            <a:r>
              <a:rPr sz="1600" spc="-55" dirty="0">
                <a:latin typeface="Corbel"/>
                <a:cs typeface="Corbel"/>
              </a:rPr>
              <a:t>D</a:t>
            </a:r>
            <a:r>
              <a:rPr sz="1600" spc="-10" dirty="0">
                <a:latin typeface="Corbel"/>
                <a:cs typeface="Corbel"/>
              </a:rPr>
              <a:t>.</a:t>
            </a:r>
            <a:r>
              <a:rPr sz="1600" spc="-25" dirty="0">
                <a:latin typeface="Corbel"/>
                <a:cs typeface="Corbel"/>
              </a:rPr>
              <a:t>A</a:t>
            </a:r>
            <a:r>
              <a:rPr sz="1600" spc="-5" dirty="0">
                <a:latin typeface="Corbel"/>
                <a:cs typeface="Corbel"/>
              </a:rPr>
              <a:t>.</a:t>
            </a:r>
            <a:r>
              <a:rPr sz="1600" spc="25" dirty="0">
                <a:latin typeface="Corbel"/>
                <a:cs typeface="Corbel"/>
              </a:rPr>
              <a:t> </a:t>
            </a:r>
            <a:r>
              <a:rPr sz="1600" spc="-10" dirty="0">
                <a:latin typeface="Corbel"/>
                <a:cs typeface="Corbel"/>
              </a:rPr>
              <a:t>(199</a:t>
            </a:r>
            <a:r>
              <a:rPr sz="1600" spc="-20" dirty="0">
                <a:latin typeface="Corbel"/>
                <a:cs typeface="Corbel"/>
              </a:rPr>
              <a:t>8</a:t>
            </a:r>
            <a:r>
              <a:rPr sz="1600" spc="-5" dirty="0">
                <a:latin typeface="Corbel"/>
                <a:cs typeface="Corbel"/>
              </a:rPr>
              <a:t>).</a:t>
            </a:r>
            <a:r>
              <a:rPr sz="1600" spc="-85" dirty="0">
                <a:latin typeface="Corbel"/>
                <a:cs typeface="Corbel"/>
              </a:rPr>
              <a:t> </a:t>
            </a:r>
            <a:r>
              <a:rPr sz="1600" spc="-25" dirty="0">
                <a:latin typeface="Corbel"/>
                <a:cs typeface="Corbel"/>
              </a:rPr>
              <a:t>A</a:t>
            </a:r>
            <a:r>
              <a:rPr sz="1600" spc="-5" dirty="0">
                <a:latin typeface="Corbel"/>
                <a:cs typeface="Corbel"/>
              </a:rPr>
              <a:t>g</a:t>
            </a:r>
            <a:r>
              <a:rPr sz="1600" spc="-10" dirty="0">
                <a:latin typeface="Corbel"/>
                <a:cs typeface="Corbel"/>
              </a:rPr>
              <a:t>e</a:t>
            </a:r>
            <a:r>
              <a:rPr sz="1600" spc="10" dirty="0">
                <a:latin typeface="Corbel"/>
                <a:cs typeface="Corbel"/>
              </a:rPr>
              <a:t> </a:t>
            </a:r>
            <a:r>
              <a:rPr sz="1600" spc="-10" dirty="0">
                <a:latin typeface="Corbel"/>
                <a:cs typeface="Corbel"/>
              </a:rPr>
              <a:t>of</a:t>
            </a:r>
            <a:r>
              <a:rPr sz="1600" spc="10" dirty="0">
                <a:latin typeface="Corbel"/>
                <a:cs typeface="Corbel"/>
              </a:rPr>
              <a:t> </a:t>
            </a:r>
            <a:r>
              <a:rPr sz="1600" spc="-10" dirty="0">
                <a:latin typeface="Corbel"/>
                <a:cs typeface="Corbel"/>
              </a:rPr>
              <a:t>o</a:t>
            </a:r>
            <a:r>
              <a:rPr sz="1600" spc="-15" dirty="0">
                <a:latin typeface="Corbel"/>
                <a:cs typeface="Corbel"/>
              </a:rPr>
              <a:t>n</a:t>
            </a:r>
            <a:r>
              <a:rPr sz="1600" spc="-10" dirty="0">
                <a:latin typeface="Corbel"/>
                <a:cs typeface="Corbel"/>
              </a:rPr>
              <a:t>s</a:t>
            </a:r>
            <a:r>
              <a:rPr sz="1600" spc="-15" dirty="0">
                <a:latin typeface="Corbel"/>
                <a:cs typeface="Corbel"/>
              </a:rPr>
              <a:t>e</a:t>
            </a:r>
            <a:r>
              <a:rPr sz="1600" spc="-10" dirty="0">
                <a:latin typeface="Corbel"/>
                <a:cs typeface="Corbel"/>
              </a:rPr>
              <a:t>t</a:t>
            </a:r>
            <a:r>
              <a:rPr sz="1600" spc="10" dirty="0">
                <a:latin typeface="Corbel"/>
                <a:cs typeface="Corbel"/>
              </a:rPr>
              <a:t> </a:t>
            </a:r>
            <a:r>
              <a:rPr sz="1600" spc="-10" dirty="0">
                <a:latin typeface="Corbel"/>
                <a:cs typeface="Corbel"/>
              </a:rPr>
              <a:t>of</a:t>
            </a:r>
            <a:r>
              <a:rPr sz="1600" spc="10" dirty="0">
                <a:latin typeface="Corbel"/>
                <a:cs typeface="Corbel"/>
              </a:rPr>
              <a:t> </a:t>
            </a:r>
            <a:r>
              <a:rPr sz="1600" spc="-15" dirty="0">
                <a:latin typeface="Corbel"/>
                <a:cs typeface="Corbel"/>
              </a:rPr>
              <a:t>d</a:t>
            </a:r>
            <a:r>
              <a:rPr sz="1600" spc="-5" dirty="0">
                <a:latin typeface="Corbel"/>
                <a:cs typeface="Corbel"/>
              </a:rPr>
              <a:t>r</a:t>
            </a:r>
            <a:r>
              <a:rPr sz="1600" spc="-10" dirty="0">
                <a:latin typeface="Corbel"/>
                <a:cs typeface="Corbel"/>
              </a:rPr>
              <a:t>ug</a:t>
            </a:r>
            <a:r>
              <a:rPr sz="1600" spc="5" dirty="0">
                <a:latin typeface="Corbel"/>
                <a:cs typeface="Corbel"/>
              </a:rPr>
              <a:t> </a:t>
            </a:r>
            <a:r>
              <a:rPr sz="1600" spc="-10" dirty="0">
                <a:latin typeface="Corbel"/>
                <a:cs typeface="Corbel"/>
              </a:rPr>
              <a:t>use</a:t>
            </a:r>
            <a:r>
              <a:rPr sz="1600" spc="10" dirty="0">
                <a:latin typeface="Corbel"/>
                <a:cs typeface="Corbel"/>
              </a:rPr>
              <a:t> </a:t>
            </a:r>
            <a:r>
              <a:rPr sz="1600" spc="-15" dirty="0">
                <a:latin typeface="Corbel"/>
                <a:cs typeface="Corbel"/>
              </a:rPr>
              <a:t>an</a:t>
            </a:r>
            <a:r>
              <a:rPr sz="1600" spc="-10" dirty="0">
                <a:latin typeface="Corbel"/>
                <a:cs typeface="Corbel"/>
              </a:rPr>
              <a:t>d</a:t>
            </a:r>
            <a:r>
              <a:rPr sz="1600" spc="35" dirty="0">
                <a:latin typeface="Corbel"/>
                <a:cs typeface="Corbel"/>
              </a:rPr>
              <a:t> </a:t>
            </a:r>
            <a:r>
              <a:rPr sz="1600" spc="-5" dirty="0">
                <a:latin typeface="Corbel"/>
                <a:cs typeface="Corbel"/>
              </a:rPr>
              <a:t>i</a:t>
            </a:r>
            <a:r>
              <a:rPr sz="1600" spc="-15" dirty="0">
                <a:latin typeface="Corbel"/>
                <a:cs typeface="Corbel"/>
              </a:rPr>
              <a:t>t</a:t>
            </a:r>
            <a:r>
              <a:rPr sz="1600" spc="-10" dirty="0">
                <a:latin typeface="Corbel"/>
                <a:cs typeface="Corbel"/>
              </a:rPr>
              <a:t>s</a:t>
            </a:r>
            <a:r>
              <a:rPr sz="1600" spc="5" dirty="0">
                <a:latin typeface="Corbel"/>
                <a:cs typeface="Corbel"/>
              </a:rPr>
              <a:t> </a:t>
            </a:r>
            <a:r>
              <a:rPr sz="1600" spc="-15" dirty="0">
                <a:latin typeface="Corbel"/>
                <a:cs typeface="Corbel"/>
              </a:rPr>
              <a:t>a</a:t>
            </a:r>
            <a:r>
              <a:rPr sz="1600" spc="-10" dirty="0">
                <a:latin typeface="Corbel"/>
                <a:cs typeface="Corbel"/>
              </a:rPr>
              <a:t>sso</a:t>
            </a:r>
            <a:r>
              <a:rPr sz="1600" spc="-15" dirty="0">
                <a:latin typeface="Corbel"/>
                <a:cs typeface="Corbel"/>
              </a:rPr>
              <a:t>c</a:t>
            </a:r>
            <a:r>
              <a:rPr sz="1600" spc="-5" dirty="0">
                <a:latin typeface="Corbel"/>
                <a:cs typeface="Corbel"/>
              </a:rPr>
              <a:t>i</a:t>
            </a:r>
            <a:r>
              <a:rPr sz="1600" spc="-15" dirty="0">
                <a:latin typeface="Corbel"/>
                <a:cs typeface="Corbel"/>
              </a:rPr>
              <a:t>at</a:t>
            </a:r>
            <a:r>
              <a:rPr sz="1600" spc="-10" dirty="0">
                <a:latin typeface="Corbel"/>
                <a:cs typeface="Corbel"/>
              </a:rPr>
              <a:t>ion</a:t>
            </a:r>
            <a:r>
              <a:rPr sz="1600" spc="35" dirty="0">
                <a:latin typeface="Corbel"/>
                <a:cs typeface="Corbel"/>
              </a:rPr>
              <a:t> </a:t>
            </a:r>
            <a:r>
              <a:rPr sz="1600" spc="-10" dirty="0">
                <a:latin typeface="Corbel"/>
                <a:cs typeface="Corbel"/>
              </a:rPr>
              <a:t>wi</a:t>
            </a:r>
            <a:r>
              <a:rPr sz="1600" spc="-15" dirty="0">
                <a:latin typeface="Corbel"/>
                <a:cs typeface="Corbel"/>
              </a:rPr>
              <a:t>t</a:t>
            </a:r>
            <a:r>
              <a:rPr sz="1600" spc="-10" dirty="0">
                <a:latin typeface="Corbel"/>
                <a:cs typeface="Corbel"/>
              </a:rPr>
              <a:t>h </a:t>
            </a:r>
            <a:r>
              <a:rPr sz="1600" spc="-20" dirty="0">
                <a:latin typeface="Corbel"/>
                <a:cs typeface="Corbel"/>
              </a:rPr>
              <a:t>D</a:t>
            </a:r>
            <a:r>
              <a:rPr sz="1600" spc="-15" dirty="0">
                <a:latin typeface="Corbel"/>
                <a:cs typeface="Corbel"/>
              </a:rPr>
              <a:t>S</a:t>
            </a:r>
            <a:r>
              <a:rPr sz="1600" spc="-20" dirty="0">
                <a:latin typeface="Corbel"/>
                <a:cs typeface="Corbel"/>
              </a:rPr>
              <a:t>M</a:t>
            </a:r>
            <a:r>
              <a:rPr sz="1600" spc="-10" dirty="0">
                <a:latin typeface="Corbel"/>
                <a:cs typeface="Corbel"/>
              </a:rPr>
              <a:t>- IV</a:t>
            </a:r>
            <a:r>
              <a:rPr sz="1600" spc="5" dirty="0">
                <a:latin typeface="Corbel"/>
                <a:cs typeface="Corbel"/>
              </a:rPr>
              <a:t> </a:t>
            </a:r>
            <a:r>
              <a:rPr sz="1600" spc="-15" dirty="0">
                <a:latin typeface="Corbel"/>
                <a:cs typeface="Corbel"/>
              </a:rPr>
              <a:t>d</a:t>
            </a:r>
            <a:r>
              <a:rPr sz="1600" spc="-5" dirty="0">
                <a:latin typeface="Corbel"/>
                <a:cs typeface="Corbel"/>
              </a:rPr>
              <a:t>r</a:t>
            </a:r>
            <a:r>
              <a:rPr sz="1600" spc="-10" dirty="0">
                <a:latin typeface="Corbel"/>
                <a:cs typeface="Corbel"/>
              </a:rPr>
              <a:t>ug</a:t>
            </a:r>
            <a:r>
              <a:rPr sz="1600" spc="5" dirty="0">
                <a:latin typeface="Corbel"/>
                <a:cs typeface="Corbel"/>
              </a:rPr>
              <a:t> </a:t>
            </a:r>
            <a:r>
              <a:rPr sz="1600" spc="-15" dirty="0">
                <a:latin typeface="Corbel"/>
                <a:cs typeface="Corbel"/>
              </a:rPr>
              <a:t>ab</a:t>
            </a:r>
            <a:r>
              <a:rPr sz="1600" spc="-10" dirty="0">
                <a:latin typeface="Corbel"/>
                <a:cs typeface="Corbel"/>
              </a:rPr>
              <a:t>use</a:t>
            </a:r>
            <a:r>
              <a:rPr sz="1600" spc="25" dirty="0">
                <a:latin typeface="Corbel"/>
                <a:cs typeface="Corbel"/>
              </a:rPr>
              <a:t> </a:t>
            </a:r>
            <a:r>
              <a:rPr sz="1600" spc="-15" dirty="0">
                <a:latin typeface="Corbel"/>
                <a:cs typeface="Corbel"/>
              </a:rPr>
              <a:t>an</a:t>
            </a:r>
            <a:r>
              <a:rPr sz="1600" spc="-10" dirty="0">
                <a:latin typeface="Corbel"/>
                <a:cs typeface="Corbel"/>
              </a:rPr>
              <a:t>d</a:t>
            </a:r>
            <a:r>
              <a:rPr sz="1600" spc="35" dirty="0">
                <a:latin typeface="Corbel"/>
                <a:cs typeface="Corbel"/>
              </a:rPr>
              <a:t> </a:t>
            </a:r>
            <a:r>
              <a:rPr sz="1600" spc="-15" dirty="0">
                <a:latin typeface="Corbel"/>
                <a:cs typeface="Corbel"/>
              </a:rPr>
              <a:t>de</a:t>
            </a:r>
            <a:r>
              <a:rPr sz="1600" spc="-10" dirty="0">
                <a:latin typeface="Corbel"/>
                <a:cs typeface="Corbel"/>
              </a:rPr>
              <a:t>p</a:t>
            </a:r>
            <a:r>
              <a:rPr sz="1600" spc="-15" dirty="0">
                <a:latin typeface="Corbel"/>
                <a:cs typeface="Corbel"/>
              </a:rPr>
              <a:t>enden</a:t>
            </a:r>
            <a:r>
              <a:rPr sz="1600" spc="-5" dirty="0">
                <a:latin typeface="Corbel"/>
                <a:cs typeface="Corbel"/>
              </a:rPr>
              <a:t>c</a:t>
            </a:r>
            <a:r>
              <a:rPr sz="1600" spc="-15" dirty="0">
                <a:latin typeface="Corbel"/>
                <a:cs typeface="Corbel"/>
              </a:rPr>
              <a:t>e</a:t>
            </a:r>
            <a:r>
              <a:rPr sz="1600" spc="-5" dirty="0">
                <a:latin typeface="Corbel"/>
                <a:cs typeface="Corbel"/>
              </a:rPr>
              <a:t>:</a:t>
            </a:r>
            <a:r>
              <a:rPr sz="1600" spc="60" dirty="0">
                <a:latin typeface="Corbel"/>
                <a:cs typeface="Corbel"/>
              </a:rPr>
              <a:t> </a:t>
            </a:r>
            <a:r>
              <a:rPr sz="1600" spc="-45" dirty="0">
                <a:latin typeface="Corbel"/>
                <a:cs typeface="Corbel"/>
              </a:rPr>
              <a:t>R</a:t>
            </a:r>
            <a:r>
              <a:rPr sz="1600" spc="-15" dirty="0">
                <a:latin typeface="Corbel"/>
                <a:cs typeface="Corbel"/>
              </a:rPr>
              <a:t>e</a:t>
            </a:r>
            <a:r>
              <a:rPr sz="1600" spc="-10" dirty="0">
                <a:latin typeface="Corbel"/>
                <a:cs typeface="Corbel"/>
              </a:rPr>
              <a:t>sul</a:t>
            </a:r>
            <a:r>
              <a:rPr sz="1600" spc="-15" dirty="0">
                <a:latin typeface="Corbel"/>
                <a:cs typeface="Corbel"/>
              </a:rPr>
              <a:t>t</a:t>
            </a:r>
            <a:r>
              <a:rPr sz="1600" spc="-10" dirty="0">
                <a:latin typeface="Corbel"/>
                <a:cs typeface="Corbel"/>
              </a:rPr>
              <a:t>s</a:t>
            </a:r>
            <a:r>
              <a:rPr sz="1600" spc="30" dirty="0">
                <a:latin typeface="Corbel"/>
                <a:cs typeface="Corbel"/>
              </a:rPr>
              <a:t> </a:t>
            </a:r>
            <a:r>
              <a:rPr sz="1600" spc="-10" dirty="0">
                <a:latin typeface="Corbel"/>
                <a:cs typeface="Corbel"/>
              </a:rPr>
              <a:t>f</a:t>
            </a:r>
            <a:r>
              <a:rPr sz="1600" spc="-5" dirty="0">
                <a:latin typeface="Corbel"/>
                <a:cs typeface="Corbel"/>
              </a:rPr>
              <a:t>r</a:t>
            </a:r>
            <a:r>
              <a:rPr sz="1600" spc="-15" dirty="0">
                <a:latin typeface="Corbel"/>
                <a:cs typeface="Corbel"/>
              </a:rPr>
              <a:t>om</a:t>
            </a:r>
            <a:r>
              <a:rPr sz="1600" spc="10" dirty="0">
                <a:latin typeface="Corbel"/>
                <a:cs typeface="Corbel"/>
              </a:rPr>
              <a:t> </a:t>
            </a:r>
            <a:r>
              <a:rPr sz="1600" spc="-15" dirty="0">
                <a:latin typeface="Corbel"/>
                <a:cs typeface="Corbel"/>
              </a:rPr>
              <a:t>t</a:t>
            </a:r>
            <a:r>
              <a:rPr sz="1600" spc="-10" dirty="0">
                <a:latin typeface="Corbel"/>
                <a:cs typeface="Corbel"/>
              </a:rPr>
              <a:t>he</a:t>
            </a:r>
            <a:r>
              <a:rPr sz="1600" dirty="0">
                <a:latin typeface="Corbel"/>
                <a:cs typeface="Corbel"/>
              </a:rPr>
              <a:t> </a:t>
            </a:r>
            <a:r>
              <a:rPr sz="1600" spc="-15" dirty="0">
                <a:latin typeface="Corbel"/>
                <a:cs typeface="Corbel"/>
              </a:rPr>
              <a:t>Nat</a:t>
            </a:r>
            <a:r>
              <a:rPr sz="1600" spc="-10" dirty="0">
                <a:latin typeface="Corbel"/>
                <a:cs typeface="Corbel"/>
              </a:rPr>
              <a:t>io</a:t>
            </a:r>
            <a:r>
              <a:rPr sz="1600" spc="-15" dirty="0">
                <a:latin typeface="Corbel"/>
                <a:cs typeface="Corbel"/>
              </a:rPr>
              <a:t>na</a:t>
            </a:r>
            <a:r>
              <a:rPr sz="1600" spc="-5" dirty="0">
                <a:latin typeface="Corbel"/>
                <a:cs typeface="Corbel"/>
              </a:rPr>
              <a:t>l</a:t>
            </a:r>
            <a:r>
              <a:rPr sz="1600" spc="30" dirty="0">
                <a:latin typeface="Corbel"/>
                <a:cs typeface="Corbel"/>
              </a:rPr>
              <a:t> </a:t>
            </a:r>
            <a:r>
              <a:rPr sz="1600" spc="-15" dirty="0">
                <a:latin typeface="Corbel"/>
                <a:cs typeface="Corbel"/>
              </a:rPr>
              <a:t>L</a:t>
            </a:r>
            <a:r>
              <a:rPr sz="1600" spc="-10" dirty="0">
                <a:latin typeface="Corbel"/>
                <a:cs typeface="Corbel"/>
              </a:rPr>
              <a:t>o</a:t>
            </a:r>
            <a:r>
              <a:rPr sz="1600" spc="-15" dirty="0">
                <a:latin typeface="Corbel"/>
                <a:cs typeface="Corbel"/>
              </a:rPr>
              <a:t>n</a:t>
            </a:r>
            <a:r>
              <a:rPr sz="1600" spc="-5" dirty="0">
                <a:latin typeface="Corbel"/>
                <a:cs typeface="Corbel"/>
              </a:rPr>
              <a:t>gi</a:t>
            </a:r>
            <a:r>
              <a:rPr sz="1600" spc="-15" dirty="0">
                <a:latin typeface="Corbel"/>
                <a:cs typeface="Corbel"/>
              </a:rPr>
              <a:t>t</a:t>
            </a:r>
            <a:r>
              <a:rPr sz="1600" spc="-10" dirty="0">
                <a:latin typeface="Corbel"/>
                <a:cs typeface="Corbel"/>
              </a:rPr>
              <a:t>u</a:t>
            </a:r>
            <a:r>
              <a:rPr sz="1600" spc="-15" dirty="0">
                <a:latin typeface="Corbel"/>
                <a:cs typeface="Corbel"/>
              </a:rPr>
              <a:t>d</a:t>
            </a:r>
            <a:r>
              <a:rPr sz="1600" spc="-5" dirty="0">
                <a:latin typeface="Corbel"/>
                <a:cs typeface="Corbel"/>
              </a:rPr>
              <a:t>i</a:t>
            </a:r>
            <a:r>
              <a:rPr sz="1600" spc="-15" dirty="0">
                <a:latin typeface="Corbel"/>
                <a:cs typeface="Corbel"/>
              </a:rPr>
              <a:t>na</a:t>
            </a:r>
            <a:r>
              <a:rPr sz="1600" spc="-5" dirty="0">
                <a:latin typeface="Corbel"/>
                <a:cs typeface="Corbel"/>
              </a:rPr>
              <a:t>l</a:t>
            </a:r>
            <a:r>
              <a:rPr sz="1600" spc="-20" dirty="0">
                <a:latin typeface="Corbel"/>
                <a:cs typeface="Corbel"/>
              </a:rPr>
              <a:t> </a:t>
            </a:r>
            <a:r>
              <a:rPr sz="1600" spc="-2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a:t>
            </a:r>
            <a:r>
              <a:rPr sz="1600" spc="-5" dirty="0">
                <a:latin typeface="Corbel"/>
                <a:cs typeface="Corbel"/>
              </a:rPr>
              <a:t> </a:t>
            </a:r>
            <a:r>
              <a:rPr sz="1600" spc="-15" dirty="0">
                <a:latin typeface="Corbel"/>
                <a:cs typeface="Corbel"/>
              </a:rPr>
              <a:t>E</a:t>
            </a:r>
            <a:r>
              <a:rPr sz="1600" spc="-10" dirty="0">
                <a:latin typeface="Corbel"/>
                <a:cs typeface="Corbel"/>
              </a:rPr>
              <a:t>pi</a:t>
            </a:r>
            <a:r>
              <a:rPr sz="1600" spc="-15" dirty="0">
                <a:latin typeface="Corbel"/>
                <a:cs typeface="Corbel"/>
              </a:rPr>
              <a:t>de</a:t>
            </a:r>
            <a:r>
              <a:rPr sz="1600" spc="-20" dirty="0">
                <a:latin typeface="Corbel"/>
                <a:cs typeface="Corbel"/>
              </a:rPr>
              <a:t>m</a:t>
            </a:r>
            <a:r>
              <a:rPr sz="1600" spc="-10" dirty="0">
                <a:latin typeface="Corbel"/>
                <a:cs typeface="Corbel"/>
              </a:rPr>
              <a:t>iologic</a:t>
            </a:r>
            <a:r>
              <a:rPr sz="1600" dirty="0">
                <a:latin typeface="Corbel"/>
                <a:cs typeface="Corbel"/>
              </a:rPr>
              <a:t> </a:t>
            </a:r>
            <a:r>
              <a:rPr sz="1600" spc="-15" dirty="0">
                <a:latin typeface="Corbel"/>
                <a:cs typeface="Corbel"/>
              </a:rPr>
              <a:t>S</a:t>
            </a:r>
            <a:r>
              <a:rPr sz="1600" spc="-10" dirty="0">
                <a:latin typeface="Corbel"/>
                <a:cs typeface="Corbel"/>
              </a:rPr>
              <a:t>u</a:t>
            </a:r>
            <a:r>
              <a:rPr sz="1600" spc="-5" dirty="0">
                <a:latin typeface="Corbel"/>
                <a:cs typeface="Corbel"/>
              </a:rPr>
              <a:t>r</a:t>
            </a:r>
            <a:r>
              <a:rPr sz="1600" spc="-20" dirty="0">
                <a:latin typeface="Corbel"/>
                <a:cs typeface="Corbel"/>
              </a:rPr>
              <a:t>v</a:t>
            </a:r>
            <a:r>
              <a:rPr sz="1600" spc="-25" dirty="0">
                <a:latin typeface="Corbel"/>
                <a:cs typeface="Corbel"/>
              </a:rPr>
              <a:t>e</a:t>
            </a:r>
            <a:r>
              <a:rPr sz="1600" spc="-80" dirty="0">
                <a:latin typeface="Corbel"/>
                <a:cs typeface="Corbel"/>
              </a:rPr>
              <a:t>y</a:t>
            </a:r>
            <a:r>
              <a:rPr sz="1600" spc="-5" dirty="0">
                <a:latin typeface="Corbel"/>
                <a:cs typeface="Corbel"/>
              </a:rPr>
              <a:t>.</a:t>
            </a:r>
            <a:r>
              <a:rPr sz="1600" spc="-60" dirty="0">
                <a:latin typeface="Corbel"/>
                <a:cs typeface="Corbel"/>
              </a:rPr>
              <a:t> </a:t>
            </a:r>
            <a:r>
              <a:rPr sz="1600" i="1" spc="-15" dirty="0">
                <a:latin typeface="Corbel"/>
                <a:cs typeface="Corbel"/>
              </a:rPr>
              <a:t>Jour</a:t>
            </a:r>
            <a:r>
              <a:rPr sz="1600" i="1" spc="-10" dirty="0">
                <a:latin typeface="Corbel"/>
                <a:cs typeface="Corbel"/>
              </a:rPr>
              <a:t>n</a:t>
            </a:r>
            <a:r>
              <a:rPr sz="1600" i="1" spc="-15" dirty="0">
                <a:latin typeface="Corbel"/>
                <a:cs typeface="Corbel"/>
              </a:rPr>
              <a:t>a</a:t>
            </a:r>
            <a:r>
              <a:rPr sz="1600" i="1" spc="-5" dirty="0">
                <a:latin typeface="Corbel"/>
                <a:cs typeface="Corbel"/>
              </a:rPr>
              <a:t>l</a:t>
            </a:r>
            <a:r>
              <a:rPr sz="1600" i="1" spc="40" dirty="0">
                <a:latin typeface="Corbel"/>
                <a:cs typeface="Corbel"/>
              </a:rPr>
              <a:t> </a:t>
            </a:r>
            <a:r>
              <a:rPr sz="1600" i="1" spc="-15" dirty="0">
                <a:latin typeface="Corbel"/>
                <a:cs typeface="Corbel"/>
              </a:rPr>
              <a:t>o</a:t>
            </a:r>
            <a:r>
              <a:rPr sz="1600" i="1" spc="-5" dirty="0">
                <a:latin typeface="Corbel"/>
                <a:cs typeface="Corbel"/>
              </a:rPr>
              <a:t>f</a:t>
            </a:r>
            <a:r>
              <a:rPr sz="1600" i="1" spc="-55" dirty="0">
                <a:latin typeface="Corbel"/>
                <a:cs typeface="Corbel"/>
              </a:rPr>
              <a:t> </a:t>
            </a:r>
            <a:r>
              <a:rPr sz="1600" i="1" spc="-10" dirty="0">
                <a:latin typeface="Corbel"/>
                <a:cs typeface="Corbel"/>
              </a:rPr>
              <a:t>S</a:t>
            </a:r>
            <a:r>
              <a:rPr sz="1600" i="1" spc="-15" dirty="0">
                <a:latin typeface="Corbel"/>
                <a:cs typeface="Corbel"/>
              </a:rPr>
              <a:t>u</a:t>
            </a:r>
            <a:r>
              <a:rPr sz="1600" i="1" spc="-10" dirty="0">
                <a:latin typeface="Corbel"/>
                <a:cs typeface="Corbel"/>
              </a:rPr>
              <a:t>bs</a:t>
            </a:r>
            <a:r>
              <a:rPr sz="1600" i="1" spc="-15" dirty="0">
                <a:latin typeface="Corbel"/>
                <a:cs typeface="Corbel"/>
              </a:rPr>
              <a:t>ta</a:t>
            </a:r>
            <a:r>
              <a:rPr sz="1600" i="1" spc="-10" dirty="0">
                <a:latin typeface="Corbel"/>
                <a:cs typeface="Corbel"/>
              </a:rPr>
              <a:t>n</a:t>
            </a:r>
            <a:r>
              <a:rPr sz="1600" i="1" spc="-15" dirty="0">
                <a:latin typeface="Corbel"/>
                <a:cs typeface="Corbel"/>
              </a:rPr>
              <a:t>c</a:t>
            </a:r>
            <a:r>
              <a:rPr sz="1600" i="1" spc="-10" dirty="0">
                <a:latin typeface="Corbel"/>
                <a:cs typeface="Corbel"/>
              </a:rPr>
              <a:t>e</a:t>
            </a:r>
            <a:r>
              <a:rPr sz="1600" i="1" spc="-20" dirty="0">
                <a:latin typeface="Corbel"/>
                <a:cs typeface="Corbel"/>
              </a:rPr>
              <a:t> </a:t>
            </a:r>
            <a:r>
              <a:rPr sz="1600" i="1" spc="-40" dirty="0">
                <a:latin typeface="Corbel"/>
                <a:cs typeface="Corbel"/>
              </a:rPr>
              <a:t>A</a:t>
            </a:r>
            <a:r>
              <a:rPr sz="1600" i="1" spc="-10" dirty="0">
                <a:latin typeface="Corbel"/>
                <a:cs typeface="Corbel"/>
              </a:rPr>
              <a:t>b</a:t>
            </a:r>
            <a:r>
              <a:rPr sz="1600" i="1" spc="-15" dirty="0">
                <a:latin typeface="Corbel"/>
                <a:cs typeface="Corbel"/>
              </a:rPr>
              <a:t>u</a:t>
            </a:r>
            <a:r>
              <a:rPr sz="1600" i="1" spc="-10" dirty="0">
                <a:latin typeface="Corbel"/>
                <a:cs typeface="Corbel"/>
              </a:rPr>
              <a:t>se,</a:t>
            </a:r>
            <a:r>
              <a:rPr sz="1600" i="1" dirty="0">
                <a:latin typeface="Corbel"/>
                <a:cs typeface="Corbel"/>
              </a:rPr>
              <a:t> </a:t>
            </a:r>
            <a:r>
              <a:rPr sz="1600" i="1" spc="-15" dirty="0">
                <a:latin typeface="Corbel"/>
                <a:cs typeface="Corbel"/>
              </a:rPr>
              <a:t>10</a:t>
            </a:r>
            <a:r>
              <a:rPr sz="1600" i="1" spc="-5" dirty="0">
                <a:latin typeface="Corbel"/>
                <a:cs typeface="Corbel"/>
              </a:rPr>
              <a:t>,</a:t>
            </a:r>
            <a:r>
              <a:rPr sz="1600" i="1" spc="25" dirty="0">
                <a:latin typeface="Corbel"/>
                <a:cs typeface="Corbel"/>
              </a:rPr>
              <a:t> </a:t>
            </a:r>
            <a:r>
              <a:rPr sz="1600" spc="-10" dirty="0">
                <a:latin typeface="Corbel"/>
                <a:cs typeface="Corbel"/>
              </a:rPr>
              <a:t>16</a:t>
            </a:r>
            <a:r>
              <a:rPr sz="1600" spc="-15" dirty="0">
                <a:latin typeface="Corbel"/>
                <a:cs typeface="Corbel"/>
              </a:rPr>
              <a:t>3-</a:t>
            </a:r>
            <a:r>
              <a:rPr sz="1600" spc="-45" dirty="0">
                <a:latin typeface="Corbel"/>
                <a:cs typeface="Corbel"/>
              </a:rPr>
              <a:t>1</a:t>
            </a:r>
            <a:r>
              <a:rPr sz="1600" spc="-10" dirty="0">
                <a:latin typeface="Corbel"/>
                <a:cs typeface="Corbel"/>
              </a:rPr>
              <a:t>7</a:t>
            </a:r>
            <a:r>
              <a:rPr sz="1600" spc="-15" dirty="0">
                <a:latin typeface="Corbel"/>
                <a:cs typeface="Corbel"/>
              </a:rPr>
              <a:t>3</a:t>
            </a:r>
            <a:r>
              <a:rPr sz="1600" spc="-5" dirty="0">
                <a:latin typeface="Corbel"/>
                <a:cs typeface="Corbel"/>
              </a:rPr>
              <a:t>.</a:t>
            </a:r>
            <a:endParaRPr sz="1600">
              <a:latin typeface="Corbel"/>
              <a:cs typeface="Corbel"/>
            </a:endParaRPr>
          </a:p>
        </p:txBody>
      </p:sp>
      <p:sp>
        <p:nvSpPr>
          <p:cNvPr id="3" name="object 3"/>
          <p:cNvSpPr txBox="1"/>
          <p:nvPr/>
        </p:nvSpPr>
        <p:spPr>
          <a:xfrm>
            <a:off x="103123" y="6687471"/>
            <a:ext cx="126364" cy="130810"/>
          </a:xfrm>
          <a:prstGeom prst="rect">
            <a:avLst/>
          </a:prstGeom>
        </p:spPr>
        <p:txBody>
          <a:bodyPr vert="horz" wrap="square" lIns="0" tIns="0" rIns="0" bIns="0" rtlCol="0">
            <a:spAutoFit/>
          </a:bodyPr>
          <a:lstStyle/>
          <a:p>
            <a:pPr marL="12700">
              <a:lnSpc>
                <a:spcPct val="100000"/>
              </a:lnSpc>
            </a:pPr>
            <a:r>
              <a:rPr sz="800" spc="15" dirty="0">
                <a:solidFill>
                  <a:srgbClr val="1A4A5D"/>
                </a:solidFill>
                <a:latin typeface="Corbel"/>
                <a:cs typeface="Corbel"/>
              </a:rPr>
              <a:t>70</a:t>
            </a:r>
            <a:endParaRPr sz="800">
              <a:latin typeface="Corbel"/>
              <a:cs typeface="Corbel"/>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6" name="object 6"/>
          <p:cNvSpPr txBox="1"/>
          <p:nvPr/>
        </p:nvSpPr>
        <p:spPr>
          <a:xfrm>
            <a:off x="7183593"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5"/>
              </a:rPr>
              <a:t>www.cswe.</a:t>
            </a:r>
            <a:r>
              <a:rPr sz="800" spc="10" dirty="0">
                <a:solidFill>
                  <a:srgbClr val="1A4A5D"/>
                </a:solidFill>
                <a:latin typeface="Corbel"/>
                <a:cs typeface="Corbel"/>
                <a:hlinkClick r:id="rId5"/>
              </a:rPr>
              <a:t>o</a:t>
            </a:r>
            <a:r>
              <a:rPr sz="800" spc="5" dirty="0">
                <a:solidFill>
                  <a:srgbClr val="1A4A5D"/>
                </a:solidFill>
                <a:latin typeface="Corbel"/>
                <a:cs typeface="Corbel"/>
                <a:hlinkClick r:id="rId5"/>
              </a:rPr>
              <a:t>rg</a:t>
            </a:r>
            <a:endParaRPr sz="800">
              <a:latin typeface="Corbel"/>
              <a:cs typeface="Corbel"/>
            </a:endParaRP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119" y="609385"/>
            <a:ext cx="7720330" cy="6001385"/>
          </a:xfrm>
          <a:prstGeom prst="rect">
            <a:avLst/>
          </a:prstGeom>
        </p:spPr>
        <p:txBody>
          <a:bodyPr vert="horz" wrap="square" lIns="0" tIns="0" rIns="0" bIns="0" rtlCol="0">
            <a:spAutoFit/>
          </a:bodyPr>
          <a:lstStyle/>
          <a:p>
            <a:pPr marL="169545" marR="294005" indent="-156845">
              <a:lnSpc>
                <a:spcPts val="1730"/>
              </a:lnSpc>
              <a:buFont typeface="Arial"/>
              <a:buChar char="•"/>
              <a:tabLst>
                <a:tab pos="170180" algn="l"/>
              </a:tabLst>
            </a:pPr>
            <a:r>
              <a:rPr sz="1600" spc="-15" dirty="0">
                <a:latin typeface="Corbel"/>
                <a:cs typeface="Corbel"/>
              </a:rPr>
              <a:t>Ha</a:t>
            </a:r>
            <a:r>
              <a:rPr sz="1600" spc="-5" dirty="0">
                <a:latin typeface="Corbel"/>
                <a:cs typeface="Corbel"/>
              </a:rPr>
              <a:t>r</a:t>
            </a:r>
            <a:r>
              <a:rPr sz="1600" spc="-15" dirty="0">
                <a:latin typeface="Corbel"/>
                <a:cs typeface="Corbel"/>
              </a:rPr>
              <a:t>tman</a:t>
            </a:r>
            <a:r>
              <a:rPr sz="1600" spc="-5" dirty="0">
                <a:latin typeface="Corbel"/>
                <a:cs typeface="Corbel"/>
              </a:rPr>
              <a:t>,</a:t>
            </a:r>
            <a:r>
              <a:rPr sz="1600" spc="-50" dirty="0">
                <a:latin typeface="Corbel"/>
                <a:cs typeface="Corbel"/>
              </a:rPr>
              <a:t> </a:t>
            </a:r>
            <a:r>
              <a:rPr sz="1600" spc="-25" dirty="0">
                <a:latin typeface="Corbel"/>
                <a:cs typeface="Corbel"/>
              </a:rPr>
              <a:t>A</a:t>
            </a:r>
            <a:r>
              <a:rPr sz="1600" spc="-5" dirty="0">
                <a:latin typeface="Corbel"/>
                <a:cs typeface="Corbel"/>
              </a:rPr>
              <a:t>.</a:t>
            </a:r>
            <a:r>
              <a:rPr sz="1600" spc="10" dirty="0">
                <a:latin typeface="Corbel"/>
                <a:cs typeface="Corbel"/>
              </a:rPr>
              <a:t> </a:t>
            </a:r>
            <a:r>
              <a:rPr sz="1600" spc="-10" dirty="0">
                <a:latin typeface="Corbel"/>
                <a:cs typeface="Corbel"/>
              </a:rPr>
              <a:t>(197</a:t>
            </a:r>
            <a:r>
              <a:rPr sz="1600" spc="-20" dirty="0">
                <a:latin typeface="Corbel"/>
                <a:cs typeface="Corbel"/>
              </a:rPr>
              <a:t>8</a:t>
            </a:r>
            <a:r>
              <a:rPr sz="1600" spc="-5" dirty="0">
                <a:latin typeface="Corbel"/>
                <a:cs typeface="Corbel"/>
              </a:rPr>
              <a:t>).</a:t>
            </a:r>
            <a:r>
              <a:rPr sz="1600" dirty="0">
                <a:latin typeface="Corbel"/>
                <a:cs typeface="Corbel"/>
              </a:rPr>
              <a:t> </a:t>
            </a:r>
            <a:r>
              <a:rPr sz="1600" spc="-20" dirty="0">
                <a:latin typeface="Corbel"/>
                <a:cs typeface="Corbel"/>
              </a:rPr>
              <a:t>D</a:t>
            </a:r>
            <a:r>
              <a:rPr sz="1600" spc="-5" dirty="0">
                <a:latin typeface="Corbel"/>
                <a:cs typeface="Corbel"/>
              </a:rPr>
              <a:t>i</a:t>
            </a:r>
            <a:r>
              <a:rPr sz="1600" spc="-15" dirty="0">
                <a:latin typeface="Corbel"/>
                <a:cs typeface="Corbel"/>
              </a:rPr>
              <a:t>a</a:t>
            </a:r>
            <a:r>
              <a:rPr sz="1600" spc="-10" dirty="0">
                <a:latin typeface="Corbel"/>
                <a:cs typeface="Corbel"/>
              </a:rPr>
              <a:t>g</a:t>
            </a:r>
            <a:r>
              <a:rPr sz="1600" spc="-5" dirty="0">
                <a:latin typeface="Corbel"/>
                <a:cs typeface="Corbel"/>
              </a:rPr>
              <a:t>r</a:t>
            </a:r>
            <a:r>
              <a:rPr sz="1600" spc="-20" dirty="0">
                <a:latin typeface="Corbel"/>
                <a:cs typeface="Corbel"/>
              </a:rPr>
              <a:t>am</a:t>
            </a:r>
            <a:r>
              <a:rPr sz="1600" spc="-15" dirty="0">
                <a:latin typeface="Corbel"/>
                <a:cs typeface="Corbel"/>
              </a:rPr>
              <a:t>mat</a:t>
            </a:r>
            <a:r>
              <a:rPr sz="1600" spc="-10" dirty="0">
                <a:latin typeface="Corbel"/>
                <a:cs typeface="Corbel"/>
              </a:rPr>
              <a:t>ic</a:t>
            </a:r>
            <a:r>
              <a:rPr sz="1600" spc="45" dirty="0">
                <a:latin typeface="Corbel"/>
                <a:cs typeface="Corbel"/>
              </a:rPr>
              <a:t> </a:t>
            </a:r>
            <a:r>
              <a:rPr sz="1600" spc="-15" dirty="0">
                <a:latin typeface="Corbel"/>
                <a:cs typeface="Corbel"/>
              </a:rPr>
              <a:t>a</a:t>
            </a:r>
            <a:r>
              <a:rPr sz="1600" spc="-10" dirty="0">
                <a:latin typeface="Corbel"/>
                <a:cs typeface="Corbel"/>
              </a:rPr>
              <a:t>ss</a:t>
            </a:r>
            <a:r>
              <a:rPr sz="1600" spc="-15" dirty="0">
                <a:latin typeface="Corbel"/>
                <a:cs typeface="Corbel"/>
              </a:rPr>
              <a:t>e</a:t>
            </a:r>
            <a:r>
              <a:rPr sz="1600" spc="-10" dirty="0">
                <a:latin typeface="Corbel"/>
                <a:cs typeface="Corbel"/>
              </a:rPr>
              <a:t>ss</a:t>
            </a:r>
            <a:r>
              <a:rPr sz="1600" spc="-20" dirty="0">
                <a:latin typeface="Corbel"/>
                <a:cs typeface="Corbel"/>
              </a:rPr>
              <a:t>m</a:t>
            </a:r>
            <a:r>
              <a:rPr sz="1600" spc="-15" dirty="0">
                <a:latin typeface="Corbel"/>
                <a:cs typeface="Corbel"/>
              </a:rPr>
              <a:t>en</a:t>
            </a:r>
            <a:r>
              <a:rPr sz="1600" spc="-10" dirty="0">
                <a:latin typeface="Corbel"/>
                <a:cs typeface="Corbel"/>
              </a:rPr>
              <a:t>t</a:t>
            </a:r>
            <a:r>
              <a:rPr sz="1600" spc="50" dirty="0">
                <a:latin typeface="Corbel"/>
                <a:cs typeface="Corbel"/>
              </a:rPr>
              <a:t> </a:t>
            </a:r>
            <a:r>
              <a:rPr sz="1600" spc="-10" dirty="0">
                <a:latin typeface="Corbel"/>
                <a:cs typeface="Corbel"/>
              </a:rPr>
              <a:t>of</a:t>
            </a:r>
            <a:r>
              <a:rPr sz="1600" dirty="0">
                <a:latin typeface="Corbel"/>
                <a:cs typeface="Corbel"/>
              </a:rPr>
              <a:t> </a:t>
            </a:r>
            <a:r>
              <a:rPr sz="1600" spc="-15" dirty="0">
                <a:latin typeface="Corbel"/>
                <a:cs typeface="Corbel"/>
              </a:rPr>
              <a:t>fam</a:t>
            </a:r>
            <a:r>
              <a:rPr sz="1600" spc="-5" dirty="0">
                <a:latin typeface="Corbel"/>
                <a:cs typeface="Corbel"/>
              </a:rPr>
              <a:t>ily</a:t>
            </a:r>
            <a:r>
              <a:rPr sz="1600" spc="30" dirty="0">
                <a:latin typeface="Corbel"/>
                <a:cs typeface="Corbel"/>
              </a:rPr>
              <a:t> </a:t>
            </a:r>
            <a:r>
              <a:rPr sz="1600" spc="-5" dirty="0">
                <a:latin typeface="Corbel"/>
                <a:cs typeface="Corbel"/>
              </a:rPr>
              <a:t>r</a:t>
            </a:r>
            <a:r>
              <a:rPr sz="1600" spc="-15" dirty="0">
                <a:latin typeface="Corbel"/>
                <a:cs typeface="Corbel"/>
              </a:rPr>
              <a:t>e</a:t>
            </a:r>
            <a:r>
              <a:rPr sz="1600" spc="-5" dirty="0">
                <a:latin typeface="Corbel"/>
                <a:cs typeface="Corbel"/>
              </a:rPr>
              <a:t>l</a:t>
            </a:r>
            <a:r>
              <a:rPr sz="1600" spc="-15" dirty="0">
                <a:latin typeface="Corbel"/>
                <a:cs typeface="Corbel"/>
              </a:rPr>
              <a:t>at</a:t>
            </a:r>
            <a:r>
              <a:rPr sz="1600" spc="-10" dirty="0">
                <a:latin typeface="Corbel"/>
                <a:cs typeface="Corbel"/>
              </a:rPr>
              <a:t>io</a:t>
            </a:r>
            <a:r>
              <a:rPr sz="1600" spc="-15" dirty="0">
                <a:latin typeface="Corbel"/>
                <a:cs typeface="Corbel"/>
              </a:rPr>
              <a:t>n</a:t>
            </a:r>
            <a:r>
              <a:rPr sz="1600" spc="-10" dirty="0">
                <a:latin typeface="Corbel"/>
                <a:cs typeface="Corbel"/>
              </a:rPr>
              <a:t>ships.</a:t>
            </a:r>
            <a:r>
              <a:rPr sz="1600" spc="35" dirty="0">
                <a:latin typeface="Corbel"/>
                <a:cs typeface="Corbel"/>
              </a:rPr>
              <a:t> </a:t>
            </a:r>
            <a:r>
              <a:rPr sz="1600" i="1" spc="-10" dirty="0">
                <a:latin typeface="Corbel"/>
                <a:cs typeface="Corbel"/>
              </a:rPr>
              <a:t>S</a:t>
            </a:r>
            <a:r>
              <a:rPr sz="1600" i="1" spc="-15" dirty="0">
                <a:latin typeface="Corbel"/>
                <a:cs typeface="Corbel"/>
              </a:rPr>
              <a:t>ocia</a:t>
            </a:r>
            <a:r>
              <a:rPr sz="1600" i="1" spc="-5" dirty="0">
                <a:latin typeface="Corbel"/>
                <a:cs typeface="Corbel"/>
              </a:rPr>
              <a:t>l</a:t>
            </a:r>
            <a:r>
              <a:rPr sz="1600" i="1" spc="-45" dirty="0">
                <a:latin typeface="Corbel"/>
                <a:cs typeface="Corbel"/>
              </a:rPr>
              <a:t> </a:t>
            </a:r>
            <a:r>
              <a:rPr sz="1600" i="1" spc="-35" dirty="0">
                <a:latin typeface="Corbel"/>
                <a:cs typeface="Corbel"/>
              </a:rPr>
              <a:t>C</a:t>
            </a:r>
            <a:r>
              <a:rPr sz="1600" i="1" spc="-15" dirty="0">
                <a:latin typeface="Corbel"/>
                <a:cs typeface="Corbel"/>
              </a:rPr>
              <a:t>a</a:t>
            </a:r>
            <a:r>
              <a:rPr sz="1600" i="1" spc="-10" dirty="0">
                <a:latin typeface="Corbel"/>
                <a:cs typeface="Corbel"/>
              </a:rPr>
              <a:t>sew</a:t>
            </a:r>
            <a:r>
              <a:rPr sz="1600" i="1" spc="-15" dirty="0">
                <a:latin typeface="Corbel"/>
                <a:cs typeface="Corbel"/>
              </a:rPr>
              <a:t>ork</a:t>
            </a:r>
            <a:r>
              <a:rPr sz="1600" i="1" spc="-5" dirty="0">
                <a:latin typeface="Corbel"/>
                <a:cs typeface="Corbel"/>
              </a:rPr>
              <a:t>,</a:t>
            </a:r>
            <a:r>
              <a:rPr sz="1600" i="1" spc="-10" dirty="0">
                <a:latin typeface="Corbel"/>
                <a:cs typeface="Corbel"/>
              </a:rPr>
              <a:t> 5</a:t>
            </a:r>
            <a:r>
              <a:rPr sz="1600" i="1" spc="-20" dirty="0">
                <a:latin typeface="Corbel"/>
                <a:cs typeface="Corbel"/>
              </a:rPr>
              <a:t>9</a:t>
            </a:r>
            <a:r>
              <a:rPr sz="1600" spc="-5" dirty="0">
                <a:latin typeface="Corbel"/>
                <a:cs typeface="Corbel"/>
              </a:rPr>
              <a:t>(</a:t>
            </a:r>
            <a:r>
              <a:rPr sz="1600" spc="-20" dirty="0">
                <a:latin typeface="Corbel"/>
                <a:cs typeface="Corbel"/>
              </a:rPr>
              <a:t>8</a:t>
            </a:r>
            <a:r>
              <a:rPr sz="1600" spc="-5" dirty="0">
                <a:latin typeface="Corbel"/>
                <a:cs typeface="Corbel"/>
              </a:rPr>
              <a:t>),</a:t>
            </a:r>
            <a:r>
              <a:rPr sz="1600" spc="10" dirty="0">
                <a:latin typeface="Corbel"/>
                <a:cs typeface="Corbel"/>
              </a:rPr>
              <a:t> </a:t>
            </a:r>
            <a:r>
              <a:rPr sz="1600" spc="-10" dirty="0">
                <a:latin typeface="Corbel"/>
                <a:cs typeface="Corbel"/>
              </a:rPr>
              <a:t>4</a:t>
            </a:r>
            <a:r>
              <a:rPr sz="1600" spc="-35" dirty="0">
                <a:latin typeface="Corbel"/>
                <a:cs typeface="Corbel"/>
              </a:rPr>
              <a:t>6</a:t>
            </a:r>
            <a:r>
              <a:rPr sz="1600" spc="-10" dirty="0">
                <a:latin typeface="Corbel"/>
                <a:cs typeface="Corbel"/>
              </a:rPr>
              <a:t>5</a:t>
            </a:r>
            <a:r>
              <a:rPr sz="1600" spc="-15" dirty="0">
                <a:latin typeface="Corbel"/>
                <a:cs typeface="Corbel"/>
              </a:rPr>
              <a:t>-</a:t>
            </a:r>
            <a:r>
              <a:rPr sz="1600" spc="-10" dirty="0">
                <a:latin typeface="Corbel"/>
                <a:cs typeface="Corbel"/>
              </a:rPr>
              <a:t>476.</a:t>
            </a:r>
            <a:endParaRPr sz="1600">
              <a:latin typeface="Corbel"/>
              <a:cs typeface="Corbel"/>
            </a:endParaRPr>
          </a:p>
          <a:p>
            <a:pPr marL="169545" marR="194310" indent="-156845">
              <a:lnSpc>
                <a:spcPts val="1730"/>
              </a:lnSpc>
              <a:spcBef>
                <a:spcPts val="800"/>
              </a:spcBef>
              <a:buFont typeface="Arial"/>
              <a:buChar char="•"/>
              <a:tabLst>
                <a:tab pos="170180" algn="l"/>
              </a:tabLst>
            </a:pPr>
            <a:r>
              <a:rPr sz="1600" spc="-10" dirty="0">
                <a:latin typeface="Corbel"/>
                <a:cs typeface="Corbel"/>
              </a:rPr>
              <a:t>J</a:t>
            </a:r>
            <a:r>
              <a:rPr sz="1600" spc="-15" dirty="0">
                <a:latin typeface="Corbel"/>
                <a:cs typeface="Corbel"/>
              </a:rPr>
              <a:t>ac</a:t>
            </a:r>
            <a:r>
              <a:rPr sz="1600" spc="-10" dirty="0">
                <a:latin typeface="Corbel"/>
                <a:cs typeface="Corbel"/>
              </a:rPr>
              <a:t>o</a:t>
            </a:r>
            <a:r>
              <a:rPr sz="1600" spc="-15" dirty="0">
                <a:latin typeface="Corbel"/>
                <a:cs typeface="Corbel"/>
              </a:rPr>
              <a:t>b</a:t>
            </a:r>
            <a:r>
              <a:rPr sz="1600" spc="-5" dirty="0">
                <a:latin typeface="Corbel"/>
                <a:cs typeface="Corbel"/>
              </a:rPr>
              <a:t>,</a:t>
            </a:r>
            <a:r>
              <a:rPr sz="1600" spc="-85" dirty="0">
                <a:latin typeface="Corbel"/>
                <a:cs typeface="Corbel"/>
              </a:rPr>
              <a:t> </a:t>
            </a:r>
            <a:r>
              <a:rPr sz="1600" spc="-130" dirty="0">
                <a:latin typeface="Corbel"/>
                <a:cs typeface="Corbel"/>
              </a:rPr>
              <a:t>T</a:t>
            </a:r>
            <a:r>
              <a:rPr sz="1600" spc="-10" dirty="0">
                <a:latin typeface="Corbel"/>
                <a:cs typeface="Corbel"/>
              </a:rPr>
              <a:t>.</a:t>
            </a:r>
            <a:r>
              <a:rPr sz="1600" spc="-5" dirty="0">
                <a:latin typeface="Corbel"/>
                <a:cs typeface="Corbel"/>
              </a:rPr>
              <a:t>,</a:t>
            </a:r>
            <a:r>
              <a:rPr sz="1600" dirty="0">
                <a:latin typeface="Corbel"/>
                <a:cs typeface="Corbel"/>
              </a:rPr>
              <a:t> </a:t>
            </a:r>
            <a:r>
              <a:rPr sz="1600" spc="-15" dirty="0">
                <a:latin typeface="Corbel"/>
                <a:cs typeface="Corbel"/>
              </a:rPr>
              <a:t>&amp;</a:t>
            </a:r>
            <a:r>
              <a:rPr sz="1600" spc="15" dirty="0">
                <a:latin typeface="Corbel"/>
                <a:cs typeface="Corbel"/>
              </a:rPr>
              <a:t> </a:t>
            </a:r>
            <a:r>
              <a:rPr sz="1600" spc="-15" dirty="0">
                <a:latin typeface="Corbel"/>
                <a:cs typeface="Corbel"/>
              </a:rPr>
              <a:t>Le</a:t>
            </a:r>
            <a:r>
              <a:rPr sz="1600" spc="-10" dirty="0">
                <a:latin typeface="Corbel"/>
                <a:cs typeface="Corbel"/>
              </a:rPr>
              <a:t>o</a:t>
            </a:r>
            <a:r>
              <a:rPr sz="1600" spc="-15" dirty="0">
                <a:latin typeface="Corbel"/>
                <a:cs typeface="Corbel"/>
              </a:rPr>
              <a:t>na</a:t>
            </a:r>
            <a:r>
              <a:rPr sz="1600" spc="-5" dirty="0">
                <a:latin typeface="Corbel"/>
                <a:cs typeface="Corbel"/>
              </a:rPr>
              <a:t>r</a:t>
            </a:r>
            <a:r>
              <a:rPr sz="1600" spc="-15" dirty="0">
                <a:latin typeface="Corbel"/>
                <a:cs typeface="Corbel"/>
              </a:rPr>
              <a:t>d</a:t>
            </a:r>
            <a:r>
              <a:rPr sz="1600" spc="-5" dirty="0">
                <a:latin typeface="Corbel"/>
                <a:cs typeface="Corbel"/>
              </a:rPr>
              <a:t>,</a:t>
            </a:r>
            <a:r>
              <a:rPr sz="1600" spc="50" dirty="0">
                <a:latin typeface="Corbel"/>
                <a:cs typeface="Corbel"/>
              </a:rPr>
              <a:t> </a:t>
            </a:r>
            <a:r>
              <a:rPr sz="1600" spc="-20" dirty="0">
                <a:latin typeface="Corbel"/>
                <a:cs typeface="Corbel"/>
              </a:rPr>
              <a:t>K</a:t>
            </a:r>
            <a:r>
              <a:rPr sz="1600" spc="-15" dirty="0">
                <a:latin typeface="Corbel"/>
                <a:cs typeface="Corbel"/>
              </a:rPr>
              <a:t>.E</a:t>
            </a:r>
            <a:r>
              <a:rPr sz="1600" spc="-5" dirty="0">
                <a:latin typeface="Corbel"/>
                <a:cs typeface="Corbel"/>
              </a:rPr>
              <a:t>.</a:t>
            </a:r>
            <a:r>
              <a:rPr sz="1600" spc="25" dirty="0">
                <a:latin typeface="Corbel"/>
                <a:cs typeface="Corbel"/>
              </a:rPr>
              <a:t> </a:t>
            </a:r>
            <a:r>
              <a:rPr sz="1600" spc="-10" dirty="0">
                <a:latin typeface="Corbel"/>
                <a:cs typeface="Corbel"/>
              </a:rPr>
              <a:t>(1994). </a:t>
            </a:r>
            <a:r>
              <a:rPr sz="1600" spc="-15" dirty="0">
                <a:latin typeface="Corbel"/>
                <a:cs typeface="Corbel"/>
              </a:rPr>
              <a:t>Fam</a:t>
            </a:r>
            <a:r>
              <a:rPr sz="1600" spc="-5" dirty="0">
                <a:latin typeface="Corbel"/>
                <a:cs typeface="Corbel"/>
              </a:rPr>
              <a:t>ily</a:t>
            </a:r>
            <a:r>
              <a:rPr sz="1600" spc="15" dirty="0">
                <a:latin typeface="Corbel"/>
                <a:cs typeface="Corbel"/>
              </a:rPr>
              <a:t> </a:t>
            </a:r>
            <a:r>
              <a:rPr sz="1600" spc="-15" dirty="0">
                <a:latin typeface="Corbel"/>
                <a:cs typeface="Corbel"/>
              </a:rPr>
              <a:t>an</a:t>
            </a:r>
            <a:r>
              <a:rPr sz="1600" spc="-10" dirty="0">
                <a:latin typeface="Corbel"/>
                <a:cs typeface="Corbel"/>
              </a:rPr>
              <a:t>d</a:t>
            </a:r>
            <a:r>
              <a:rPr sz="1600" spc="35" dirty="0">
                <a:latin typeface="Corbel"/>
                <a:cs typeface="Corbel"/>
              </a:rPr>
              <a:t> </a:t>
            </a:r>
            <a:r>
              <a:rPr sz="1600" spc="-5" dirty="0">
                <a:latin typeface="Corbel"/>
                <a:cs typeface="Corbel"/>
              </a:rPr>
              <a:t>p</a:t>
            </a:r>
            <a:r>
              <a:rPr sz="1600" spc="-15" dirty="0">
                <a:latin typeface="Corbel"/>
                <a:cs typeface="Corbel"/>
              </a:rPr>
              <a:t>ee</a:t>
            </a:r>
            <a:r>
              <a:rPr sz="1600" spc="-10" dirty="0">
                <a:latin typeface="Corbel"/>
                <a:cs typeface="Corbel"/>
              </a:rPr>
              <a:t>r</a:t>
            </a:r>
            <a:r>
              <a:rPr sz="1600" spc="20" dirty="0">
                <a:latin typeface="Corbel"/>
                <a:cs typeface="Corbel"/>
              </a:rPr>
              <a:t> </a:t>
            </a:r>
            <a:r>
              <a:rPr sz="1600" spc="-5" dirty="0">
                <a:latin typeface="Corbel"/>
                <a:cs typeface="Corbel"/>
              </a:rPr>
              <a:t>i</a:t>
            </a:r>
            <a:r>
              <a:rPr sz="1600" spc="-15" dirty="0">
                <a:latin typeface="Corbel"/>
                <a:cs typeface="Corbel"/>
              </a:rPr>
              <a:t>nf</a:t>
            </a:r>
            <a:r>
              <a:rPr sz="1600" spc="-10" dirty="0">
                <a:latin typeface="Corbel"/>
                <a:cs typeface="Corbel"/>
              </a:rPr>
              <a:t>lu</a:t>
            </a:r>
            <a:r>
              <a:rPr sz="1600" spc="-15" dirty="0">
                <a:latin typeface="Corbel"/>
                <a:cs typeface="Corbel"/>
              </a:rPr>
              <a:t>ence</a:t>
            </a:r>
            <a:r>
              <a:rPr sz="1600" spc="-10" dirty="0">
                <a:latin typeface="Corbel"/>
                <a:cs typeface="Corbel"/>
              </a:rPr>
              <a:t>s</a:t>
            </a:r>
            <a:r>
              <a:rPr sz="1600" spc="50" dirty="0">
                <a:latin typeface="Corbel"/>
                <a:cs typeface="Corbel"/>
              </a:rPr>
              <a:t> </a:t>
            </a:r>
            <a:r>
              <a:rPr sz="1600" spc="-10" dirty="0">
                <a:latin typeface="Corbel"/>
                <a:cs typeface="Corbel"/>
              </a:rPr>
              <a:t>in</a:t>
            </a:r>
            <a:r>
              <a:rPr sz="1600" spc="25" dirty="0">
                <a:latin typeface="Corbel"/>
                <a:cs typeface="Corbel"/>
              </a:rPr>
              <a:t> </a:t>
            </a:r>
            <a:r>
              <a:rPr sz="1600" spc="-15" dirty="0">
                <a:latin typeface="Corbel"/>
                <a:cs typeface="Corbel"/>
              </a:rPr>
              <a:t>t</a:t>
            </a:r>
            <a:r>
              <a:rPr sz="1600" spc="-10" dirty="0">
                <a:latin typeface="Corbel"/>
                <a:cs typeface="Corbel"/>
              </a:rPr>
              <a:t>he</a:t>
            </a:r>
            <a:r>
              <a:rPr sz="1600" dirty="0">
                <a:latin typeface="Corbel"/>
                <a:cs typeface="Corbel"/>
              </a:rPr>
              <a:t> </a:t>
            </a:r>
            <a:r>
              <a:rPr sz="1600" spc="-15" dirty="0">
                <a:latin typeface="Corbel"/>
                <a:cs typeface="Corbel"/>
              </a:rPr>
              <a:t>d</a:t>
            </a:r>
            <a:r>
              <a:rPr sz="1600" spc="-25" dirty="0">
                <a:latin typeface="Corbel"/>
                <a:cs typeface="Corbel"/>
              </a:rPr>
              <a:t>e</a:t>
            </a:r>
            <a:r>
              <a:rPr sz="1600" spc="-20" dirty="0">
                <a:latin typeface="Corbel"/>
                <a:cs typeface="Corbel"/>
              </a:rPr>
              <a:t>v</a:t>
            </a:r>
            <a:r>
              <a:rPr sz="1600" spc="-15" dirty="0">
                <a:latin typeface="Corbel"/>
                <a:cs typeface="Corbel"/>
              </a:rPr>
              <a:t>e</a:t>
            </a:r>
            <a:r>
              <a:rPr sz="1600" spc="-10" dirty="0">
                <a:latin typeface="Corbel"/>
                <a:cs typeface="Corbel"/>
              </a:rPr>
              <a:t>lo</a:t>
            </a:r>
            <a:r>
              <a:rPr sz="1600" spc="-5" dirty="0">
                <a:latin typeface="Corbel"/>
                <a:cs typeface="Corbel"/>
              </a:rPr>
              <a:t>p</a:t>
            </a:r>
            <a:r>
              <a:rPr sz="1600" spc="-20" dirty="0">
                <a:latin typeface="Corbel"/>
                <a:cs typeface="Corbel"/>
              </a:rPr>
              <a:t>m</a:t>
            </a:r>
            <a:r>
              <a:rPr sz="1600" spc="-15" dirty="0">
                <a:latin typeface="Corbel"/>
                <a:cs typeface="Corbel"/>
              </a:rPr>
              <a:t>en</a:t>
            </a:r>
            <a:r>
              <a:rPr sz="1600" spc="-10" dirty="0">
                <a:latin typeface="Corbel"/>
                <a:cs typeface="Corbel"/>
              </a:rPr>
              <a:t>t</a:t>
            </a:r>
            <a:r>
              <a:rPr sz="1600" spc="60" dirty="0">
                <a:latin typeface="Corbel"/>
                <a:cs typeface="Corbel"/>
              </a:rPr>
              <a:t> </a:t>
            </a:r>
            <a:r>
              <a:rPr sz="1600" spc="-10" dirty="0">
                <a:latin typeface="Corbel"/>
                <a:cs typeface="Corbel"/>
              </a:rPr>
              <a:t>of</a:t>
            </a:r>
            <a:r>
              <a:rPr sz="1600" spc="-5" dirty="0">
                <a:latin typeface="Corbel"/>
                <a:cs typeface="Corbel"/>
              </a:rPr>
              <a:t> </a:t>
            </a:r>
            <a:r>
              <a:rPr sz="1600" spc="-15" dirty="0">
                <a:latin typeface="Corbel"/>
                <a:cs typeface="Corbel"/>
              </a:rPr>
              <a:t>ad</a:t>
            </a:r>
            <a:r>
              <a:rPr sz="1600" spc="-10" dirty="0">
                <a:latin typeface="Corbel"/>
                <a:cs typeface="Corbel"/>
              </a:rPr>
              <a:t>ol</a:t>
            </a:r>
            <a:r>
              <a:rPr sz="1600" spc="-15" dirty="0">
                <a:latin typeface="Corbel"/>
                <a:cs typeface="Corbel"/>
              </a:rPr>
              <a:t>e</a:t>
            </a:r>
            <a:r>
              <a:rPr sz="1600" spc="-10" dirty="0">
                <a:latin typeface="Corbel"/>
                <a:cs typeface="Corbel"/>
              </a:rPr>
              <a:t>s</a:t>
            </a:r>
            <a:r>
              <a:rPr sz="1600" spc="-15" dirty="0">
                <a:latin typeface="Corbel"/>
                <a:cs typeface="Corbel"/>
              </a:rPr>
              <a:t>cen</a:t>
            </a:r>
            <a:r>
              <a:rPr sz="1600" spc="-10" dirty="0">
                <a:latin typeface="Corbel"/>
                <a:cs typeface="Corbel"/>
              </a:rPr>
              <a:t>t</a:t>
            </a:r>
            <a:r>
              <a:rPr sz="1600" spc="50" dirty="0">
                <a:latin typeface="Corbel"/>
                <a:cs typeface="Corbel"/>
              </a:rPr>
              <a:t> </a:t>
            </a:r>
            <a:r>
              <a:rPr sz="1600" spc="-10" dirty="0">
                <a:latin typeface="Corbel"/>
                <a:cs typeface="Corbel"/>
              </a:rPr>
              <a:t>su</a:t>
            </a:r>
            <a:r>
              <a:rPr sz="1600" spc="-15" dirty="0">
                <a:latin typeface="Corbel"/>
                <a:cs typeface="Corbel"/>
              </a:rPr>
              <a:t>b</a:t>
            </a:r>
            <a:r>
              <a:rPr sz="1600" spc="-10" dirty="0">
                <a:latin typeface="Corbel"/>
                <a:cs typeface="Corbel"/>
              </a:rPr>
              <a:t>s</a:t>
            </a:r>
            <a:r>
              <a:rPr sz="1600" spc="-15" dirty="0">
                <a:latin typeface="Corbel"/>
                <a:cs typeface="Corbel"/>
              </a:rPr>
              <a:t>tanc</a:t>
            </a:r>
            <a:r>
              <a:rPr sz="1600" spc="-10" dirty="0">
                <a:latin typeface="Corbel"/>
                <a:cs typeface="Corbel"/>
              </a:rPr>
              <a:t>e</a:t>
            </a:r>
            <a:r>
              <a:rPr sz="1600" spc="45" dirty="0">
                <a:latin typeface="Corbel"/>
                <a:cs typeface="Corbel"/>
              </a:rPr>
              <a:t> </a:t>
            </a:r>
            <a:r>
              <a:rPr sz="1600" spc="-15" dirty="0">
                <a:latin typeface="Corbel"/>
                <a:cs typeface="Corbel"/>
              </a:rPr>
              <a:t>ab</a:t>
            </a:r>
            <a:r>
              <a:rPr sz="1600" spc="-10" dirty="0">
                <a:latin typeface="Corbel"/>
                <a:cs typeface="Corbel"/>
              </a:rPr>
              <a:t>us</a:t>
            </a:r>
            <a:r>
              <a:rPr sz="1600" spc="-15" dirty="0">
                <a:latin typeface="Corbel"/>
                <a:cs typeface="Corbel"/>
              </a:rPr>
              <a:t>e</a:t>
            </a:r>
            <a:r>
              <a:rPr sz="1600" spc="-5" dirty="0">
                <a:latin typeface="Corbel"/>
                <a:cs typeface="Corbel"/>
              </a:rPr>
              <a:t>.</a:t>
            </a:r>
            <a:r>
              <a:rPr sz="1600" spc="25" dirty="0">
                <a:latin typeface="Corbel"/>
                <a:cs typeface="Corbel"/>
              </a:rPr>
              <a:t> </a:t>
            </a:r>
            <a:r>
              <a:rPr sz="1600" spc="-10" dirty="0">
                <a:latin typeface="Corbel"/>
                <a:cs typeface="Corbel"/>
              </a:rPr>
              <a:t>In</a:t>
            </a:r>
            <a:r>
              <a:rPr sz="1600" dirty="0">
                <a:latin typeface="Corbel"/>
                <a:cs typeface="Corbel"/>
              </a:rPr>
              <a:t> </a:t>
            </a:r>
            <a:r>
              <a:rPr sz="1600" spc="-10" dirty="0">
                <a:latin typeface="Corbel"/>
                <a:cs typeface="Corbel"/>
              </a:rPr>
              <a:t>R.</a:t>
            </a:r>
            <a:r>
              <a:rPr sz="1600" spc="-50" dirty="0">
                <a:latin typeface="Corbel"/>
                <a:cs typeface="Corbel"/>
              </a:rPr>
              <a:t> </a:t>
            </a:r>
            <a:r>
              <a:rPr sz="1600" spc="-10" dirty="0">
                <a:latin typeface="Corbel"/>
                <a:cs typeface="Corbel"/>
              </a:rPr>
              <a:t>Zu</a:t>
            </a:r>
            <a:r>
              <a:rPr sz="1600" spc="-15" dirty="0">
                <a:latin typeface="Corbel"/>
                <a:cs typeface="Corbel"/>
              </a:rPr>
              <a:t>c</a:t>
            </a:r>
            <a:r>
              <a:rPr sz="1600" spc="-45" dirty="0">
                <a:latin typeface="Corbel"/>
                <a:cs typeface="Corbel"/>
              </a:rPr>
              <a:t>k</a:t>
            </a:r>
            <a:r>
              <a:rPr sz="1600" spc="-15" dirty="0">
                <a:latin typeface="Corbel"/>
                <a:cs typeface="Corbel"/>
              </a:rPr>
              <a:t>e</a:t>
            </a:r>
            <a:r>
              <a:rPr sz="1600" spc="-80" dirty="0">
                <a:latin typeface="Corbel"/>
                <a:cs typeface="Corbel"/>
              </a:rPr>
              <a:t>r</a:t>
            </a:r>
            <a:r>
              <a:rPr sz="1600" spc="-5" dirty="0">
                <a:latin typeface="Corbel"/>
                <a:cs typeface="Corbel"/>
              </a:rPr>
              <a:t>,</a:t>
            </a:r>
            <a:r>
              <a:rPr sz="1600" spc="-50" dirty="0">
                <a:latin typeface="Corbel"/>
                <a:cs typeface="Corbel"/>
              </a:rPr>
              <a:t> </a:t>
            </a:r>
            <a:r>
              <a:rPr sz="1600" spc="-10" dirty="0">
                <a:latin typeface="Corbel"/>
                <a:cs typeface="Corbel"/>
              </a:rPr>
              <a:t>G.</a:t>
            </a:r>
            <a:r>
              <a:rPr sz="1600" spc="10" dirty="0">
                <a:latin typeface="Corbel"/>
                <a:cs typeface="Corbel"/>
              </a:rPr>
              <a:t> </a:t>
            </a:r>
            <a:r>
              <a:rPr sz="1600" spc="-10" dirty="0">
                <a:latin typeface="Corbel"/>
                <a:cs typeface="Corbel"/>
              </a:rPr>
              <a:t>Boy</a:t>
            </a:r>
            <a:r>
              <a:rPr sz="1600" spc="-15" dirty="0">
                <a:latin typeface="Corbel"/>
                <a:cs typeface="Corbel"/>
              </a:rPr>
              <a:t>d</a:t>
            </a:r>
            <a:r>
              <a:rPr sz="1600" spc="-5" dirty="0">
                <a:latin typeface="Corbel"/>
                <a:cs typeface="Corbel"/>
              </a:rPr>
              <a:t>,</a:t>
            </a:r>
            <a:r>
              <a:rPr sz="1600" spc="15" dirty="0">
                <a:latin typeface="Corbel"/>
                <a:cs typeface="Corbel"/>
              </a:rPr>
              <a:t> </a:t>
            </a:r>
            <a:r>
              <a:rPr sz="1600" spc="-15" dirty="0">
                <a:latin typeface="Corbel"/>
                <a:cs typeface="Corbel"/>
              </a:rPr>
              <a:t>&amp;</a:t>
            </a:r>
            <a:r>
              <a:rPr sz="1600" spc="-25" dirty="0">
                <a:latin typeface="Corbel"/>
                <a:cs typeface="Corbel"/>
              </a:rPr>
              <a:t> </a:t>
            </a:r>
            <a:r>
              <a:rPr sz="1600" spc="-10" dirty="0">
                <a:latin typeface="Corbel"/>
                <a:cs typeface="Corbel"/>
              </a:rPr>
              <a:t>J.</a:t>
            </a:r>
            <a:r>
              <a:rPr sz="1600" dirty="0">
                <a:latin typeface="Corbel"/>
                <a:cs typeface="Corbel"/>
              </a:rPr>
              <a:t> </a:t>
            </a:r>
            <a:r>
              <a:rPr sz="1600" spc="-15" dirty="0">
                <a:latin typeface="Corbel"/>
                <a:cs typeface="Corbel"/>
              </a:rPr>
              <a:t>Howa</a:t>
            </a:r>
            <a:r>
              <a:rPr sz="1600" spc="-5" dirty="0">
                <a:latin typeface="Corbel"/>
                <a:cs typeface="Corbel"/>
              </a:rPr>
              <a:t>r</a:t>
            </a:r>
            <a:r>
              <a:rPr sz="1600" spc="-15" dirty="0">
                <a:latin typeface="Corbel"/>
                <a:cs typeface="Corbel"/>
              </a:rPr>
              <a:t>d</a:t>
            </a:r>
            <a:r>
              <a:rPr sz="1600" spc="-5" dirty="0">
                <a:latin typeface="Corbel"/>
                <a:cs typeface="Corbel"/>
              </a:rPr>
              <a:t>,</a:t>
            </a:r>
            <a:r>
              <a:rPr sz="1600" spc="15" dirty="0">
                <a:latin typeface="Corbel"/>
                <a:cs typeface="Corbel"/>
              </a:rPr>
              <a:t> </a:t>
            </a:r>
            <a:r>
              <a:rPr sz="1600" spc="-5" dirty="0">
                <a:latin typeface="Corbel"/>
                <a:cs typeface="Corbel"/>
              </a:rPr>
              <a:t>(</a:t>
            </a:r>
            <a:r>
              <a:rPr sz="1600" spc="-15" dirty="0">
                <a:latin typeface="Corbel"/>
                <a:cs typeface="Corbel"/>
              </a:rPr>
              <a:t>Ed</a:t>
            </a:r>
            <a:r>
              <a:rPr sz="1600" spc="-10" dirty="0">
                <a:latin typeface="Corbel"/>
                <a:cs typeface="Corbel"/>
              </a:rPr>
              <a:t>s.</a:t>
            </a:r>
            <a:r>
              <a:rPr sz="1600" spc="-5" dirty="0">
                <a:latin typeface="Corbel"/>
                <a:cs typeface="Corbel"/>
              </a:rPr>
              <a:t>),</a:t>
            </a:r>
            <a:r>
              <a:rPr sz="1600" spc="25" dirty="0">
                <a:latin typeface="Corbel"/>
                <a:cs typeface="Corbel"/>
              </a:rPr>
              <a:t> </a:t>
            </a:r>
            <a:r>
              <a:rPr sz="1600" i="1" spc="-10" dirty="0">
                <a:latin typeface="Corbel"/>
                <a:cs typeface="Corbel"/>
              </a:rPr>
              <a:t>T</a:t>
            </a:r>
            <a:r>
              <a:rPr sz="1600" i="1" spc="-20" dirty="0">
                <a:latin typeface="Corbel"/>
                <a:cs typeface="Corbel"/>
              </a:rPr>
              <a:t>h</a:t>
            </a:r>
            <a:r>
              <a:rPr sz="1600" i="1" spc="-10" dirty="0">
                <a:latin typeface="Corbel"/>
                <a:cs typeface="Corbel"/>
              </a:rPr>
              <a:t>e</a:t>
            </a:r>
            <a:r>
              <a:rPr sz="1600" i="1" spc="5" dirty="0">
                <a:latin typeface="Corbel"/>
                <a:cs typeface="Corbel"/>
              </a:rPr>
              <a:t> </a:t>
            </a:r>
            <a:r>
              <a:rPr sz="1600" i="1" spc="-15" dirty="0">
                <a:latin typeface="Corbel"/>
                <a:cs typeface="Corbel"/>
              </a:rPr>
              <a:t>d</a:t>
            </a:r>
            <a:r>
              <a:rPr sz="1600" i="1" spc="-10" dirty="0">
                <a:latin typeface="Corbel"/>
                <a:cs typeface="Corbel"/>
              </a:rPr>
              <a:t>e</a:t>
            </a:r>
            <a:r>
              <a:rPr sz="1600" i="1" spc="-15" dirty="0">
                <a:latin typeface="Corbel"/>
                <a:cs typeface="Corbel"/>
              </a:rPr>
              <a:t>v</a:t>
            </a:r>
            <a:r>
              <a:rPr sz="1600" i="1" spc="-10" dirty="0">
                <a:latin typeface="Corbel"/>
                <a:cs typeface="Corbel"/>
              </a:rPr>
              <a:t>el</a:t>
            </a:r>
            <a:r>
              <a:rPr sz="1600" i="1" spc="-15" dirty="0">
                <a:latin typeface="Corbel"/>
                <a:cs typeface="Corbel"/>
              </a:rPr>
              <a:t>o</a:t>
            </a:r>
            <a:r>
              <a:rPr sz="1600" i="1" spc="-20" dirty="0">
                <a:latin typeface="Corbel"/>
                <a:cs typeface="Corbel"/>
              </a:rPr>
              <a:t>pm</a:t>
            </a:r>
            <a:r>
              <a:rPr sz="1600" i="1" spc="-10" dirty="0">
                <a:latin typeface="Corbel"/>
                <a:cs typeface="Corbel"/>
              </a:rPr>
              <a:t>ent</a:t>
            </a:r>
            <a:r>
              <a:rPr sz="1600" i="1" spc="-5" dirty="0">
                <a:latin typeface="Corbel"/>
                <a:cs typeface="Corbel"/>
              </a:rPr>
              <a:t> </a:t>
            </a:r>
            <a:r>
              <a:rPr sz="1600" i="1" spc="-15" dirty="0">
                <a:latin typeface="Corbel"/>
                <a:cs typeface="Corbel"/>
              </a:rPr>
              <a:t>o</a:t>
            </a:r>
            <a:r>
              <a:rPr sz="1600" i="1" spc="-5" dirty="0">
                <a:latin typeface="Corbel"/>
                <a:cs typeface="Corbel"/>
              </a:rPr>
              <a:t>f</a:t>
            </a:r>
            <a:r>
              <a:rPr sz="1600" i="1" spc="5" dirty="0">
                <a:latin typeface="Corbel"/>
                <a:cs typeface="Corbel"/>
              </a:rPr>
              <a:t> </a:t>
            </a:r>
            <a:r>
              <a:rPr sz="1600" i="1" spc="-15" dirty="0">
                <a:latin typeface="Corbel"/>
                <a:cs typeface="Corbel"/>
              </a:rPr>
              <a:t>a</a:t>
            </a:r>
            <a:r>
              <a:rPr sz="1600" i="1" spc="-5" dirty="0">
                <a:latin typeface="Corbel"/>
                <a:cs typeface="Corbel"/>
              </a:rPr>
              <a:t>l</a:t>
            </a:r>
            <a:r>
              <a:rPr sz="1600" i="1" spc="-15" dirty="0">
                <a:latin typeface="Corbel"/>
                <a:cs typeface="Corbel"/>
              </a:rPr>
              <a:t>co</a:t>
            </a:r>
            <a:r>
              <a:rPr sz="1600" i="1" spc="-20" dirty="0">
                <a:latin typeface="Corbel"/>
                <a:cs typeface="Corbel"/>
              </a:rPr>
              <a:t>h</a:t>
            </a:r>
            <a:r>
              <a:rPr sz="1600" i="1" spc="-15" dirty="0">
                <a:latin typeface="Corbel"/>
                <a:cs typeface="Corbel"/>
              </a:rPr>
              <a:t>o</a:t>
            </a:r>
            <a:r>
              <a:rPr sz="1600" i="1" spc="-5" dirty="0">
                <a:latin typeface="Corbel"/>
                <a:cs typeface="Corbel"/>
              </a:rPr>
              <a:t>l</a:t>
            </a:r>
            <a:r>
              <a:rPr sz="1600" i="1" spc="50" dirty="0">
                <a:latin typeface="Corbel"/>
                <a:cs typeface="Corbel"/>
              </a:rPr>
              <a:t> </a:t>
            </a:r>
            <a:r>
              <a:rPr sz="1600" i="1" spc="-20" dirty="0">
                <a:latin typeface="Corbel"/>
                <a:cs typeface="Corbel"/>
              </a:rPr>
              <a:t>p</a:t>
            </a:r>
            <a:r>
              <a:rPr sz="1600" i="1" spc="-10" dirty="0">
                <a:latin typeface="Corbel"/>
                <a:cs typeface="Corbel"/>
              </a:rPr>
              <a:t>r</a:t>
            </a:r>
            <a:r>
              <a:rPr sz="1600" i="1" spc="-15" dirty="0">
                <a:latin typeface="Corbel"/>
                <a:cs typeface="Corbel"/>
              </a:rPr>
              <a:t>o</a:t>
            </a:r>
            <a:r>
              <a:rPr sz="1600" i="1" spc="-10" dirty="0">
                <a:latin typeface="Corbel"/>
                <a:cs typeface="Corbel"/>
              </a:rPr>
              <a:t>ble</a:t>
            </a:r>
            <a:r>
              <a:rPr sz="1600" i="1" spc="-20" dirty="0">
                <a:latin typeface="Corbel"/>
                <a:cs typeface="Corbel"/>
              </a:rPr>
              <a:t>m</a:t>
            </a:r>
            <a:r>
              <a:rPr sz="1600" i="1" spc="-10" dirty="0">
                <a:latin typeface="Corbel"/>
                <a:cs typeface="Corbel"/>
              </a:rPr>
              <a:t>s:</a:t>
            </a:r>
            <a:r>
              <a:rPr sz="1600" i="1" spc="25" dirty="0">
                <a:latin typeface="Corbel"/>
                <a:cs typeface="Corbel"/>
              </a:rPr>
              <a:t> </a:t>
            </a:r>
            <a:r>
              <a:rPr sz="1600" i="1" spc="-10" dirty="0">
                <a:latin typeface="Corbel"/>
                <a:cs typeface="Corbel"/>
              </a:rPr>
              <a:t>Ex</a:t>
            </a:r>
            <a:r>
              <a:rPr sz="1600" i="1" spc="-20" dirty="0">
                <a:latin typeface="Corbel"/>
                <a:cs typeface="Corbel"/>
              </a:rPr>
              <a:t>p</a:t>
            </a:r>
            <a:r>
              <a:rPr sz="1600" i="1" spc="-5" dirty="0">
                <a:latin typeface="Corbel"/>
                <a:cs typeface="Corbel"/>
              </a:rPr>
              <a:t>l</a:t>
            </a:r>
            <a:r>
              <a:rPr sz="1600" i="1" spc="-15" dirty="0">
                <a:latin typeface="Corbel"/>
                <a:cs typeface="Corbel"/>
              </a:rPr>
              <a:t>o</a:t>
            </a:r>
            <a:r>
              <a:rPr sz="1600" i="1" spc="-10" dirty="0">
                <a:latin typeface="Corbel"/>
                <a:cs typeface="Corbel"/>
              </a:rPr>
              <a:t>r</a:t>
            </a:r>
            <a:r>
              <a:rPr sz="1600" i="1" spc="-15" dirty="0">
                <a:latin typeface="Corbel"/>
                <a:cs typeface="Corbel"/>
              </a:rPr>
              <a:t>i</a:t>
            </a:r>
            <a:r>
              <a:rPr sz="1600" i="1" spc="-10" dirty="0">
                <a:latin typeface="Corbel"/>
                <a:cs typeface="Corbel"/>
              </a:rPr>
              <a:t>ng</a:t>
            </a:r>
            <a:r>
              <a:rPr sz="1600" i="1" spc="20" dirty="0">
                <a:latin typeface="Corbel"/>
                <a:cs typeface="Corbel"/>
              </a:rPr>
              <a:t> </a:t>
            </a:r>
            <a:r>
              <a:rPr sz="1600" i="1" spc="-20" dirty="0">
                <a:latin typeface="Corbel"/>
                <a:cs typeface="Corbel"/>
              </a:rPr>
              <a:t>th</a:t>
            </a:r>
            <a:r>
              <a:rPr sz="1600" i="1" spc="-10" dirty="0">
                <a:latin typeface="Corbel"/>
                <a:cs typeface="Corbel"/>
              </a:rPr>
              <a:t>e</a:t>
            </a:r>
            <a:r>
              <a:rPr sz="1600" i="1" spc="20" dirty="0">
                <a:latin typeface="Corbel"/>
                <a:cs typeface="Corbel"/>
              </a:rPr>
              <a:t> </a:t>
            </a:r>
            <a:r>
              <a:rPr sz="1600" i="1" spc="-10" dirty="0">
                <a:latin typeface="Corbel"/>
                <a:cs typeface="Corbel"/>
              </a:rPr>
              <a:t>b</a:t>
            </a:r>
            <a:r>
              <a:rPr sz="1600" i="1" spc="-15" dirty="0">
                <a:latin typeface="Corbel"/>
                <a:cs typeface="Corbel"/>
              </a:rPr>
              <a:t>io</a:t>
            </a:r>
            <a:r>
              <a:rPr sz="1600" i="1" spc="-20" dirty="0">
                <a:latin typeface="Corbel"/>
                <a:cs typeface="Corbel"/>
              </a:rPr>
              <a:t>p</a:t>
            </a:r>
            <a:r>
              <a:rPr sz="1600" i="1" spc="-10" dirty="0">
                <a:latin typeface="Corbel"/>
                <a:cs typeface="Corbel"/>
              </a:rPr>
              <a:t>s</a:t>
            </a:r>
            <a:r>
              <a:rPr sz="1600" i="1" spc="-20" dirty="0">
                <a:latin typeface="Corbel"/>
                <a:cs typeface="Corbel"/>
              </a:rPr>
              <a:t>y</a:t>
            </a:r>
            <a:r>
              <a:rPr sz="1600" i="1" spc="-15" dirty="0">
                <a:latin typeface="Corbel"/>
                <a:cs typeface="Corbel"/>
              </a:rPr>
              <a:t>c</a:t>
            </a:r>
            <a:r>
              <a:rPr sz="1600" i="1" spc="-20" dirty="0">
                <a:latin typeface="Corbel"/>
                <a:cs typeface="Corbel"/>
              </a:rPr>
              <a:t>h</a:t>
            </a:r>
            <a:r>
              <a:rPr sz="1600" i="1" spc="-15" dirty="0">
                <a:latin typeface="Corbel"/>
                <a:cs typeface="Corbel"/>
              </a:rPr>
              <a:t>o</a:t>
            </a:r>
            <a:r>
              <a:rPr sz="1600" i="1" spc="-5" dirty="0">
                <a:latin typeface="Corbel"/>
                <a:cs typeface="Corbel"/>
              </a:rPr>
              <a:t>l</a:t>
            </a:r>
            <a:r>
              <a:rPr sz="1600" i="1" spc="-15" dirty="0">
                <a:latin typeface="Corbel"/>
                <a:cs typeface="Corbel"/>
              </a:rPr>
              <a:t>og</a:t>
            </a:r>
            <a:r>
              <a:rPr sz="1600" i="1" dirty="0">
                <a:latin typeface="Corbel"/>
                <a:cs typeface="Corbel"/>
              </a:rPr>
              <a:t>i</a:t>
            </a:r>
            <a:r>
              <a:rPr sz="1600" i="1" spc="-15" dirty="0">
                <a:latin typeface="Corbel"/>
                <a:cs typeface="Corbel"/>
              </a:rPr>
              <a:t>c</a:t>
            </a:r>
            <a:r>
              <a:rPr sz="1600" i="1" spc="-5" dirty="0">
                <a:latin typeface="Corbel"/>
                <a:cs typeface="Corbel"/>
              </a:rPr>
              <a:t>al</a:t>
            </a:r>
            <a:r>
              <a:rPr sz="1600" i="1" spc="65" dirty="0">
                <a:latin typeface="Corbel"/>
                <a:cs typeface="Corbel"/>
              </a:rPr>
              <a:t> </a:t>
            </a:r>
            <a:r>
              <a:rPr sz="1600" i="1" spc="-20" dirty="0">
                <a:latin typeface="Corbel"/>
                <a:cs typeface="Corbel"/>
              </a:rPr>
              <a:t>m</a:t>
            </a:r>
            <a:r>
              <a:rPr sz="1600" i="1" spc="-15" dirty="0">
                <a:latin typeface="Corbel"/>
                <a:cs typeface="Corbel"/>
              </a:rPr>
              <a:t>a</a:t>
            </a:r>
            <a:r>
              <a:rPr sz="1600" i="1" spc="-20" dirty="0">
                <a:latin typeface="Corbel"/>
                <a:cs typeface="Corbel"/>
              </a:rPr>
              <a:t>t</a:t>
            </a:r>
            <a:r>
              <a:rPr sz="1600" i="1" spc="-10" dirty="0">
                <a:latin typeface="Corbel"/>
                <a:cs typeface="Corbel"/>
              </a:rPr>
              <a:t>r</a:t>
            </a:r>
            <a:r>
              <a:rPr sz="1600" i="1" spc="-15" dirty="0">
                <a:latin typeface="Corbel"/>
                <a:cs typeface="Corbel"/>
              </a:rPr>
              <a:t>i</a:t>
            </a:r>
            <a:r>
              <a:rPr sz="1600" i="1" spc="-10" dirty="0">
                <a:latin typeface="Corbel"/>
                <a:cs typeface="Corbel"/>
              </a:rPr>
              <a:t>x</a:t>
            </a:r>
            <a:r>
              <a:rPr sz="1600" i="1" spc="30" dirty="0">
                <a:latin typeface="Corbel"/>
                <a:cs typeface="Corbel"/>
              </a:rPr>
              <a:t> </a:t>
            </a:r>
            <a:r>
              <a:rPr sz="1600" i="1" spc="-15" dirty="0">
                <a:latin typeface="Corbel"/>
                <a:cs typeface="Corbel"/>
              </a:rPr>
              <a:t>o</a:t>
            </a:r>
            <a:r>
              <a:rPr sz="1600" i="1" spc="-5" dirty="0">
                <a:latin typeface="Corbel"/>
                <a:cs typeface="Corbel"/>
              </a:rPr>
              <a:t>f</a:t>
            </a:r>
            <a:r>
              <a:rPr sz="1600" i="1" spc="5" dirty="0">
                <a:latin typeface="Corbel"/>
                <a:cs typeface="Corbel"/>
              </a:rPr>
              <a:t> </a:t>
            </a:r>
            <a:r>
              <a:rPr sz="1600" i="1" spc="-10" dirty="0">
                <a:latin typeface="Corbel"/>
                <a:cs typeface="Corbel"/>
              </a:rPr>
              <a:t>r</a:t>
            </a:r>
            <a:r>
              <a:rPr sz="1600" i="1" spc="-15" dirty="0">
                <a:latin typeface="Corbel"/>
                <a:cs typeface="Corbel"/>
              </a:rPr>
              <a:t>i</a:t>
            </a:r>
            <a:r>
              <a:rPr sz="1600" i="1" spc="-10" dirty="0">
                <a:latin typeface="Corbel"/>
                <a:cs typeface="Corbel"/>
              </a:rPr>
              <a:t>s</a:t>
            </a:r>
            <a:r>
              <a:rPr sz="1600" i="1" spc="-15" dirty="0">
                <a:latin typeface="Corbel"/>
                <a:cs typeface="Corbel"/>
              </a:rPr>
              <a:t>k</a:t>
            </a:r>
            <a:r>
              <a:rPr sz="1600" spc="-5" dirty="0">
                <a:latin typeface="Corbel"/>
                <a:cs typeface="Corbel"/>
              </a:rPr>
              <a:t>,</a:t>
            </a:r>
            <a:r>
              <a:rPr sz="1600" spc="25" dirty="0">
                <a:latin typeface="Corbel"/>
                <a:cs typeface="Corbel"/>
              </a:rPr>
              <a:t> </a:t>
            </a:r>
            <a:r>
              <a:rPr sz="1600" spc="-5" dirty="0">
                <a:latin typeface="Corbel"/>
                <a:cs typeface="Corbel"/>
              </a:rPr>
              <a:t>(pp.</a:t>
            </a:r>
            <a:r>
              <a:rPr sz="1600" dirty="0">
                <a:latin typeface="Corbel"/>
                <a:cs typeface="Corbel"/>
              </a:rPr>
              <a:t> </a:t>
            </a:r>
            <a:r>
              <a:rPr sz="1600" spc="-10" dirty="0">
                <a:latin typeface="Corbel"/>
                <a:cs typeface="Corbel"/>
              </a:rPr>
              <a:t>1</a:t>
            </a:r>
            <a:r>
              <a:rPr sz="1600" spc="-60" dirty="0">
                <a:latin typeface="Corbel"/>
                <a:cs typeface="Corbel"/>
              </a:rPr>
              <a:t>2</a:t>
            </a:r>
            <a:r>
              <a:rPr sz="1600" spc="-10" dirty="0">
                <a:latin typeface="Corbel"/>
                <a:cs typeface="Corbel"/>
              </a:rPr>
              <a:t>3</a:t>
            </a:r>
            <a:r>
              <a:rPr sz="1600" spc="-15" dirty="0">
                <a:latin typeface="Corbel"/>
                <a:cs typeface="Corbel"/>
              </a:rPr>
              <a:t>-</a:t>
            </a:r>
            <a:r>
              <a:rPr sz="1600" spc="-10" dirty="0">
                <a:latin typeface="Corbel"/>
                <a:cs typeface="Corbel"/>
              </a:rPr>
              <a:t>156).</a:t>
            </a:r>
            <a:r>
              <a:rPr sz="1600" spc="-15" dirty="0">
                <a:latin typeface="Corbel"/>
                <a:cs typeface="Corbel"/>
              </a:rPr>
              <a:t> </a:t>
            </a:r>
            <a:r>
              <a:rPr sz="1600" spc="-10" dirty="0">
                <a:latin typeface="Corbel"/>
                <a:cs typeface="Corbel"/>
              </a:rPr>
              <a:t>NI</a:t>
            </a:r>
            <a:r>
              <a:rPr sz="1600" spc="-25" dirty="0">
                <a:latin typeface="Corbel"/>
                <a:cs typeface="Corbel"/>
              </a:rPr>
              <a:t>AA</a:t>
            </a:r>
            <a:r>
              <a:rPr sz="1600" spc="-15" dirty="0">
                <a:latin typeface="Corbel"/>
                <a:cs typeface="Corbel"/>
              </a:rPr>
              <a:t>A</a:t>
            </a:r>
            <a:r>
              <a:rPr sz="1600" spc="-5" dirty="0">
                <a:latin typeface="Corbel"/>
                <a:cs typeface="Corbel"/>
              </a:rPr>
              <a:t> </a:t>
            </a:r>
            <a:r>
              <a:rPr sz="1600" spc="-45" dirty="0">
                <a:latin typeface="Corbel"/>
                <a:cs typeface="Corbel"/>
              </a:rPr>
              <a:t>R</a:t>
            </a:r>
            <a:r>
              <a:rPr sz="1600" spc="-15" dirty="0">
                <a:latin typeface="Corbel"/>
                <a:cs typeface="Corbel"/>
              </a:rPr>
              <a:t>e</a:t>
            </a:r>
            <a:r>
              <a:rPr sz="1600" spc="-10" dirty="0">
                <a:latin typeface="Corbel"/>
                <a:cs typeface="Corbel"/>
              </a:rPr>
              <a:t>s</a:t>
            </a:r>
            <a:r>
              <a:rPr sz="1600" spc="-15" dirty="0">
                <a:latin typeface="Corbel"/>
                <a:cs typeface="Corbel"/>
              </a:rPr>
              <a:t>ea</a:t>
            </a:r>
            <a:r>
              <a:rPr sz="1600" spc="-5" dirty="0">
                <a:latin typeface="Corbel"/>
                <a:cs typeface="Corbel"/>
              </a:rPr>
              <a:t>r</a:t>
            </a:r>
            <a:r>
              <a:rPr sz="1600" spc="-15" dirty="0">
                <a:latin typeface="Corbel"/>
                <a:cs typeface="Corbel"/>
              </a:rPr>
              <a:t>c</a:t>
            </a:r>
            <a:r>
              <a:rPr sz="1600" spc="-10" dirty="0">
                <a:latin typeface="Corbel"/>
                <a:cs typeface="Corbel"/>
              </a:rPr>
              <a:t>h</a:t>
            </a:r>
            <a:r>
              <a:rPr sz="1600" spc="40" dirty="0">
                <a:latin typeface="Corbel"/>
                <a:cs typeface="Corbel"/>
              </a:rPr>
              <a:t> </a:t>
            </a:r>
            <a:r>
              <a:rPr sz="1600" spc="-20" dirty="0">
                <a:latin typeface="Corbel"/>
                <a:cs typeface="Corbel"/>
              </a:rPr>
              <a:t>M</a:t>
            </a:r>
            <a:r>
              <a:rPr sz="1600" spc="-10" dirty="0">
                <a:latin typeface="Corbel"/>
                <a:cs typeface="Corbel"/>
              </a:rPr>
              <a:t>o</a:t>
            </a:r>
            <a:r>
              <a:rPr sz="1600" spc="-15" dirty="0">
                <a:latin typeface="Corbel"/>
                <a:cs typeface="Corbel"/>
              </a:rPr>
              <a:t>n</a:t>
            </a:r>
            <a:r>
              <a:rPr sz="1600" spc="-10" dirty="0">
                <a:latin typeface="Corbel"/>
                <a:cs typeface="Corbel"/>
              </a:rPr>
              <a:t>o</a:t>
            </a:r>
            <a:r>
              <a:rPr sz="1600" spc="-5" dirty="0">
                <a:latin typeface="Corbel"/>
                <a:cs typeface="Corbel"/>
              </a:rPr>
              <a:t>gr</a:t>
            </a:r>
            <a:r>
              <a:rPr sz="1600" spc="-15" dirty="0">
                <a:latin typeface="Corbel"/>
                <a:cs typeface="Corbel"/>
              </a:rPr>
              <a:t>a</a:t>
            </a:r>
            <a:r>
              <a:rPr sz="1600" spc="-10" dirty="0">
                <a:latin typeface="Corbel"/>
                <a:cs typeface="Corbel"/>
              </a:rPr>
              <a:t>ph</a:t>
            </a:r>
            <a:r>
              <a:rPr sz="1600" spc="15" dirty="0">
                <a:latin typeface="Corbel"/>
                <a:cs typeface="Corbel"/>
              </a:rPr>
              <a:t> </a:t>
            </a:r>
            <a:r>
              <a:rPr sz="1600" spc="-10" dirty="0">
                <a:latin typeface="Corbel"/>
                <a:cs typeface="Corbel"/>
              </a:rPr>
              <a:t>No.</a:t>
            </a:r>
            <a:r>
              <a:rPr sz="1600" dirty="0">
                <a:latin typeface="Corbel"/>
                <a:cs typeface="Corbel"/>
              </a:rPr>
              <a:t> </a:t>
            </a:r>
            <a:r>
              <a:rPr sz="1600" spc="-10" dirty="0">
                <a:latin typeface="Corbel"/>
                <a:cs typeface="Corbel"/>
              </a:rPr>
              <a:t>26,</a:t>
            </a:r>
            <a:r>
              <a:rPr sz="1600" spc="-45" dirty="0">
                <a:latin typeface="Corbel"/>
                <a:cs typeface="Corbel"/>
              </a:rPr>
              <a:t> </a:t>
            </a:r>
            <a:r>
              <a:rPr sz="1600" spc="-20" dirty="0">
                <a:latin typeface="Corbel"/>
                <a:cs typeface="Corbel"/>
              </a:rPr>
              <a:t>U</a:t>
            </a:r>
            <a:r>
              <a:rPr sz="1600" spc="-15" dirty="0">
                <a:latin typeface="Corbel"/>
                <a:cs typeface="Corbel"/>
              </a:rPr>
              <a:t>S</a:t>
            </a:r>
            <a:r>
              <a:rPr sz="1600" spc="-20" dirty="0">
                <a:latin typeface="Corbel"/>
                <a:cs typeface="Corbel"/>
              </a:rPr>
              <a:t>D</a:t>
            </a:r>
            <a:r>
              <a:rPr sz="1600" spc="-15" dirty="0">
                <a:latin typeface="Corbel"/>
                <a:cs typeface="Corbel"/>
              </a:rPr>
              <a:t>HHS</a:t>
            </a:r>
            <a:r>
              <a:rPr sz="1600" spc="-5" dirty="0">
                <a:latin typeface="Corbel"/>
                <a:cs typeface="Corbel"/>
              </a:rPr>
              <a:t>,</a:t>
            </a:r>
            <a:r>
              <a:rPr sz="1600" spc="25" dirty="0">
                <a:latin typeface="Corbel"/>
                <a:cs typeface="Corbel"/>
              </a:rPr>
              <a:t> </a:t>
            </a:r>
            <a:r>
              <a:rPr sz="1600" spc="-10" dirty="0">
                <a:latin typeface="Corbel"/>
                <a:cs typeface="Corbel"/>
              </a:rPr>
              <a:t>NIH Pu</a:t>
            </a:r>
            <a:r>
              <a:rPr sz="1600" spc="-15" dirty="0">
                <a:latin typeface="Corbel"/>
                <a:cs typeface="Corbel"/>
              </a:rPr>
              <a:t>b</a:t>
            </a:r>
            <a:r>
              <a:rPr sz="1600" spc="-5" dirty="0">
                <a:latin typeface="Corbel"/>
                <a:cs typeface="Corbel"/>
              </a:rPr>
              <a:t>li</a:t>
            </a:r>
            <a:r>
              <a:rPr sz="1600" spc="-15" dirty="0">
                <a:latin typeface="Corbel"/>
                <a:cs typeface="Corbel"/>
              </a:rPr>
              <a:t>cat</a:t>
            </a:r>
            <a:r>
              <a:rPr sz="1600" spc="-10" dirty="0">
                <a:latin typeface="Corbel"/>
                <a:cs typeface="Corbel"/>
              </a:rPr>
              <a:t>ion</a:t>
            </a:r>
            <a:r>
              <a:rPr sz="1600" spc="35" dirty="0">
                <a:latin typeface="Corbel"/>
                <a:cs typeface="Corbel"/>
              </a:rPr>
              <a:t> </a:t>
            </a:r>
            <a:r>
              <a:rPr sz="1600" spc="-10" dirty="0">
                <a:latin typeface="Corbel"/>
                <a:cs typeface="Corbel"/>
              </a:rPr>
              <a:t>No.</a:t>
            </a:r>
            <a:r>
              <a:rPr sz="1600" dirty="0">
                <a:latin typeface="Corbel"/>
                <a:cs typeface="Corbel"/>
              </a:rPr>
              <a:t> </a:t>
            </a:r>
            <a:r>
              <a:rPr sz="1600" spc="-10" dirty="0">
                <a:latin typeface="Corbel"/>
                <a:cs typeface="Corbel"/>
              </a:rPr>
              <a:t>94</a:t>
            </a:r>
            <a:r>
              <a:rPr sz="1600" spc="-15" dirty="0">
                <a:latin typeface="Corbel"/>
                <a:cs typeface="Corbel"/>
              </a:rPr>
              <a:t>-3</a:t>
            </a:r>
            <a:r>
              <a:rPr sz="1600" spc="-10" dirty="0">
                <a:latin typeface="Corbel"/>
                <a:cs typeface="Corbel"/>
              </a:rPr>
              <a:t>495.</a:t>
            </a:r>
            <a:endParaRPr sz="1600">
              <a:latin typeface="Corbel"/>
              <a:cs typeface="Corbel"/>
            </a:endParaRPr>
          </a:p>
          <a:p>
            <a:pPr marL="169545">
              <a:lnSpc>
                <a:spcPts val="1700"/>
              </a:lnSpc>
            </a:pPr>
            <a:r>
              <a:rPr sz="1600" spc="-45" dirty="0">
                <a:latin typeface="Corbel"/>
                <a:cs typeface="Corbel"/>
              </a:rPr>
              <a:t>R</a:t>
            </a:r>
            <a:r>
              <a:rPr sz="1600" spc="-10" dirty="0">
                <a:latin typeface="Corbel"/>
                <a:cs typeface="Corbel"/>
              </a:rPr>
              <a:t>o</a:t>
            </a:r>
            <a:r>
              <a:rPr sz="1600" spc="-15" dirty="0">
                <a:latin typeface="Corbel"/>
                <a:cs typeface="Corbel"/>
              </a:rPr>
              <a:t>c</a:t>
            </a:r>
            <a:r>
              <a:rPr sz="1600" spc="-10" dirty="0">
                <a:latin typeface="Corbel"/>
                <a:cs typeface="Corbel"/>
              </a:rPr>
              <a:t>k</a:t>
            </a:r>
            <a:r>
              <a:rPr sz="1600" spc="-20" dirty="0">
                <a:latin typeface="Corbel"/>
                <a:cs typeface="Corbel"/>
              </a:rPr>
              <a:t>v</a:t>
            </a:r>
            <a:r>
              <a:rPr sz="1600" spc="-5" dirty="0">
                <a:latin typeface="Corbel"/>
                <a:cs typeface="Corbel"/>
              </a:rPr>
              <a:t>ill</a:t>
            </a:r>
            <a:r>
              <a:rPr sz="1600" spc="-15" dirty="0">
                <a:latin typeface="Corbel"/>
                <a:cs typeface="Corbel"/>
              </a:rPr>
              <a:t>e</a:t>
            </a:r>
            <a:r>
              <a:rPr sz="1600" spc="-5" dirty="0">
                <a:latin typeface="Corbel"/>
                <a:cs typeface="Corbel"/>
              </a:rPr>
              <a:t>,</a:t>
            </a:r>
            <a:r>
              <a:rPr sz="1600" spc="35" dirty="0">
                <a:latin typeface="Corbel"/>
                <a:cs typeface="Corbel"/>
              </a:rPr>
              <a:t> </a:t>
            </a:r>
            <a:r>
              <a:rPr sz="1600" spc="-20" dirty="0">
                <a:latin typeface="Corbel"/>
                <a:cs typeface="Corbel"/>
              </a:rPr>
              <a:t>MD</a:t>
            </a:r>
            <a:r>
              <a:rPr sz="1600" spc="-5" dirty="0">
                <a:latin typeface="Corbel"/>
                <a:cs typeface="Corbel"/>
              </a:rPr>
              <a:t>:</a:t>
            </a:r>
            <a:r>
              <a:rPr sz="1600" spc="10" dirty="0">
                <a:latin typeface="Corbel"/>
                <a:cs typeface="Corbel"/>
              </a:rPr>
              <a:t> </a:t>
            </a:r>
            <a:r>
              <a:rPr sz="1600" spc="-15" dirty="0">
                <a:latin typeface="Corbel"/>
                <a:cs typeface="Corbel"/>
              </a:rPr>
              <a:t>Nat</a:t>
            </a:r>
            <a:r>
              <a:rPr sz="1600" spc="-10" dirty="0">
                <a:latin typeface="Corbel"/>
                <a:cs typeface="Corbel"/>
              </a:rPr>
              <a:t>io</a:t>
            </a:r>
            <a:r>
              <a:rPr sz="1600" spc="-15" dirty="0">
                <a:latin typeface="Corbel"/>
                <a:cs typeface="Corbel"/>
              </a:rPr>
              <a:t>na</a:t>
            </a:r>
            <a:r>
              <a:rPr sz="1600" spc="-5" dirty="0">
                <a:latin typeface="Corbel"/>
                <a:cs typeface="Corbel"/>
              </a:rPr>
              <a:t>l</a:t>
            </a:r>
            <a:r>
              <a:rPr sz="1600" spc="25" dirty="0">
                <a:latin typeface="Corbel"/>
                <a:cs typeface="Corbel"/>
              </a:rPr>
              <a:t> </a:t>
            </a:r>
            <a:r>
              <a:rPr sz="1600" spc="-5" dirty="0">
                <a:latin typeface="Corbel"/>
                <a:cs typeface="Corbel"/>
              </a:rPr>
              <a:t>I</a:t>
            </a:r>
            <a:r>
              <a:rPr sz="1600" spc="-15" dirty="0">
                <a:latin typeface="Corbel"/>
                <a:cs typeface="Corbel"/>
              </a:rPr>
              <a:t>n</a:t>
            </a:r>
            <a:r>
              <a:rPr sz="1600" spc="-10" dirty="0">
                <a:latin typeface="Corbel"/>
                <a:cs typeface="Corbel"/>
              </a:rPr>
              <a:t>s</a:t>
            </a:r>
            <a:r>
              <a:rPr sz="1600" spc="-15" dirty="0">
                <a:latin typeface="Corbel"/>
                <a:cs typeface="Corbel"/>
              </a:rPr>
              <a:t>t</a:t>
            </a:r>
            <a:r>
              <a:rPr sz="1600" spc="-5" dirty="0">
                <a:latin typeface="Corbel"/>
                <a:cs typeface="Corbel"/>
              </a:rPr>
              <a:t>i</a:t>
            </a:r>
            <a:r>
              <a:rPr sz="1600" spc="-15" dirty="0">
                <a:latin typeface="Corbel"/>
                <a:cs typeface="Corbel"/>
              </a:rPr>
              <a:t>t</a:t>
            </a:r>
            <a:r>
              <a:rPr sz="1600" spc="-10" dirty="0">
                <a:latin typeface="Corbel"/>
                <a:cs typeface="Corbel"/>
              </a:rPr>
              <a:t>u</a:t>
            </a:r>
            <a:r>
              <a:rPr sz="1600" spc="-15" dirty="0">
                <a:latin typeface="Corbel"/>
                <a:cs typeface="Corbel"/>
              </a:rPr>
              <a:t>t</a:t>
            </a:r>
            <a:r>
              <a:rPr sz="1600" spc="-10" dirty="0">
                <a:latin typeface="Corbel"/>
                <a:cs typeface="Corbel"/>
              </a:rPr>
              <a:t>e</a:t>
            </a:r>
            <a:r>
              <a:rPr sz="1600" spc="10" dirty="0">
                <a:latin typeface="Corbel"/>
                <a:cs typeface="Corbel"/>
              </a:rPr>
              <a:t> </a:t>
            </a:r>
            <a:r>
              <a:rPr sz="1600" spc="-10" dirty="0">
                <a:latin typeface="Corbel"/>
                <a:cs typeface="Corbel"/>
              </a:rPr>
              <a:t>of</a:t>
            </a:r>
            <a:r>
              <a:rPr sz="1600" spc="-75" dirty="0">
                <a:latin typeface="Corbel"/>
                <a:cs typeface="Corbel"/>
              </a:rPr>
              <a:t> </a:t>
            </a:r>
            <a:r>
              <a:rPr sz="1600" spc="-2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a:t>
            </a:r>
            <a:r>
              <a:rPr sz="1600" spc="-55" dirty="0">
                <a:latin typeface="Corbel"/>
                <a:cs typeface="Corbel"/>
              </a:rPr>
              <a:t> </a:t>
            </a:r>
            <a:r>
              <a:rPr sz="1600" spc="-25" dirty="0">
                <a:latin typeface="Corbel"/>
                <a:cs typeface="Corbel"/>
              </a:rPr>
              <a:t>A</a:t>
            </a:r>
            <a:r>
              <a:rPr sz="1600" spc="-15" dirty="0">
                <a:latin typeface="Corbel"/>
                <a:cs typeface="Corbel"/>
              </a:rPr>
              <a:t>b</a:t>
            </a:r>
            <a:r>
              <a:rPr sz="1600" spc="-10" dirty="0">
                <a:latin typeface="Corbel"/>
                <a:cs typeface="Corbel"/>
              </a:rPr>
              <a:t>use</a:t>
            </a:r>
            <a:r>
              <a:rPr sz="1600" spc="25" dirty="0">
                <a:latin typeface="Corbel"/>
                <a:cs typeface="Corbel"/>
              </a:rPr>
              <a:t> </a:t>
            </a:r>
            <a:r>
              <a:rPr sz="1600" spc="-15" dirty="0">
                <a:latin typeface="Corbel"/>
                <a:cs typeface="Corbel"/>
              </a:rPr>
              <a:t>an</a:t>
            </a:r>
            <a:r>
              <a:rPr sz="1600" spc="-10" dirty="0">
                <a:latin typeface="Corbel"/>
                <a:cs typeface="Corbel"/>
              </a:rPr>
              <a:t>d</a:t>
            </a:r>
            <a:r>
              <a:rPr sz="1600" spc="-35" dirty="0">
                <a:latin typeface="Corbel"/>
                <a:cs typeface="Corbel"/>
              </a:rPr>
              <a:t> </a:t>
            </a:r>
            <a:r>
              <a:rPr sz="1600" spc="-2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oholis</a:t>
            </a:r>
            <a:r>
              <a:rPr sz="1600" spc="-20" dirty="0">
                <a:latin typeface="Corbel"/>
                <a:cs typeface="Corbel"/>
              </a:rPr>
              <a:t>m</a:t>
            </a:r>
            <a:r>
              <a:rPr sz="1600" spc="-5" dirty="0">
                <a:latin typeface="Corbel"/>
                <a:cs typeface="Corbel"/>
              </a:rPr>
              <a:t>.</a:t>
            </a:r>
            <a:endParaRPr sz="1600">
              <a:latin typeface="Corbel"/>
              <a:cs typeface="Corbel"/>
            </a:endParaRPr>
          </a:p>
          <a:p>
            <a:pPr marL="169545" marR="5080" indent="-156845">
              <a:lnSpc>
                <a:spcPts val="1730"/>
              </a:lnSpc>
              <a:spcBef>
                <a:spcPts val="815"/>
              </a:spcBef>
              <a:buFont typeface="Arial"/>
              <a:buChar char="•"/>
              <a:tabLst>
                <a:tab pos="170180" algn="l"/>
              </a:tabLst>
            </a:pPr>
            <a:r>
              <a:rPr sz="1600" spc="-10" dirty="0">
                <a:latin typeface="Corbel"/>
                <a:cs typeface="Corbel"/>
              </a:rPr>
              <a:t>J</a:t>
            </a:r>
            <a:r>
              <a:rPr sz="1600" spc="-15" dirty="0">
                <a:latin typeface="Corbel"/>
                <a:cs typeface="Corbel"/>
              </a:rPr>
              <a:t>e</a:t>
            </a:r>
            <a:r>
              <a:rPr sz="1600" spc="-10" dirty="0">
                <a:latin typeface="Corbel"/>
                <a:cs typeface="Corbel"/>
              </a:rPr>
              <a:t>s</a:t>
            </a:r>
            <a:r>
              <a:rPr sz="1600" spc="-15" dirty="0">
                <a:latin typeface="Corbel"/>
                <a:cs typeface="Corbel"/>
              </a:rPr>
              <a:t>te</a:t>
            </a:r>
            <a:r>
              <a:rPr sz="1600" spc="-80" dirty="0">
                <a:latin typeface="Corbel"/>
                <a:cs typeface="Corbel"/>
              </a:rPr>
              <a:t>r</a:t>
            </a:r>
            <a:r>
              <a:rPr sz="1600" spc="-5" dirty="0">
                <a:latin typeface="Corbel"/>
                <a:cs typeface="Corbel"/>
              </a:rPr>
              <a:t>,</a:t>
            </a:r>
            <a:r>
              <a:rPr sz="1600" spc="-25" dirty="0">
                <a:latin typeface="Corbel"/>
                <a:cs typeface="Corbel"/>
              </a:rPr>
              <a:t> </a:t>
            </a:r>
            <a:r>
              <a:rPr sz="1600" spc="-10" dirty="0">
                <a:latin typeface="Corbel"/>
                <a:cs typeface="Corbel"/>
              </a:rPr>
              <a:t>J</a:t>
            </a:r>
            <a:r>
              <a:rPr sz="1600" spc="-15" dirty="0">
                <a:latin typeface="Corbel"/>
                <a:cs typeface="Corbel"/>
              </a:rPr>
              <a:t>.M.</a:t>
            </a:r>
            <a:r>
              <a:rPr sz="1600" spc="-5" dirty="0">
                <a:latin typeface="Corbel"/>
                <a:cs typeface="Corbel"/>
              </a:rPr>
              <a:t>,</a:t>
            </a:r>
            <a:r>
              <a:rPr sz="1600" spc="-60" dirty="0">
                <a:latin typeface="Corbel"/>
                <a:cs typeface="Corbel"/>
              </a:rPr>
              <a:t> </a:t>
            </a:r>
            <a:r>
              <a:rPr sz="1600" spc="-80" dirty="0">
                <a:latin typeface="Corbel"/>
                <a:cs typeface="Corbel"/>
              </a:rPr>
              <a:t>W</a:t>
            </a:r>
            <a:r>
              <a:rPr sz="1600" spc="-10" dirty="0">
                <a:latin typeface="Corbel"/>
                <a:cs typeface="Corbel"/>
              </a:rPr>
              <a:t>o</a:t>
            </a:r>
            <a:r>
              <a:rPr sz="1600" spc="-15" dirty="0">
                <a:latin typeface="Corbel"/>
                <a:cs typeface="Corbel"/>
              </a:rPr>
              <a:t>n</a:t>
            </a:r>
            <a:r>
              <a:rPr sz="1600" spc="-10" dirty="0">
                <a:latin typeface="Corbel"/>
                <a:cs typeface="Corbel"/>
              </a:rPr>
              <a:t>g,</a:t>
            </a:r>
            <a:r>
              <a:rPr sz="1600" spc="25" dirty="0">
                <a:latin typeface="Corbel"/>
                <a:cs typeface="Corbel"/>
              </a:rPr>
              <a:t> </a:t>
            </a:r>
            <a:r>
              <a:rPr sz="1600" spc="-15" dirty="0">
                <a:latin typeface="Corbel"/>
                <a:cs typeface="Corbel"/>
              </a:rPr>
              <a:t>M.M.</a:t>
            </a:r>
            <a:r>
              <a:rPr sz="1600" spc="-5" dirty="0">
                <a:latin typeface="Corbel"/>
                <a:cs typeface="Corbel"/>
              </a:rPr>
              <a:t>,</a:t>
            </a:r>
            <a:r>
              <a:rPr sz="1600" spc="-35" dirty="0">
                <a:latin typeface="Corbel"/>
                <a:cs typeface="Corbel"/>
              </a:rPr>
              <a:t> </a:t>
            </a:r>
            <a:r>
              <a:rPr sz="1600" spc="-15" dirty="0">
                <a:latin typeface="Corbel"/>
                <a:cs typeface="Corbel"/>
              </a:rPr>
              <a:t>C</a:t>
            </a:r>
            <a:r>
              <a:rPr sz="1600" spc="-5" dirty="0">
                <a:latin typeface="Corbel"/>
                <a:cs typeface="Corbel"/>
              </a:rPr>
              <a:t>r</a:t>
            </a:r>
            <a:r>
              <a:rPr sz="1600" spc="-15" dirty="0">
                <a:latin typeface="Corbel"/>
                <a:cs typeface="Corbel"/>
              </a:rPr>
              <a:t>anf</a:t>
            </a:r>
            <a:r>
              <a:rPr sz="1600" spc="-10" dirty="0">
                <a:latin typeface="Corbel"/>
                <a:cs typeface="Corbel"/>
              </a:rPr>
              <a:t>o</a:t>
            </a:r>
            <a:r>
              <a:rPr sz="1600" spc="-5" dirty="0">
                <a:latin typeface="Corbel"/>
                <a:cs typeface="Corbel"/>
              </a:rPr>
              <a:t>r</a:t>
            </a:r>
            <a:r>
              <a:rPr sz="1600" spc="-15" dirty="0">
                <a:latin typeface="Corbel"/>
                <a:cs typeface="Corbel"/>
              </a:rPr>
              <a:t>d</a:t>
            </a:r>
            <a:r>
              <a:rPr sz="1600" spc="-5" dirty="0">
                <a:latin typeface="Corbel"/>
                <a:cs typeface="Corbel"/>
              </a:rPr>
              <a:t>,</a:t>
            </a:r>
            <a:r>
              <a:rPr sz="1600" dirty="0">
                <a:latin typeface="Corbel"/>
                <a:cs typeface="Corbel"/>
              </a:rPr>
              <a:t> </a:t>
            </a:r>
            <a:r>
              <a:rPr sz="1600" spc="-10" dirty="0">
                <a:latin typeface="Corbel"/>
                <a:cs typeface="Corbel"/>
              </a:rPr>
              <a:t>J.</a:t>
            </a:r>
            <a:r>
              <a:rPr sz="1600" spc="-25" dirty="0">
                <a:latin typeface="Corbel"/>
                <a:cs typeface="Corbel"/>
              </a:rPr>
              <a:t>A</a:t>
            </a:r>
            <a:r>
              <a:rPr sz="1600" spc="-10" dirty="0">
                <a:latin typeface="Corbel"/>
                <a:cs typeface="Corbel"/>
              </a:rPr>
              <a:t>.</a:t>
            </a:r>
            <a:r>
              <a:rPr sz="1600" spc="-5" dirty="0">
                <a:latin typeface="Corbel"/>
                <a:cs typeface="Corbel"/>
              </a:rPr>
              <a:t>,</a:t>
            </a:r>
            <a:r>
              <a:rPr sz="1600" spc="30" dirty="0">
                <a:latin typeface="Corbel"/>
                <a:cs typeface="Corbel"/>
              </a:rPr>
              <a:t> </a:t>
            </a:r>
            <a:r>
              <a:rPr sz="1600" spc="-10" dirty="0">
                <a:latin typeface="Corbel"/>
                <a:cs typeface="Corbel"/>
              </a:rPr>
              <a:t>Buu,</a:t>
            </a:r>
            <a:r>
              <a:rPr sz="1600" spc="-70" dirty="0">
                <a:latin typeface="Corbel"/>
                <a:cs typeface="Corbel"/>
              </a:rPr>
              <a:t> </a:t>
            </a:r>
            <a:r>
              <a:rPr sz="1600" spc="-25" dirty="0">
                <a:latin typeface="Corbel"/>
                <a:cs typeface="Corbel"/>
              </a:rPr>
              <a:t>A</a:t>
            </a:r>
            <a:r>
              <a:rPr sz="1600" spc="-10" dirty="0">
                <a:latin typeface="Corbel"/>
                <a:cs typeface="Corbel"/>
              </a:rPr>
              <a:t>.</a:t>
            </a:r>
            <a:r>
              <a:rPr sz="1600" spc="-5" dirty="0">
                <a:latin typeface="Corbel"/>
                <a:cs typeface="Corbel"/>
              </a:rPr>
              <a:t>,</a:t>
            </a:r>
            <a:r>
              <a:rPr sz="1600" spc="25" dirty="0">
                <a:latin typeface="Corbel"/>
                <a:cs typeface="Corbel"/>
              </a:rPr>
              <a:t> </a:t>
            </a:r>
            <a:r>
              <a:rPr sz="1600" spc="-15" dirty="0">
                <a:latin typeface="Corbel"/>
                <a:cs typeface="Corbel"/>
              </a:rPr>
              <a:t>F</a:t>
            </a:r>
            <a:r>
              <a:rPr sz="1600" spc="-5" dirty="0">
                <a:latin typeface="Corbel"/>
                <a:cs typeface="Corbel"/>
              </a:rPr>
              <a:t>i</a:t>
            </a:r>
            <a:r>
              <a:rPr sz="1600" spc="-15" dirty="0">
                <a:latin typeface="Corbel"/>
                <a:cs typeface="Corbel"/>
              </a:rPr>
              <a:t>tz</a:t>
            </a:r>
            <a:r>
              <a:rPr sz="1600" spc="-5" dirty="0">
                <a:latin typeface="Corbel"/>
                <a:cs typeface="Corbel"/>
              </a:rPr>
              <a:t>g</a:t>
            </a:r>
            <a:r>
              <a:rPr sz="1600" spc="-15" dirty="0">
                <a:latin typeface="Corbel"/>
                <a:cs typeface="Corbel"/>
              </a:rPr>
              <a:t>e</a:t>
            </a:r>
            <a:r>
              <a:rPr sz="1600" spc="-5" dirty="0">
                <a:latin typeface="Corbel"/>
                <a:cs typeface="Corbel"/>
              </a:rPr>
              <a:t>r</a:t>
            </a:r>
            <a:r>
              <a:rPr sz="1600" spc="-15" dirty="0">
                <a:latin typeface="Corbel"/>
                <a:cs typeface="Corbel"/>
              </a:rPr>
              <a:t>a</a:t>
            </a:r>
            <a:r>
              <a:rPr sz="1600" spc="-5" dirty="0">
                <a:latin typeface="Corbel"/>
                <a:cs typeface="Corbel"/>
              </a:rPr>
              <a:t>l</a:t>
            </a:r>
            <a:r>
              <a:rPr sz="1600" spc="-15" dirty="0">
                <a:latin typeface="Corbel"/>
                <a:cs typeface="Corbel"/>
              </a:rPr>
              <a:t>d</a:t>
            </a:r>
            <a:r>
              <a:rPr sz="1600" spc="-5" dirty="0">
                <a:latin typeface="Corbel"/>
                <a:cs typeface="Corbel"/>
              </a:rPr>
              <a:t>,</a:t>
            </a:r>
            <a:r>
              <a:rPr sz="1600" spc="35" dirty="0">
                <a:latin typeface="Corbel"/>
                <a:cs typeface="Corbel"/>
              </a:rPr>
              <a:t> </a:t>
            </a:r>
            <a:r>
              <a:rPr sz="1600" spc="-15" dirty="0">
                <a:latin typeface="Corbel"/>
                <a:cs typeface="Corbel"/>
              </a:rPr>
              <a:t>H.E.</a:t>
            </a:r>
            <a:r>
              <a:rPr sz="1600" spc="-5" dirty="0">
                <a:latin typeface="Corbel"/>
                <a:cs typeface="Corbel"/>
              </a:rPr>
              <a:t>,</a:t>
            </a:r>
            <a:r>
              <a:rPr sz="1600" spc="25" dirty="0">
                <a:latin typeface="Corbel"/>
                <a:cs typeface="Corbel"/>
              </a:rPr>
              <a:t> </a:t>
            </a:r>
            <a:r>
              <a:rPr sz="1600" spc="-15" dirty="0">
                <a:latin typeface="Corbel"/>
                <a:cs typeface="Corbel"/>
              </a:rPr>
              <a:t>&amp;</a:t>
            </a:r>
            <a:r>
              <a:rPr sz="1600" spc="-45" dirty="0">
                <a:latin typeface="Corbel"/>
                <a:cs typeface="Corbel"/>
              </a:rPr>
              <a:t> </a:t>
            </a:r>
            <a:r>
              <a:rPr sz="1600" spc="-10" dirty="0">
                <a:latin typeface="Corbel"/>
                <a:cs typeface="Corbel"/>
              </a:rPr>
              <a:t>Zu</a:t>
            </a:r>
            <a:r>
              <a:rPr sz="1600" spc="-15" dirty="0">
                <a:latin typeface="Corbel"/>
                <a:cs typeface="Corbel"/>
              </a:rPr>
              <a:t>c</a:t>
            </a:r>
            <a:r>
              <a:rPr sz="1600" spc="-45" dirty="0">
                <a:latin typeface="Corbel"/>
                <a:cs typeface="Corbel"/>
              </a:rPr>
              <a:t>k</a:t>
            </a:r>
            <a:r>
              <a:rPr sz="1600" spc="-15" dirty="0">
                <a:latin typeface="Corbel"/>
                <a:cs typeface="Corbel"/>
              </a:rPr>
              <a:t>e</a:t>
            </a:r>
            <a:r>
              <a:rPr sz="1600" spc="-80" dirty="0">
                <a:latin typeface="Corbel"/>
                <a:cs typeface="Corbel"/>
              </a:rPr>
              <a:t>r</a:t>
            </a:r>
            <a:r>
              <a:rPr sz="1600" spc="-5" dirty="0">
                <a:latin typeface="Corbel"/>
                <a:cs typeface="Corbel"/>
              </a:rPr>
              <a:t>,</a:t>
            </a:r>
            <a:r>
              <a:rPr sz="1600" spc="10" dirty="0">
                <a:latin typeface="Corbel"/>
                <a:cs typeface="Corbel"/>
              </a:rPr>
              <a:t> </a:t>
            </a:r>
            <a:r>
              <a:rPr sz="1600" spc="-10" dirty="0">
                <a:latin typeface="Corbel"/>
                <a:cs typeface="Corbel"/>
              </a:rPr>
              <a:t>R.</a:t>
            </a:r>
            <a:r>
              <a:rPr sz="1600" spc="-25" dirty="0">
                <a:latin typeface="Corbel"/>
                <a:cs typeface="Corbel"/>
              </a:rPr>
              <a:t>A</a:t>
            </a:r>
            <a:r>
              <a:rPr sz="1600" spc="-5" dirty="0">
                <a:latin typeface="Corbel"/>
                <a:cs typeface="Corbel"/>
              </a:rPr>
              <a:t>.</a:t>
            </a:r>
            <a:r>
              <a:rPr sz="1600" spc="10" dirty="0">
                <a:latin typeface="Corbel"/>
                <a:cs typeface="Corbel"/>
              </a:rPr>
              <a:t> </a:t>
            </a:r>
            <a:r>
              <a:rPr sz="1600" spc="-5" dirty="0">
                <a:latin typeface="Corbel"/>
                <a:cs typeface="Corbel"/>
              </a:rPr>
              <a:t>(</a:t>
            </a:r>
            <a:r>
              <a:rPr sz="1600" spc="-50" dirty="0">
                <a:latin typeface="Corbel"/>
                <a:cs typeface="Corbel"/>
              </a:rPr>
              <a:t>2</a:t>
            </a:r>
            <a:r>
              <a:rPr sz="1600" spc="-15" dirty="0">
                <a:latin typeface="Corbel"/>
                <a:cs typeface="Corbel"/>
              </a:rPr>
              <a:t>0</a:t>
            </a:r>
            <a:r>
              <a:rPr sz="1600" spc="-10" dirty="0">
                <a:latin typeface="Corbel"/>
                <a:cs typeface="Corbel"/>
              </a:rPr>
              <a:t>15).</a:t>
            </a:r>
            <a:r>
              <a:rPr sz="1600" spc="-5" dirty="0">
                <a:latin typeface="Corbel"/>
                <a:cs typeface="Corbel"/>
              </a:rPr>
              <a:t> </a:t>
            </a:r>
            <a:r>
              <a:rPr sz="1600" spc="-2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a:t>
            </a:r>
            <a:r>
              <a:rPr sz="1600" spc="15" dirty="0">
                <a:latin typeface="Corbel"/>
                <a:cs typeface="Corbel"/>
              </a:rPr>
              <a:t> </a:t>
            </a:r>
            <a:r>
              <a:rPr sz="1600" spc="-15" dirty="0">
                <a:latin typeface="Corbel"/>
                <a:cs typeface="Corbel"/>
              </a:rPr>
              <a:t>e</a:t>
            </a:r>
            <a:r>
              <a:rPr sz="1600" spc="-5" dirty="0">
                <a:latin typeface="Corbel"/>
                <a:cs typeface="Corbel"/>
              </a:rPr>
              <a:t>xp</a:t>
            </a:r>
            <a:r>
              <a:rPr sz="1600" spc="-15" dirty="0">
                <a:latin typeface="Corbel"/>
                <a:cs typeface="Corbel"/>
              </a:rPr>
              <a:t>ectanc</a:t>
            </a:r>
            <a:r>
              <a:rPr sz="1600" spc="-5" dirty="0">
                <a:latin typeface="Corbel"/>
                <a:cs typeface="Corbel"/>
              </a:rPr>
              <a:t>i</a:t>
            </a:r>
            <a:r>
              <a:rPr sz="1600" spc="-15" dirty="0">
                <a:latin typeface="Corbel"/>
                <a:cs typeface="Corbel"/>
              </a:rPr>
              <a:t>e</a:t>
            </a:r>
            <a:r>
              <a:rPr sz="1600" spc="-10" dirty="0">
                <a:latin typeface="Corbel"/>
                <a:cs typeface="Corbel"/>
              </a:rPr>
              <a:t>s</a:t>
            </a:r>
            <a:r>
              <a:rPr sz="1600" spc="50" dirty="0">
                <a:latin typeface="Corbel"/>
                <a:cs typeface="Corbel"/>
              </a:rPr>
              <a:t> </a:t>
            </a:r>
            <a:r>
              <a:rPr sz="1600" spc="-10" dirty="0">
                <a:latin typeface="Corbel"/>
                <a:cs typeface="Corbel"/>
              </a:rPr>
              <a:t>in</a:t>
            </a:r>
            <a:r>
              <a:rPr sz="1600" spc="10" dirty="0">
                <a:latin typeface="Corbel"/>
                <a:cs typeface="Corbel"/>
              </a:rPr>
              <a:t> </a:t>
            </a:r>
            <a:r>
              <a:rPr sz="1600" spc="-15" dirty="0">
                <a:latin typeface="Corbel"/>
                <a:cs typeface="Corbel"/>
              </a:rPr>
              <a:t>c</a:t>
            </a:r>
            <a:r>
              <a:rPr sz="1600" spc="-10" dirty="0">
                <a:latin typeface="Corbel"/>
                <a:cs typeface="Corbel"/>
              </a:rPr>
              <a:t>hil</a:t>
            </a:r>
            <a:r>
              <a:rPr sz="1600" spc="-15" dirty="0">
                <a:latin typeface="Corbel"/>
                <a:cs typeface="Corbel"/>
              </a:rPr>
              <a:t>d</a:t>
            </a:r>
            <a:r>
              <a:rPr sz="1600" spc="-10" dirty="0">
                <a:latin typeface="Corbel"/>
                <a:cs typeface="Corbel"/>
              </a:rPr>
              <a:t>hoo</a:t>
            </a:r>
            <a:r>
              <a:rPr sz="1600" spc="-15" dirty="0">
                <a:latin typeface="Corbel"/>
                <a:cs typeface="Corbel"/>
              </a:rPr>
              <a:t>d</a:t>
            </a:r>
            <a:r>
              <a:rPr sz="1600" spc="-5" dirty="0">
                <a:latin typeface="Corbel"/>
                <a:cs typeface="Corbel"/>
              </a:rPr>
              <a:t>:</a:t>
            </a:r>
            <a:r>
              <a:rPr sz="1600" spc="-35" dirty="0">
                <a:latin typeface="Corbel"/>
                <a:cs typeface="Corbel"/>
              </a:rPr>
              <a:t> </a:t>
            </a:r>
            <a:r>
              <a:rPr sz="1600" spc="-15" dirty="0">
                <a:latin typeface="Corbel"/>
                <a:cs typeface="Corbel"/>
              </a:rPr>
              <a:t>C</a:t>
            </a:r>
            <a:r>
              <a:rPr sz="1600" spc="-10" dirty="0">
                <a:latin typeface="Corbel"/>
                <a:cs typeface="Corbel"/>
              </a:rPr>
              <a:t>h</a:t>
            </a:r>
            <a:r>
              <a:rPr sz="1600" spc="-15" dirty="0">
                <a:latin typeface="Corbel"/>
                <a:cs typeface="Corbel"/>
              </a:rPr>
              <a:t>an</a:t>
            </a:r>
            <a:r>
              <a:rPr sz="1600" spc="-10" dirty="0">
                <a:latin typeface="Corbel"/>
                <a:cs typeface="Corbel"/>
              </a:rPr>
              <a:t>ge</a:t>
            </a:r>
            <a:r>
              <a:rPr sz="1600" spc="25" dirty="0">
                <a:latin typeface="Corbel"/>
                <a:cs typeface="Corbel"/>
              </a:rPr>
              <a:t> </a:t>
            </a:r>
            <a:r>
              <a:rPr sz="1600" spc="-10" dirty="0">
                <a:latin typeface="Corbel"/>
                <a:cs typeface="Corbel"/>
              </a:rPr>
              <a:t>wi</a:t>
            </a:r>
            <a:r>
              <a:rPr sz="1600" spc="-15" dirty="0">
                <a:latin typeface="Corbel"/>
                <a:cs typeface="Corbel"/>
              </a:rPr>
              <a:t>t</a:t>
            </a:r>
            <a:r>
              <a:rPr sz="1600" spc="-10" dirty="0">
                <a:latin typeface="Corbel"/>
                <a:cs typeface="Corbel"/>
              </a:rPr>
              <a:t>h</a:t>
            </a:r>
            <a:r>
              <a:rPr sz="1600" spc="5" dirty="0">
                <a:latin typeface="Corbel"/>
                <a:cs typeface="Corbel"/>
              </a:rPr>
              <a:t> </a:t>
            </a:r>
            <a:r>
              <a:rPr sz="1600" spc="-15" dirty="0">
                <a:latin typeface="Corbel"/>
                <a:cs typeface="Corbel"/>
              </a:rPr>
              <a:t>t</a:t>
            </a:r>
            <a:r>
              <a:rPr sz="1600" spc="-10" dirty="0">
                <a:latin typeface="Corbel"/>
                <a:cs typeface="Corbel"/>
              </a:rPr>
              <a:t>he</a:t>
            </a:r>
            <a:r>
              <a:rPr sz="1600" dirty="0">
                <a:latin typeface="Corbel"/>
                <a:cs typeface="Corbel"/>
              </a:rPr>
              <a:t> </a:t>
            </a:r>
            <a:r>
              <a:rPr sz="1600" spc="-10" dirty="0">
                <a:latin typeface="Corbel"/>
                <a:cs typeface="Corbel"/>
              </a:rPr>
              <a:t>o</a:t>
            </a:r>
            <a:r>
              <a:rPr sz="1600" spc="-15" dirty="0">
                <a:latin typeface="Corbel"/>
                <a:cs typeface="Corbel"/>
              </a:rPr>
              <a:t>n</a:t>
            </a:r>
            <a:r>
              <a:rPr sz="1600" spc="-10" dirty="0">
                <a:latin typeface="Corbel"/>
                <a:cs typeface="Corbel"/>
              </a:rPr>
              <a:t>s</a:t>
            </a:r>
            <a:r>
              <a:rPr sz="1600" spc="-15" dirty="0">
                <a:latin typeface="Corbel"/>
                <a:cs typeface="Corbel"/>
              </a:rPr>
              <a:t>e</a:t>
            </a:r>
            <a:r>
              <a:rPr sz="1600" spc="-10" dirty="0">
                <a:latin typeface="Corbel"/>
                <a:cs typeface="Corbel"/>
              </a:rPr>
              <a:t>t</a:t>
            </a:r>
            <a:r>
              <a:rPr sz="1600" spc="25" dirty="0">
                <a:latin typeface="Corbel"/>
                <a:cs typeface="Corbel"/>
              </a:rPr>
              <a:t> </a:t>
            </a:r>
            <a:r>
              <a:rPr sz="1600" spc="-10" dirty="0">
                <a:latin typeface="Corbel"/>
                <a:cs typeface="Corbel"/>
              </a:rPr>
              <a:t>of</a:t>
            </a:r>
            <a:r>
              <a:rPr sz="1600" dirty="0">
                <a:latin typeface="Corbel"/>
                <a:cs typeface="Corbel"/>
              </a:rPr>
              <a:t> </a:t>
            </a:r>
            <a:r>
              <a:rPr sz="1600" spc="-15" dirty="0">
                <a:latin typeface="Corbel"/>
                <a:cs typeface="Corbel"/>
              </a:rPr>
              <a:t>d</a:t>
            </a:r>
            <a:r>
              <a:rPr sz="1600" spc="-5" dirty="0">
                <a:latin typeface="Corbel"/>
                <a:cs typeface="Corbel"/>
              </a:rPr>
              <a:t>ri</a:t>
            </a:r>
            <a:r>
              <a:rPr sz="1600" spc="-15" dirty="0">
                <a:latin typeface="Corbel"/>
                <a:cs typeface="Corbel"/>
              </a:rPr>
              <a:t>n</a:t>
            </a:r>
            <a:r>
              <a:rPr sz="1600" spc="-10" dirty="0">
                <a:latin typeface="Corbel"/>
                <a:cs typeface="Corbel"/>
              </a:rPr>
              <a:t>ki</a:t>
            </a:r>
            <a:r>
              <a:rPr sz="1600" spc="-15" dirty="0">
                <a:latin typeface="Corbel"/>
                <a:cs typeface="Corbel"/>
              </a:rPr>
              <a:t>n</a:t>
            </a:r>
            <a:r>
              <a:rPr sz="1600" spc="-10" dirty="0">
                <a:latin typeface="Corbel"/>
                <a:cs typeface="Corbel"/>
              </a:rPr>
              <a:t>g</a:t>
            </a:r>
            <a:r>
              <a:rPr sz="1600" spc="30" dirty="0">
                <a:latin typeface="Corbel"/>
                <a:cs typeface="Corbel"/>
              </a:rPr>
              <a:t> </a:t>
            </a:r>
            <a:r>
              <a:rPr sz="1600" spc="-15" dirty="0">
                <a:latin typeface="Corbel"/>
                <a:cs typeface="Corbel"/>
              </a:rPr>
              <a:t>an</a:t>
            </a:r>
            <a:r>
              <a:rPr sz="1600" spc="-10" dirty="0">
                <a:latin typeface="Corbel"/>
                <a:cs typeface="Corbel"/>
              </a:rPr>
              <a:t>d</a:t>
            </a:r>
            <a:r>
              <a:rPr sz="1600" spc="35" dirty="0">
                <a:latin typeface="Corbel"/>
                <a:cs typeface="Corbel"/>
              </a:rPr>
              <a:t> </a:t>
            </a:r>
            <a:r>
              <a:rPr sz="1600" spc="-15" dirty="0">
                <a:latin typeface="Corbel"/>
                <a:cs typeface="Corbel"/>
              </a:rPr>
              <a:t>ab</a:t>
            </a:r>
            <a:r>
              <a:rPr sz="1600" spc="-5" dirty="0">
                <a:latin typeface="Corbel"/>
                <a:cs typeface="Corbel"/>
              </a:rPr>
              <a:t>ili</a:t>
            </a:r>
            <a:r>
              <a:rPr sz="1600" spc="-15" dirty="0">
                <a:latin typeface="Corbel"/>
                <a:cs typeface="Corbel"/>
              </a:rPr>
              <a:t>t</a:t>
            </a:r>
            <a:r>
              <a:rPr sz="1600" spc="-10" dirty="0">
                <a:latin typeface="Corbel"/>
                <a:cs typeface="Corbel"/>
              </a:rPr>
              <a:t>y</a:t>
            </a:r>
            <a:r>
              <a:rPr sz="1600" spc="30" dirty="0">
                <a:latin typeface="Corbel"/>
                <a:cs typeface="Corbel"/>
              </a:rPr>
              <a:t> </a:t>
            </a:r>
            <a:r>
              <a:rPr sz="1600" spc="-15" dirty="0">
                <a:latin typeface="Corbel"/>
                <a:cs typeface="Corbel"/>
              </a:rPr>
              <a:t>t</a:t>
            </a:r>
            <a:r>
              <a:rPr sz="1600" spc="-10" dirty="0">
                <a:latin typeface="Corbel"/>
                <a:cs typeface="Corbel"/>
              </a:rPr>
              <a:t>o p</a:t>
            </a:r>
            <a:r>
              <a:rPr sz="1600" spc="-5" dirty="0">
                <a:latin typeface="Corbel"/>
                <a:cs typeface="Corbel"/>
              </a:rPr>
              <a:t>r</a:t>
            </a:r>
            <a:r>
              <a:rPr sz="1600" spc="-15" dirty="0">
                <a:latin typeface="Corbel"/>
                <a:cs typeface="Corbel"/>
              </a:rPr>
              <a:t>ed</a:t>
            </a:r>
            <a:r>
              <a:rPr sz="1600" spc="-5" dirty="0">
                <a:latin typeface="Corbel"/>
                <a:cs typeface="Corbel"/>
              </a:rPr>
              <a:t>i</a:t>
            </a:r>
            <a:r>
              <a:rPr sz="1600" spc="-15" dirty="0">
                <a:latin typeface="Corbel"/>
                <a:cs typeface="Corbel"/>
              </a:rPr>
              <a:t>c</a:t>
            </a:r>
            <a:r>
              <a:rPr sz="1600" spc="-10" dirty="0">
                <a:latin typeface="Corbel"/>
                <a:cs typeface="Corbel"/>
              </a:rPr>
              <a:t>t</a:t>
            </a:r>
            <a:r>
              <a:rPr sz="1600" spc="-5" dirty="0">
                <a:latin typeface="Corbel"/>
                <a:cs typeface="Corbel"/>
              </a:rPr>
              <a:t> </a:t>
            </a:r>
            <a:r>
              <a:rPr sz="1600" spc="-15" dirty="0">
                <a:latin typeface="Corbel"/>
                <a:cs typeface="Corbel"/>
              </a:rPr>
              <a:t>ad</a:t>
            </a:r>
            <a:r>
              <a:rPr sz="1600" spc="-10" dirty="0">
                <a:latin typeface="Corbel"/>
                <a:cs typeface="Corbel"/>
              </a:rPr>
              <a:t>ol</a:t>
            </a:r>
            <a:r>
              <a:rPr sz="1600" spc="-15" dirty="0">
                <a:latin typeface="Corbel"/>
                <a:cs typeface="Corbel"/>
              </a:rPr>
              <a:t>e</a:t>
            </a:r>
            <a:r>
              <a:rPr sz="1600" spc="-10" dirty="0">
                <a:latin typeface="Corbel"/>
                <a:cs typeface="Corbel"/>
              </a:rPr>
              <a:t>s</a:t>
            </a:r>
            <a:r>
              <a:rPr sz="1600" spc="-15" dirty="0">
                <a:latin typeface="Corbel"/>
                <a:cs typeface="Corbel"/>
              </a:rPr>
              <a:t>cen</a:t>
            </a:r>
            <a:r>
              <a:rPr sz="1600" spc="-10" dirty="0">
                <a:latin typeface="Corbel"/>
                <a:cs typeface="Corbel"/>
              </a:rPr>
              <a:t>t</a:t>
            </a:r>
            <a:r>
              <a:rPr sz="1600" spc="50" dirty="0">
                <a:latin typeface="Corbel"/>
                <a:cs typeface="Corbel"/>
              </a:rPr>
              <a:t> </a:t>
            </a:r>
            <a:r>
              <a:rPr sz="1600" spc="-15" dirty="0">
                <a:latin typeface="Corbel"/>
                <a:cs typeface="Corbel"/>
              </a:rPr>
              <a:t>d</a:t>
            </a:r>
            <a:r>
              <a:rPr sz="1600" spc="-5" dirty="0">
                <a:latin typeface="Corbel"/>
                <a:cs typeface="Corbel"/>
              </a:rPr>
              <a:t>r</a:t>
            </a:r>
            <a:r>
              <a:rPr sz="1600" spc="-10" dirty="0">
                <a:latin typeface="Corbel"/>
                <a:cs typeface="Corbel"/>
              </a:rPr>
              <a:t>u</a:t>
            </a:r>
            <a:r>
              <a:rPr sz="1600" spc="-15" dirty="0">
                <a:latin typeface="Corbel"/>
                <a:cs typeface="Corbel"/>
              </a:rPr>
              <a:t>n</a:t>
            </a:r>
            <a:r>
              <a:rPr sz="1600" spc="-45" dirty="0">
                <a:latin typeface="Corbel"/>
                <a:cs typeface="Corbel"/>
              </a:rPr>
              <a:t>k</a:t>
            </a:r>
            <a:r>
              <a:rPr sz="1600" spc="-15" dirty="0">
                <a:latin typeface="Corbel"/>
                <a:cs typeface="Corbel"/>
              </a:rPr>
              <a:t>enne</a:t>
            </a:r>
            <a:r>
              <a:rPr sz="1600" spc="-10" dirty="0">
                <a:latin typeface="Corbel"/>
                <a:cs typeface="Corbel"/>
              </a:rPr>
              <a:t>ss</a:t>
            </a:r>
            <a:r>
              <a:rPr sz="1600" spc="65"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15" dirty="0">
                <a:latin typeface="Corbel"/>
                <a:cs typeface="Corbel"/>
              </a:rPr>
              <a:t>b</a:t>
            </a:r>
            <a:r>
              <a:rPr sz="1600" spc="-5" dirty="0">
                <a:latin typeface="Corbel"/>
                <a:cs typeface="Corbel"/>
              </a:rPr>
              <a:t>i</a:t>
            </a:r>
            <a:r>
              <a:rPr sz="1600" spc="-15" dirty="0">
                <a:latin typeface="Corbel"/>
                <a:cs typeface="Corbel"/>
              </a:rPr>
              <a:t>n</a:t>
            </a:r>
            <a:r>
              <a:rPr sz="1600" spc="-10" dirty="0">
                <a:latin typeface="Corbel"/>
                <a:cs typeface="Corbel"/>
              </a:rPr>
              <a:t>ge</a:t>
            </a:r>
            <a:r>
              <a:rPr sz="1600" spc="35" dirty="0">
                <a:latin typeface="Corbel"/>
                <a:cs typeface="Corbel"/>
              </a:rPr>
              <a:t> </a:t>
            </a:r>
            <a:r>
              <a:rPr sz="1600" spc="-15" dirty="0">
                <a:latin typeface="Corbel"/>
                <a:cs typeface="Corbel"/>
              </a:rPr>
              <a:t>d</a:t>
            </a:r>
            <a:r>
              <a:rPr sz="1600" spc="-5" dirty="0">
                <a:latin typeface="Corbel"/>
                <a:cs typeface="Corbel"/>
              </a:rPr>
              <a:t>ri</a:t>
            </a:r>
            <a:r>
              <a:rPr sz="1600" spc="-15" dirty="0">
                <a:latin typeface="Corbel"/>
                <a:cs typeface="Corbel"/>
              </a:rPr>
              <a:t>n</a:t>
            </a:r>
            <a:r>
              <a:rPr sz="1600" spc="-10" dirty="0">
                <a:latin typeface="Corbel"/>
                <a:cs typeface="Corbel"/>
              </a:rPr>
              <a:t>ki</a:t>
            </a:r>
            <a:r>
              <a:rPr sz="1600" spc="-15" dirty="0">
                <a:latin typeface="Corbel"/>
                <a:cs typeface="Corbel"/>
              </a:rPr>
              <a:t>n</a:t>
            </a:r>
            <a:r>
              <a:rPr sz="1600" spc="-10" dirty="0">
                <a:latin typeface="Corbel"/>
                <a:cs typeface="Corbel"/>
              </a:rPr>
              <a:t>g.</a:t>
            </a:r>
            <a:r>
              <a:rPr sz="1600" spc="40" dirty="0">
                <a:latin typeface="Corbel"/>
                <a:cs typeface="Corbel"/>
              </a:rPr>
              <a:t> </a:t>
            </a:r>
            <a:r>
              <a:rPr sz="1600" i="1" spc="-40" dirty="0">
                <a:latin typeface="Corbel"/>
                <a:cs typeface="Corbel"/>
              </a:rPr>
              <a:t>A</a:t>
            </a:r>
            <a:r>
              <a:rPr sz="1600" i="1" spc="-15" dirty="0">
                <a:latin typeface="Corbel"/>
                <a:cs typeface="Corbel"/>
              </a:rPr>
              <a:t>dd</a:t>
            </a:r>
            <a:r>
              <a:rPr sz="1600" i="1" spc="-10" dirty="0">
                <a:latin typeface="Corbel"/>
                <a:cs typeface="Corbel"/>
              </a:rPr>
              <a:t>i</a:t>
            </a:r>
            <a:r>
              <a:rPr sz="1600" i="1" spc="-15" dirty="0">
                <a:latin typeface="Corbel"/>
                <a:cs typeface="Corbel"/>
              </a:rPr>
              <a:t>ct</a:t>
            </a:r>
            <a:r>
              <a:rPr sz="1600" i="1" spc="-10" dirty="0">
                <a:latin typeface="Corbel"/>
                <a:cs typeface="Corbel"/>
              </a:rPr>
              <a:t>i</a:t>
            </a:r>
            <a:r>
              <a:rPr sz="1600" i="1" spc="-15" dirty="0">
                <a:latin typeface="Corbel"/>
                <a:cs typeface="Corbel"/>
              </a:rPr>
              <a:t>o</a:t>
            </a:r>
            <a:r>
              <a:rPr sz="1600" i="1" spc="-10" dirty="0">
                <a:latin typeface="Corbel"/>
                <a:cs typeface="Corbel"/>
              </a:rPr>
              <a:t>n,</a:t>
            </a:r>
            <a:r>
              <a:rPr sz="1600" i="1" spc="35" dirty="0">
                <a:latin typeface="Corbel"/>
                <a:cs typeface="Corbel"/>
              </a:rPr>
              <a:t> </a:t>
            </a:r>
            <a:r>
              <a:rPr sz="1600" i="1" spc="-15" dirty="0">
                <a:latin typeface="Corbel"/>
                <a:cs typeface="Corbel"/>
              </a:rPr>
              <a:t>110</a:t>
            </a:r>
            <a:r>
              <a:rPr sz="1600" spc="-10" dirty="0">
                <a:latin typeface="Corbel"/>
                <a:cs typeface="Corbel"/>
              </a:rPr>
              <a:t>(1),</a:t>
            </a:r>
            <a:r>
              <a:rPr sz="1600" spc="10" dirty="0">
                <a:latin typeface="Corbel"/>
                <a:cs typeface="Corbel"/>
              </a:rPr>
              <a:t> </a:t>
            </a:r>
            <a:r>
              <a:rPr sz="1600" spc="-10" dirty="0">
                <a:latin typeface="Corbel"/>
                <a:cs typeface="Corbel"/>
              </a:rPr>
              <a:t>71</a:t>
            </a:r>
            <a:r>
              <a:rPr sz="1600" spc="-15" dirty="0">
                <a:latin typeface="Corbel"/>
                <a:cs typeface="Corbel"/>
              </a:rPr>
              <a:t>-</a:t>
            </a:r>
            <a:r>
              <a:rPr sz="1600" spc="-10" dirty="0">
                <a:latin typeface="Corbel"/>
                <a:cs typeface="Corbel"/>
              </a:rPr>
              <a:t>79.</a:t>
            </a:r>
            <a:endParaRPr sz="1600">
              <a:latin typeface="Corbel"/>
              <a:cs typeface="Corbel"/>
            </a:endParaRPr>
          </a:p>
          <a:p>
            <a:pPr marL="169545" marR="443230" indent="-156845">
              <a:lnSpc>
                <a:spcPts val="1730"/>
              </a:lnSpc>
              <a:spcBef>
                <a:spcPts val="800"/>
              </a:spcBef>
              <a:buFont typeface="Arial"/>
              <a:buChar char="•"/>
              <a:tabLst>
                <a:tab pos="170180" algn="l"/>
              </a:tabLst>
            </a:pPr>
            <a:r>
              <a:rPr sz="1600" spc="-55" dirty="0">
                <a:latin typeface="Corbel"/>
                <a:cs typeface="Corbel"/>
              </a:rPr>
              <a:t>K</a:t>
            </a:r>
            <a:r>
              <a:rPr sz="1600" spc="-10" dirty="0">
                <a:latin typeface="Corbel"/>
                <a:cs typeface="Corbel"/>
              </a:rPr>
              <a:t>oo</a:t>
            </a:r>
            <a:r>
              <a:rPr sz="1600" spc="-15" dirty="0">
                <a:latin typeface="Corbel"/>
                <a:cs typeface="Corbel"/>
              </a:rPr>
              <a:t>b</a:t>
            </a:r>
            <a:r>
              <a:rPr sz="1600" spc="-5" dirty="0">
                <a:latin typeface="Corbel"/>
                <a:cs typeface="Corbel"/>
              </a:rPr>
              <a:t>,</a:t>
            </a:r>
            <a:r>
              <a:rPr sz="1600" spc="-50" dirty="0">
                <a:latin typeface="Corbel"/>
                <a:cs typeface="Corbel"/>
              </a:rPr>
              <a:t> </a:t>
            </a:r>
            <a:r>
              <a:rPr sz="1600" spc="-15" dirty="0">
                <a:latin typeface="Corbel"/>
                <a:cs typeface="Corbel"/>
              </a:rPr>
              <a:t>G</a:t>
            </a:r>
            <a:r>
              <a:rPr sz="1600" spc="-10" dirty="0">
                <a:latin typeface="Corbel"/>
                <a:cs typeface="Corbel"/>
              </a:rPr>
              <a:t>.</a:t>
            </a:r>
            <a:r>
              <a:rPr sz="1600" spc="-120" dirty="0">
                <a:latin typeface="Corbel"/>
                <a:cs typeface="Corbel"/>
              </a:rPr>
              <a:t>F</a:t>
            </a:r>
            <a:r>
              <a:rPr sz="1600" spc="-5" dirty="0">
                <a:latin typeface="Corbel"/>
                <a:cs typeface="Corbel"/>
              </a:rPr>
              <a:t>.</a:t>
            </a:r>
            <a:r>
              <a:rPr sz="1600" spc="25" dirty="0">
                <a:latin typeface="Corbel"/>
                <a:cs typeface="Corbel"/>
              </a:rPr>
              <a:t> </a:t>
            </a:r>
            <a:r>
              <a:rPr sz="1600" spc="-20" dirty="0">
                <a:latin typeface="Corbel"/>
                <a:cs typeface="Corbel"/>
              </a:rPr>
              <a:t>(</a:t>
            </a:r>
            <a:r>
              <a:rPr sz="1600" spc="-15" dirty="0">
                <a:latin typeface="Corbel"/>
                <a:cs typeface="Corbel"/>
              </a:rPr>
              <a:t>n.d.</a:t>
            </a:r>
            <a:r>
              <a:rPr sz="1600" spc="-5" dirty="0">
                <a:latin typeface="Corbel"/>
                <a:cs typeface="Corbel"/>
              </a:rPr>
              <a:t>)</a:t>
            </a:r>
            <a:r>
              <a:rPr sz="1600" spc="-80" dirty="0">
                <a:latin typeface="Corbel"/>
                <a:cs typeface="Corbel"/>
              </a:rPr>
              <a:t> </a:t>
            </a:r>
            <a:r>
              <a:rPr sz="1600" spc="-10" dirty="0">
                <a:latin typeface="Corbel"/>
                <a:cs typeface="Corbel"/>
              </a:rPr>
              <a:t>The</a:t>
            </a:r>
            <a:r>
              <a:rPr sz="1600" dirty="0">
                <a:latin typeface="Corbel"/>
                <a:cs typeface="Corbel"/>
              </a:rPr>
              <a:t> </a:t>
            </a:r>
            <a:r>
              <a:rPr sz="1600" spc="-10" dirty="0">
                <a:latin typeface="Corbel"/>
                <a:cs typeface="Corbel"/>
              </a:rPr>
              <a:t>po</a:t>
            </a:r>
            <a:r>
              <a:rPr sz="1600" spc="-15" dirty="0">
                <a:latin typeface="Corbel"/>
                <a:cs typeface="Corbel"/>
              </a:rPr>
              <a:t>tent</a:t>
            </a:r>
            <a:r>
              <a:rPr sz="1600" spc="-5" dirty="0">
                <a:latin typeface="Corbel"/>
                <a:cs typeface="Corbel"/>
              </a:rPr>
              <a:t>i</a:t>
            </a:r>
            <a:r>
              <a:rPr sz="1600" spc="-15" dirty="0">
                <a:latin typeface="Corbel"/>
                <a:cs typeface="Corbel"/>
              </a:rPr>
              <a:t>a</a:t>
            </a:r>
            <a:r>
              <a:rPr sz="1600" spc="-5" dirty="0">
                <a:latin typeface="Corbel"/>
                <a:cs typeface="Corbel"/>
              </a:rPr>
              <a:t>l</a:t>
            </a:r>
            <a:r>
              <a:rPr sz="1600" spc="25" dirty="0">
                <a:latin typeface="Corbel"/>
                <a:cs typeface="Corbel"/>
              </a:rPr>
              <a:t> </a:t>
            </a:r>
            <a:r>
              <a:rPr sz="1600" spc="-10" dirty="0">
                <a:latin typeface="Corbel"/>
                <a:cs typeface="Corbel"/>
              </a:rPr>
              <a:t>of</a:t>
            </a:r>
            <a:r>
              <a:rPr sz="1600" spc="10" dirty="0">
                <a:latin typeface="Corbel"/>
                <a:cs typeface="Corbel"/>
              </a:rPr>
              <a:t> </a:t>
            </a:r>
            <a:r>
              <a:rPr sz="1600" spc="-15" dirty="0">
                <a:latin typeface="Corbel"/>
                <a:cs typeface="Corbel"/>
              </a:rPr>
              <a:t>ne</a:t>
            </a:r>
            <a:r>
              <a:rPr sz="1600" spc="-10" dirty="0">
                <a:latin typeface="Corbel"/>
                <a:cs typeface="Corbel"/>
              </a:rPr>
              <a:t>u</a:t>
            </a:r>
            <a:r>
              <a:rPr sz="1600" spc="-5" dirty="0">
                <a:latin typeface="Corbel"/>
                <a:cs typeface="Corbel"/>
              </a:rPr>
              <a:t>r</a:t>
            </a:r>
            <a:r>
              <a:rPr sz="1600" spc="-10" dirty="0">
                <a:latin typeface="Corbel"/>
                <a:cs typeface="Corbel"/>
              </a:rPr>
              <a:t>os</a:t>
            </a:r>
            <a:r>
              <a:rPr sz="1600" spc="-15" dirty="0">
                <a:latin typeface="Corbel"/>
                <a:cs typeface="Corbel"/>
              </a:rPr>
              <a:t>c</a:t>
            </a:r>
            <a:r>
              <a:rPr sz="1600" spc="-5" dirty="0">
                <a:latin typeface="Corbel"/>
                <a:cs typeface="Corbel"/>
              </a:rPr>
              <a:t>i</a:t>
            </a:r>
            <a:r>
              <a:rPr sz="1600" spc="-15" dirty="0">
                <a:latin typeface="Corbel"/>
                <a:cs typeface="Corbel"/>
              </a:rPr>
              <a:t>enc</a:t>
            </a:r>
            <a:r>
              <a:rPr sz="1600" spc="-10" dirty="0">
                <a:latin typeface="Corbel"/>
                <a:cs typeface="Corbel"/>
              </a:rPr>
              <a:t>e</a:t>
            </a:r>
            <a:r>
              <a:rPr sz="1600" spc="50" dirty="0">
                <a:latin typeface="Corbel"/>
                <a:cs typeface="Corbel"/>
              </a:rPr>
              <a:t> </a:t>
            </a:r>
            <a:r>
              <a:rPr sz="1600" spc="-15" dirty="0">
                <a:latin typeface="Corbel"/>
                <a:cs typeface="Corbel"/>
              </a:rPr>
              <a:t>t</a:t>
            </a:r>
            <a:r>
              <a:rPr sz="1600" spc="-10" dirty="0">
                <a:latin typeface="Corbel"/>
                <a:cs typeface="Corbel"/>
              </a:rPr>
              <a:t>o</a:t>
            </a:r>
            <a:r>
              <a:rPr sz="1600" spc="5" dirty="0">
                <a:latin typeface="Corbel"/>
                <a:cs typeface="Corbel"/>
              </a:rPr>
              <a:t> </a:t>
            </a:r>
            <a:r>
              <a:rPr sz="1600" spc="-5" dirty="0">
                <a:latin typeface="Corbel"/>
                <a:cs typeface="Corbel"/>
              </a:rPr>
              <a:t>i</a:t>
            </a:r>
            <a:r>
              <a:rPr sz="1600" spc="-15" dirty="0">
                <a:latin typeface="Corbel"/>
                <a:cs typeface="Corbel"/>
              </a:rPr>
              <a:t>nf</a:t>
            </a:r>
            <a:r>
              <a:rPr sz="1600" spc="-10" dirty="0">
                <a:latin typeface="Corbel"/>
                <a:cs typeface="Corbel"/>
              </a:rPr>
              <a:t>o</a:t>
            </a:r>
            <a:r>
              <a:rPr sz="1600" spc="-5" dirty="0">
                <a:latin typeface="Corbel"/>
                <a:cs typeface="Corbel"/>
              </a:rPr>
              <a:t>r</a:t>
            </a:r>
            <a:r>
              <a:rPr sz="1600" spc="-15" dirty="0">
                <a:latin typeface="Corbel"/>
                <a:cs typeface="Corbel"/>
              </a:rPr>
              <a:t>m</a:t>
            </a:r>
            <a:r>
              <a:rPr sz="1600" spc="25" dirty="0">
                <a:latin typeface="Corbel"/>
                <a:cs typeface="Corbel"/>
              </a:rPr>
              <a:t> </a:t>
            </a:r>
            <a:r>
              <a:rPr sz="1600" spc="-15" dirty="0">
                <a:latin typeface="Corbel"/>
                <a:cs typeface="Corbel"/>
              </a:rPr>
              <a:t>t</a:t>
            </a:r>
            <a:r>
              <a:rPr sz="1600" spc="-5" dirty="0">
                <a:latin typeface="Corbel"/>
                <a:cs typeface="Corbel"/>
              </a:rPr>
              <a:t>r</a:t>
            </a:r>
            <a:r>
              <a:rPr sz="1600" spc="-15" dirty="0">
                <a:latin typeface="Corbel"/>
                <a:cs typeface="Corbel"/>
              </a:rPr>
              <a:t>eatment</a:t>
            </a:r>
            <a:r>
              <a:rPr sz="1600" spc="-5" dirty="0">
                <a:latin typeface="Corbel"/>
                <a:cs typeface="Corbel"/>
              </a:rPr>
              <a:t>.</a:t>
            </a:r>
            <a:r>
              <a:rPr sz="1600" spc="35" dirty="0">
                <a:latin typeface="Corbel"/>
                <a:cs typeface="Corbel"/>
              </a:rPr>
              <a:t> </a:t>
            </a:r>
            <a:r>
              <a:rPr sz="1600" spc="-10" dirty="0">
                <a:latin typeface="Corbel"/>
                <a:cs typeface="Corbel"/>
              </a:rPr>
              <a:t>NI</a:t>
            </a:r>
            <a:r>
              <a:rPr sz="1600" spc="-25" dirty="0">
                <a:latin typeface="Corbel"/>
                <a:cs typeface="Corbel"/>
              </a:rPr>
              <a:t>AA</a:t>
            </a:r>
            <a:r>
              <a:rPr sz="1600" spc="-15" dirty="0">
                <a:latin typeface="Corbel"/>
                <a:cs typeface="Corbel"/>
              </a:rPr>
              <a:t>A</a:t>
            </a:r>
            <a:r>
              <a:rPr sz="1600" spc="-5" dirty="0">
                <a:latin typeface="Corbel"/>
                <a:cs typeface="Corbel"/>
              </a:rPr>
              <a:t> </a:t>
            </a:r>
            <a:r>
              <a:rPr sz="1600" spc="-15" dirty="0">
                <a:latin typeface="Corbel"/>
                <a:cs typeface="Corbel"/>
              </a:rPr>
              <a:t>F</a:t>
            </a:r>
            <a:r>
              <a:rPr sz="1600" spc="-10" dirty="0">
                <a:latin typeface="Corbel"/>
                <a:cs typeface="Corbel"/>
              </a:rPr>
              <a:t>o</a:t>
            </a:r>
            <a:r>
              <a:rPr sz="1600" spc="-15" dirty="0">
                <a:latin typeface="Corbel"/>
                <a:cs typeface="Corbel"/>
              </a:rPr>
              <a:t>c</a:t>
            </a:r>
            <a:r>
              <a:rPr sz="1600" spc="-10" dirty="0">
                <a:latin typeface="Corbel"/>
                <a:cs typeface="Corbel"/>
              </a:rPr>
              <a:t>us</a:t>
            </a:r>
            <a:r>
              <a:rPr sz="1600" spc="15" dirty="0">
                <a:latin typeface="Corbel"/>
                <a:cs typeface="Corbel"/>
              </a:rPr>
              <a:t> </a:t>
            </a:r>
            <a:r>
              <a:rPr sz="1600" spc="-10" dirty="0">
                <a:latin typeface="Corbel"/>
                <a:cs typeface="Corbel"/>
              </a:rPr>
              <a:t>o</a:t>
            </a:r>
            <a:r>
              <a:rPr sz="1600" spc="-15" dirty="0">
                <a:latin typeface="Corbel"/>
                <a:cs typeface="Corbel"/>
              </a:rPr>
              <a:t>n:</a:t>
            </a:r>
            <a:r>
              <a:rPr sz="1600" spc="-10" dirty="0">
                <a:latin typeface="Corbel"/>
                <a:cs typeface="Corbel"/>
              </a:rPr>
              <a:t> </a:t>
            </a:r>
            <a:r>
              <a:rPr sz="1600" spc="-15" dirty="0">
                <a:latin typeface="Corbel"/>
                <a:cs typeface="Corbel"/>
              </a:rPr>
              <a:t>Ne</a:t>
            </a:r>
            <a:r>
              <a:rPr sz="1600" spc="-10" dirty="0">
                <a:latin typeface="Corbel"/>
                <a:cs typeface="Corbel"/>
              </a:rPr>
              <a:t>u</a:t>
            </a:r>
            <a:r>
              <a:rPr sz="1600" spc="-5" dirty="0">
                <a:latin typeface="Corbel"/>
                <a:cs typeface="Corbel"/>
              </a:rPr>
              <a:t>r</a:t>
            </a:r>
            <a:r>
              <a:rPr sz="1600" spc="-10" dirty="0">
                <a:latin typeface="Corbel"/>
                <a:cs typeface="Corbel"/>
              </a:rPr>
              <a:t>os</a:t>
            </a:r>
            <a:r>
              <a:rPr sz="1600" spc="-15" dirty="0">
                <a:latin typeface="Corbel"/>
                <a:cs typeface="Corbel"/>
              </a:rPr>
              <a:t>c</a:t>
            </a:r>
            <a:r>
              <a:rPr sz="1600" spc="-5" dirty="0">
                <a:latin typeface="Corbel"/>
                <a:cs typeface="Corbel"/>
              </a:rPr>
              <a:t>i</a:t>
            </a:r>
            <a:r>
              <a:rPr sz="1600" spc="-15" dirty="0">
                <a:latin typeface="Corbel"/>
                <a:cs typeface="Corbel"/>
              </a:rPr>
              <a:t>enc</a:t>
            </a:r>
            <a:r>
              <a:rPr sz="1600" spc="-10" dirty="0">
                <a:latin typeface="Corbel"/>
                <a:cs typeface="Corbel"/>
              </a:rPr>
              <a:t>e</a:t>
            </a:r>
            <a:r>
              <a:rPr sz="1600" spc="35"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15" dirty="0">
                <a:latin typeface="Corbel"/>
                <a:cs typeface="Corbel"/>
              </a:rPr>
              <a:t>t</a:t>
            </a:r>
            <a:r>
              <a:rPr sz="1600" spc="-5" dirty="0">
                <a:latin typeface="Corbel"/>
                <a:cs typeface="Corbel"/>
              </a:rPr>
              <a:t>r</a:t>
            </a:r>
            <a:r>
              <a:rPr sz="1600" spc="-15" dirty="0">
                <a:latin typeface="Corbel"/>
                <a:cs typeface="Corbel"/>
              </a:rPr>
              <a:t>eatment</a:t>
            </a:r>
            <a:r>
              <a:rPr sz="1600" spc="-5" dirty="0">
                <a:latin typeface="Corbel"/>
                <a:cs typeface="Corbel"/>
              </a:rPr>
              <a:t>.</a:t>
            </a:r>
            <a:r>
              <a:rPr sz="1600" spc="50" dirty="0">
                <a:latin typeface="Corbel"/>
                <a:cs typeface="Corbel"/>
              </a:rPr>
              <a:t> </a:t>
            </a:r>
            <a:r>
              <a:rPr sz="1600" spc="-45" dirty="0">
                <a:latin typeface="Corbel"/>
                <a:cs typeface="Corbel"/>
              </a:rPr>
              <a:t>R</a:t>
            </a:r>
            <a:r>
              <a:rPr sz="1600" spc="-15" dirty="0">
                <a:latin typeface="Corbel"/>
                <a:cs typeface="Corbel"/>
              </a:rPr>
              <a:t>et</a:t>
            </a:r>
            <a:r>
              <a:rPr sz="1600" spc="-5" dirty="0">
                <a:latin typeface="Corbel"/>
                <a:cs typeface="Corbel"/>
              </a:rPr>
              <a:t>ri</a:t>
            </a:r>
            <a:r>
              <a:rPr sz="1600" spc="-25" dirty="0">
                <a:latin typeface="Corbel"/>
                <a:cs typeface="Corbel"/>
              </a:rPr>
              <a:t>e</a:t>
            </a:r>
            <a:r>
              <a:rPr sz="1600" spc="-20" dirty="0">
                <a:latin typeface="Corbel"/>
                <a:cs typeface="Corbel"/>
              </a:rPr>
              <a:t>v</a:t>
            </a:r>
            <a:r>
              <a:rPr sz="1600" spc="-15" dirty="0">
                <a:latin typeface="Corbel"/>
                <a:cs typeface="Corbel"/>
              </a:rPr>
              <a:t>e</a:t>
            </a:r>
            <a:r>
              <a:rPr sz="1600" spc="-10" dirty="0">
                <a:latin typeface="Corbel"/>
                <a:cs typeface="Corbel"/>
              </a:rPr>
              <a:t>d</a:t>
            </a:r>
            <a:r>
              <a:rPr sz="1600" spc="45" dirty="0">
                <a:latin typeface="Corbel"/>
                <a:cs typeface="Corbel"/>
              </a:rPr>
              <a:t> </a:t>
            </a:r>
            <a:r>
              <a:rPr sz="1600" spc="-10" dirty="0">
                <a:latin typeface="Corbel"/>
                <a:cs typeface="Corbel"/>
              </a:rPr>
              <a:t>f</a:t>
            </a:r>
            <a:r>
              <a:rPr sz="1600" spc="-5" dirty="0">
                <a:latin typeface="Corbel"/>
                <a:cs typeface="Corbel"/>
              </a:rPr>
              <a:t>r</a:t>
            </a:r>
            <a:r>
              <a:rPr sz="1600" spc="-15" dirty="0">
                <a:latin typeface="Corbel"/>
                <a:cs typeface="Corbel"/>
              </a:rPr>
              <a:t>om</a:t>
            </a:r>
            <a:r>
              <a:rPr sz="1600" spc="-5" dirty="0">
                <a:latin typeface="Corbel"/>
                <a:cs typeface="Corbel"/>
              </a:rPr>
              <a:t> </a:t>
            </a:r>
            <a:r>
              <a:rPr sz="1600" u="heavy" spc="-10" dirty="0">
                <a:solidFill>
                  <a:srgbClr val="6B9F25"/>
                </a:solidFill>
                <a:latin typeface="Corbel"/>
                <a:cs typeface="Corbel"/>
                <a:hlinkClick r:id="rId3"/>
              </a:rPr>
              <a:t>h</a:t>
            </a:r>
            <a:r>
              <a:rPr sz="1600" u="heavy" spc="-15" dirty="0">
                <a:solidFill>
                  <a:srgbClr val="6B9F25"/>
                </a:solidFill>
                <a:latin typeface="Corbel"/>
                <a:cs typeface="Corbel"/>
                <a:hlinkClick r:id="rId3"/>
              </a:rPr>
              <a:t>tt</a:t>
            </a:r>
            <a:r>
              <a:rPr sz="1600" u="heavy" spc="-10" dirty="0">
                <a:solidFill>
                  <a:srgbClr val="6B9F25"/>
                </a:solidFill>
                <a:latin typeface="Corbel"/>
                <a:cs typeface="Corbel"/>
                <a:hlinkClick r:id="rId3"/>
              </a:rPr>
              <a:t>ps:</a:t>
            </a:r>
            <a:r>
              <a:rPr sz="1600" u="heavy" dirty="0">
                <a:solidFill>
                  <a:srgbClr val="6B9F25"/>
                </a:solidFill>
                <a:latin typeface="Corbel"/>
                <a:cs typeface="Corbel"/>
                <a:hlinkClick r:id="rId3"/>
              </a:rPr>
              <a:t>//</a:t>
            </a:r>
            <a:r>
              <a:rPr sz="1600" u="heavy" spc="-5" dirty="0">
                <a:solidFill>
                  <a:srgbClr val="6B9F25"/>
                </a:solidFill>
                <a:latin typeface="Corbel"/>
                <a:cs typeface="Corbel"/>
                <a:hlinkClick r:id="rId3"/>
              </a:rPr>
              <a:t>p</a:t>
            </a:r>
            <a:r>
              <a:rPr sz="1600" u="heavy" spc="-10" dirty="0">
                <a:solidFill>
                  <a:srgbClr val="6B9F25"/>
                </a:solidFill>
                <a:latin typeface="Corbel"/>
                <a:cs typeface="Corbel"/>
                <a:hlinkClick r:id="rId3"/>
              </a:rPr>
              <a:t>u</a:t>
            </a:r>
            <a:r>
              <a:rPr sz="1600" u="heavy" spc="-15" dirty="0">
                <a:solidFill>
                  <a:srgbClr val="6B9F25"/>
                </a:solidFill>
                <a:latin typeface="Corbel"/>
                <a:cs typeface="Corbel"/>
                <a:hlinkClick r:id="rId3"/>
              </a:rPr>
              <a:t>b</a:t>
            </a:r>
            <a:r>
              <a:rPr sz="1600" u="heavy" spc="-10" dirty="0">
                <a:solidFill>
                  <a:srgbClr val="6B9F25"/>
                </a:solidFill>
                <a:latin typeface="Corbel"/>
                <a:cs typeface="Corbel"/>
                <a:hlinkClick r:id="rId3"/>
              </a:rPr>
              <a:t>s</a:t>
            </a:r>
            <a:r>
              <a:rPr sz="1600" u="heavy" spc="-15" dirty="0">
                <a:solidFill>
                  <a:srgbClr val="6B9F25"/>
                </a:solidFill>
                <a:latin typeface="Corbel"/>
                <a:cs typeface="Corbel"/>
                <a:hlinkClick r:id="rId3"/>
              </a:rPr>
              <a:t>.n</a:t>
            </a:r>
            <a:r>
              <a:rPr sz="1600" u="heavy" spc="-5" dirty="0">
                <a:solidFill>
                  <a:srgbClr val="6B9F25"/>
                </a:solidFill>
                <a:latin typeface="Corbel"/>
                <a:cs typeface="Corbel"/>
                <a:hlinkClick r:id="rId3"/>
              </a:rPr>
              <a:t>i</a:t>
            </a:r>
            <a:r>
              <a:rPr sz="1600" u="heavy" spc="-15" dirty="0">
                <a:solidFill>
                  <a:srgbClr val="6B9F25"/>
                </a:solidFill>
                <a:latin typeface="Corbel"/>
                <a:cs typeface="Corbel"/>
                <a:hlinkClick r:id="rId3"/>
              </a:rPr>
              <a:t>aaa.n</a:t>
            </a:r>
            <a:r>
              <a:rPr sz="1600" u="heavy" spc="-5" dirty="0">
                <a:solidFill>
                  <a:srgbClr val="6B9F25"/>
                </a:solidFill>
                <a:latin typeface="Corbel"/>
                <a:cs typeface="Corbel"/>
                <a:hlinkClick r:id="rId3"/>
              </a:rPr>
              <a:t>i</a:t>
            </a:r>
            <a:r>
              <a:rPr sz="1600" u="heavy" spc="-10" dirty="0">
                <a:solidFill>
                  <a:srgbClr val="6B9F25"/>
                </a:solidFill>
                <a:latin typeface="Corbel"/>
                <a:cs typeface="Corbel"/>
                <a:hlinkClick r:id="rId3"/>
              </a:rPr>
              <a:t>h.go</a:t>
            </a:r>
            <a:r>
              <a:rPr sz="1600" u="heavy" spc="-20" dirty="0">
                <a:solidFill>
                  <a:srgbClr val="6B9F25"/>
                </a:solidFill>
                <a:latin typeface="Corbel"/>
                <a:cs typeface="Corbel"/>
                <a:hlinkClick r:id="rId3"/>
              </a:rPr>
              <a:t>v</a:t>
            </a:r>
            <a:r>
              <a:rPr sz="1600" u="heavy" dirty="0">
                <a:solidFill>
                  <a:srgbClr val="6B9F25"/>
                </a:solidFill>
                <a:latin typeface="Corbel"/>
                <a:cs typeface="Corbel"/>
                <a:hlinkClick r:id="rId3"/>
              </a:rPr>
              <a:t>/</a:t>
            </a:r>
            <a:r>
              <a:rPr sz="1600" u="heavy" spc="-5" dirty="0">
                <a:solidFill>
                  <a:srgbClr val="6B9F25"/>
                </a:solidFill>
                <a:latin typeface="Corbel"/>
                <a:cs typeface="Corbel"/>
                <a:hlinkClick r:id="rId3"/>
              </a:rPr>
              <a:t>p</a:t>
            </a:r>
            <a:r>
              <a:rPr sz="1600" u="heavy" spc="-10" dirty="0">
                <a:solidFill>
                  <a:srgbClr val="6B9F25"/>
                </a:solidFill>
                <a:latin typeface="Corbel"/>
                <a:cs typeface="Corbel"/>
                <a:hlinkClick r:id="rId3"/>
              </a:rPr>
              <a:t>u</a:t>
            </a:r>
            <a:r>
              <a:rPr sz="1600" u="heavy" spc="-15" dirty="0">
                <a:solidFill>
                  <a:srgbClr val="6B9F25"/>
                </a:solidFill>
                <a:latin typeface="Corbel"/>
                <a:cs typeface="Corbel"/>
                <a:hlinkClick r:id="rId3"/>
              </a:rPr>
              <a:t>b</a:t>
            </a:r>
            <a:r>
              <a:rPr sz="1600" u="heavy" spc="-5" dirty="0">
                <a:solidFill>
                  <a:srgbClr val="6B9F25"/>
                </a:solidFill>
                <a:latin typeface="Corbel"/>
                <a:cs typeface="Corbel"/>
                <a:hlinkClick r:id="rId3"/>
              </a:rPr>
              <a:t>lic</a:t>
            </a:r>
            <a:r>
              <a:rPr sz="1600" u="heavy" spc="-15" dirty="0">
                <a:solidFill>
                  <a:srgbClr val="6B9F25"/>
                </a:solidFill>
                <a:latin typeface="Corbel"/>
                <a:cs typeface="Corbel"/>
                <a:hlinkClick r:id="rId3"/>
              </a:rPr>
              <a:t>at</a:t>
            </a:r>
            <a:r>
              <a:rPr sz="1600" u="heavy" spc="-5" dirty="0">
                <a:solidFill>
                  <a:srgbClr val="6B9F25"/>
                </a:solidFill>
                <a:latin typeface="Corbel"/>
                <a:cs typeface="Corbel"/>
                <a:hlinkClick r:id="rId3"/>
              </a:rPr>
              <a:t>i</a:t>
            </a:r>
            <a:r>
              <a:rPr sz="1600" u="heavy" dirty="0">
                <a:solidFill>
                  <a:srgbClr val="6B9F25"/>
                </a:solidFill>
                <a:latin typeface="Corbel"/>
                <a:cs typeface="Corbel"/>
                <a:hlinkClick r:id="rId3"/>
              </a:rPr>
              <a:t>o</a:t>
            </a:r>
            <a:r>
              <a:rPr sz="1600" u="heavy" spc="-15" dirty="0">
                <a:solidFill>
                  <a:srgbClr val="6B9F25"/>
                </a:solidFill>
                <a:latin typeface="Corbel"/>
                <a:cs typeface="Corbel"/>
                <a:hlinkClick r:id="rId3"/>
              </a:rPr>
              <a:t>n</a:t>
            </a:r>
            <a:r>
              <a:rPr sz="1600" u="heavy" spc="-10" dirty="0">
                <a:solidFill>
                  <a:srgbClr val="6B9F25"/>
                </a:solidFill>
                <a:latin typeface="Corbel"/>
                <a:cs typeface="Corbel"/>
                <a:hlinkClick r:id="rId3"/>
              </a:rPr>
              <a:t>s</a:t>
            </a:r>
            <a:r>
              <a:rPr sz="1600" u="heavy" dirty="0">
                <a:solidFill>
                  <a:srgbClr val="6B9F25"/>
                </a:solidFill>
                <a:latin typeface="Corbel"/>
                <a:cs typeface="Corbel"/>
                <a:hlinkClick r:id="rId3"/>
              </a:rPr>
              <a:t>/</a:t>
            </a:r>
            <a:r>
              <a:rPr sz="1600" u="heavy" spc="-15" dirty="0">
                <a:solidFill>
                  <a:srgbClr val="6B9F25"/>
                </a:solidFill>
                <a:latin typeface="Corbel"/>
                <a:cs typeface="Corbel"/>
                <a:hlinkClick r:id="rId3"/>
              </a:rPr>
              <a:t>a</a:t>
            </a:r>
            <a:r>
              <a:rPr sz="1600" u="heavy" spc="-5" dirty="0">
                <a:solidFill>
                  <a:srgbClr val="6B9F25"/>
                </a:solidFill>
                <a:latin typeface="Corbel"/>
                <a:cs typeface="Corbel"/>
                <a:hlinkClick r:id="rId3"/>
              </a:rPr>
              <a:t>r</a:t>
            </a:r>
            <a:r>
              <a:rPr sz="1600" u="heavy" spc="-10" dirty="0">
                <a:solidFill>
                  <a:srgbClr val="6B9F25"/>
                </a:solidFill>
                <a:latin typeface="Corbel"/>
                <a:cs typeface="Corbel"/>
                <a:hlinkClick r:id="rId3"/>
              </a:rPr>
              <a:t>h4</a:t>
            </a:r>
            <a:r>
              <a:rPr sz="1600" u="heavy" spc="-15" dirty="0">
                <a:solidFill>
                  <a:srgbClr val="6B9F25"/>
                </a:solidFill>
                <a:latin typeface="Corbel"/>
                <a:cs typeface="Corbel"/>
                <a:hlinkClick r:id="rId3"/>
              </a:rPr>
              <a:t>0</a:t>
            </a:r>
            <a:r>
              <a:rPr sz="1600" u="heavy" dirty="0">
                <a:solidFill>
                  <a:srgbClr val="6B9F25"/>
                </a:solidFill>
                <a:latin typeface="Corbel"/>
                <a:cs typeface="Corbel"/>
                <a:hlinkClick r:id="rId3"/>
              </a:rPr>
              <a:t>/</a:t>
            </a:r>
            <a:r>
              <a:rPr sz="1600" u="heavy" spc="-10" dirty="0">
                <a:solidFill>
                  <a:srgbClr val="6B9F25"/>
                </a:solidFill>
                <a:latin typeface="Corbel"/>
                <a:cs typeface="Corbel"/>
                <a:hlinkClick r:id="rId3"/>
              </a:rPr>
              <a:t>144</a:t>
            </a:r>
            <a:r>
              <a:rPr sz="1600" u="heavy" spc="-15" dirty="0">
                <a:solidFill>
                  <a:srgbClr val="6B9F25"/>
                </a:solidFill>
                <a:latin typeface="Corbel"/>
                <a:cs typeface="Corbel"/>
                <a:hlinkClick r:id="rId3"/>
              </a:rPr>
              <a:t>-</a:t>
            </a:r>
            <a:r>
              <a:rPr sz="1600" u="heavy" spc="-10" dirty="0">
                <a:solidFill>
                  <a:srgbClr val="6B9F25"/>
                </a:solidFill>
                <a:latin typeface="Corbel"/>
                <a:cs typeface="Corbel"/>
                <a:hlinkClick r:id="rId3"/>
              </a:rPr>
              <a:t>151.h</a:t>
            </a:r>
            <a:r>
              <a:rPr sz="1600" u="heavy" spc="-15" dirty="0">
                <a:solidFill>
                  <a:srgbClr val="6B9F25"/>
                </a:solidFill>
                <a:latin typeface="Corbel"/>
                <a:cs typeface="Corbel"/>
                <a:hlinkClick r:id="rId3"/>
              </a:rPr>
              <a:t>tm</a:t>
            </a:r>
            <a:endParaRPr sz="1600">
              <a:latin typeface="Corbel"/>
              <a:cs typeface="Corbel"/>
            </a:endParaRPr>
          </a:p>
          <a:p>
            <a:pPr marL="168910" marR="332740" indent="-156210">
              <a:lnSpc>
                <a:spcPts val="1730"/>
              </a:lnSpc>
              <a:spcBef>
                <a:spcPts val="800"/>
              </a:spcBef>
              <a:buFont typeface="Arial"/>
              <a:buChar char="•"/>
              <a:tabLst>
                <a:tab pos="170180" algn="l"/>
              </a:tabLst>
            </a:pPr>
            <a:r>
              <a:rPr sz="1600" spc="-55" dirty="0">
                <a:latin typeface="Corbel"/>
                <a:cs typeface="Corbel"/>
              </a:rPr>
              <a:t>K</a:t>
            </a:r>
            <a:r>
              <a:rPr sz="1600" spc="-10" dirty="0">
                <a:latin typeface="Corbel"/>
                <a:cs typeface="Corbel"/>
              </a:rPr>
              <a:t>oo</a:t>
            </a:r>
            <a:r>
              <a:rPr sz="1600" spc="-15" dirty="0">
                <a:latin typeface="Corbel"/>
                <a:cs typeface="Corbel"/>
              </a:rPr>
              <a:t>b</a:t>
            </a:r>
            <a:r>
              <a:rPr sz="1600" spc="-5" dirty="0">
                <a:latin typeface="Corbel"/>
                <a:cs typeface="Corbel"/>
              </a:rPr>
              <a:t>,</a:t>
            </a:r>
            <a:r>
              <a:rPr sz="1600" spc="-45" dirty="0">
                <a:latin typeface="Corbel"/>
                <a:cs typeface="Corbel"/>
              </a:rPr>
              <a:t> </a:t>
            </a:r>
            <a:r>
              <a:rPr sz="1600" spc="-15" dirty="0">
                <a:latin typeface="Corbel"/>
                <a:cs typeface="Corbel"/>
              </a:rPr>
              <a:t>G</a:t>
            </a:r>
            <a:r>
              <a:rPr sz="1600" spc="-10" dirty="0">
                <a:latin typeface="Corbel"/>
                <a:cs typeface="Corbel"/>
              </a:rPr>
              <a:t>.</a:t>
            </a:r>
            <a:r>
              <a:rPr sz="1600" spc="-120" dirty="0">
                <a:latin typeface="Corbel"/>
                <a:cs typeface="Corbel"/>
              </a:rPr>
              <a:t>F</a:t>
            </a:r>
            <a:r>
              <a:rPr sz="1600" spc="-10" dirty="0">
                <a:latin typeface="Corbel"/>
                <a:cs typeface="Corbel"/>
              </a:rPr>
              <a:t>.</a:t>
            </a:r>
            <a:r>
              <a:rPr sz="1600" spc="-5" dirty="0">
                <a:latin typeface="Corbel"/>
                <a:cs typeface="Corbel"/>
              </a:rPr>
              <a:t>,</a:t>
            </a:r>
            <a:r>
              <a:rPr sz="1600" spc="35" dirty="0">
                <a:latin typeface="Corbel"/>
                <a:cs typeface="Corbel"/>
              </a:rPr>
              <a:t> </a:t>
            </a:r>
            <a:r>
              <a:rPr sz="1600" spc="-15" dirty="0">
                <a:latin typeface="Corbel"/>
                <a:cs typeface="Corbel"/>
              </a:rPr>
              <a:t>&amp;</a:t>
            </a:r>
            <a:r>
              <a:rPr sz="1600" spc="-105" dirty="0">
                <a:latin typeface="Corbel"/>
                <a:cs typeface="Corbel"/>
              </a:rPr>
              <a:t> </a:t>
            </a:r>
            <a:r>
              <a:rPr sz="1600" spc="-70" dirty="0">
                <a:latin typeface="Corbel"/>
                <a:cs typeface="Corbel"/>
              </a:rPr>
              <a:t>V</a:t>
            </a:r>
            <a:r>
              <a:rPr sz="1600" spc="-10" dirty="0">
                <a:latin typeface="Corbel"/>
                <a:cs typeface="Corbel"/>
              </a:rPr>
              <a:t>ol</a:t>
            </a:r>
            <a:r>
              <a:rPr sz="1600" spc="-45" dirty="0">
                <a:latin typeface="Corbel"/>
                <a:cs typeface="Corbel"/>
              </a:rPr>
              <a:t>k</a:t>
            </a:r>
            <a:r>
              <a:rPr sz="1600" spc="-10" dirty="0">
                <a:latin typeface="Corbel"/>
                <a:cs typeface="Corbel"/>
              </a:rPr>
              <a:t>o</a:t>
            </a:r>
            <a:r>
              <a:rPr sz="1600" spc="-60" dirty="0">
                <a:latin typeface="Corbel"/>
                <a:cs typeface="Corbel"/>
              </a:rPr>
              <a:t>w</a:t>
            </a:r>
            <a:r>
              <a:rPr sz="1600" spc="-5" dirty="0">
                <a:latin typeface="Corbel"/>
                <a:cs typeface="Corbel"/>
              </a:rPr>
              <a:t>,</a:t>
            </a:r>
            <a:r>
              <a:rPr sz="1600" spc="10" dirty="0">
                <a:latin typeface="Corbel"/>
                <a:cs typeface="Corbel"/>
              </a:rPr>
              <a:t> </a:t>
            </a:r>
            <a:r>
              <a:rPr sz="1600" spc="-15" dirty="0">
                <a:latin typeface="Corbel"/>
                <a:cs typeface="Corbel"/>
              </a:rPr>
              <a:t>N</a:t>
            </a:r>
            <a:r>
              <a:rPr sz="1600" spc="-10" dirty="0">
                <a:latin typeface="Corbel"/>
                <a:cs typeface="Corbel"/>
              </a:rPr>
              <a:t>.</a:t>
            </a:r>
            <a:r>
              <a:rPr sz="1600" spc="-55" dirty="0">
                <a:latin typeface="Corbel"/>
                <a:cs typeface="Corbel"/>
              </a:rPr>
              <a:t>D</a:t>
            </a:r>
            <a:r>
              <a:rPr sz="1600" spc="-5" dirty="0">
                <a:latin typeface="Corbel"/>
                <a:cs typeface="Corbel"/>
              </a:rPr>
              <a:t>.</a:t>
            </a:r>
            <a:r>
              <a:rPr sz="1600" spc="10" dirty="0">
                <a:latin typeface="Corbel"/>
                <a:cs typeface="Corbel"/>
              </a:rPr>
              <a:t> </a:t>
            </a:r>
            <a:r>
              <a:rPr sz="1600" spc="-5" dirty="0">
                <a:latin typeface="Corbel"/>
                <a:cs typeface="Corbel"/>
              </a:rPr>
              <a:t>(</a:t>
            </a:r>
            <a:r>
              <a:rPr sz="1600" spc="-50" dirty="0">
                <a:latin typeface="Corbel"/>
                <a:cs typeface="Corbel"/>
              </a:rPr>
              <a:t>2</a:t>
            </a:r>
            <a:r>
              <a:rPr sz="1600" spc="-15" dirty="0">
                <a:latin typeface="Corbel"/>
                <a:cs typeface="Corbel"/>
              </a:rPr>
              <a:t>0</a:t>
            </a:r>
            <a:r>
              <a:rPr sz="1600" spc="-10" dirty="0">
                <a:latin typeface="Corbel"/>
                <a:cs typeface="Corbel"/>
              </a:rPr>
              <a:t>1</a:t>
            </a:r>
            <a:r>
              <a:rPr sz="1600" spc="-15" dirty="0">
                <a:latin typeface="Corbel"/>
                <a:cs typeface="Corbel"/>
              </a:rPr>
              <a:t>0</a:t>
            </a:r>
            <a:r>
              <a:rPr sz="1600" spc="-5" dirty="0">
                <a:latin typeface="Corbel"/>
                <a:cs typeface="Corbel"/>
              </a:rPr>
              <a:t>).</a:t>
            </a:r>
            <a:r>
              <a:rPr sz="1600" dirty="0">
                <a:latin typeface="Corbel"/>
                <a:cs typeface="Corbel"/>
              </a:rPr>
              <a:t> </a:t>
            </a:r>
            <a:r>
              <a:rPr sz="1600" spc="-15" dirty="0">
                <a:latin typeface="Corbel"/>
                <a:cs typeface="Corbel"/>
              </a:rPr>
              <a:t>Ne</a:t>
            </a:r>
            <a:r>
              <a:rPr sz="1600" spc="-10" dirty="0">
                <a:latin typeface="Corbel"/>
                <a:cs typeface="Corbel"/>
              </a:rPr>
              <a:t>u</a:t>
            </a:r>
            <a:r>
              <a:rPr sz="1600" spc="-5" dirty="0">
                <a:latin typeface="Corbel"/>
                <a:cs typeface="Corbel"/>
              </a:rPr>
              <a:t>r</a:t>
            </a:r>
            <a:r>
              <a:rPr sz="1600" spc="-10" dirty="0">
                <a:latin typeface="Corbel"/>
                <a:cs typeface="Corbel"/>
              </a:rPr>
              <a:t>o</a:t>
            </a:r>
            <a:r>
              <a:rPr sz="1600" spc="-15" dirty="0">
                <a:latin typeface="Corbel"/>
                <a:cs typeface="Corbel"/>
              </a:rPr>
              <a:t>c</a:t>
            </a:r>
            <a:r>
              <a:rPr sz="1600" spc="-5" dirty="0">
                <a:latin typeface="Corbel"/>
                <a:cs typeface="Corbel"/>
              </a:rPr>
              <a:t>ir</a:t>
            </a:r>
            <a:r>
              <a:rPr sz="1600" spc="-15" dirty="0">
                <a:latin typeface="Corbel"/>
                <a:cs typeface="Corbel"/>
              </a:rPr>
              <a:t>c</a:t>
            </a:r>
            <a:r>
              <a:rPr sz="1600" spc="-10" dirty="0">
                <a:latin typeface="Corbel"/>
                <a:cs typeface="Corbel"/>
              </a:rPr>
              <a:t>ui</a:t>
            </a:r>
            <a:r>
              <a:rPr sz="1600" spc="-15" dirty="0">
                <a:latin typeface="Corbel"/>
                <a:cs typeface="Corbel"/>
              </a:rPr>
              <a:t>t</a:t>
            </a:r>
            <a:r>
              <a:rPr sz="1600" spc="-5" dirty="0">
                <a:latin typeface="Corbel"/>
                <a:cs typeface="Corbel"/>
              </a:rPr>
              <a:t>r</a:t>
            </a:r>
            <a:r>
              <a:rPr sz="1600" spc="-10" dirty="0">
                <a:latin typeface="Corbel"/>
                <a:cs typeface="Corbel"/>
              </a:rPr>
              <a:t>y</a:t>
            </a:r>
            <a:r>
              <a:rPr sz="1600" spc="5" dirty="0">
                <a:latin typeface="Corbel"/>
                <a:cs typeface="Corbel"/>
              </a:rPr>
              <a:t> </a:t>
            </a:r>
            <a:r>
              <a:rPr sz="1600" spc="-10" dirty="0">
                <a:latin typeface="Corbel"/>
                <a:cs typeface="Corbel"/>
              </a:rPr>
              <a:t>of</a:t>
            </a:r>
            <a:r>
              <a:rPr sz="1600" spc="10" dirty="0">
                <a:latin typeface="Corbel"/>
                <a:cs typeface="Corbel"/>
              </a:rPr>
              <a:t> </a:t>
            </a:r>
            <a:r>
              <a:rPr sz="1600" spc="-15" dirty="0">
                <a:latin typeface="Corbel"/>
                <a:cs typeface="Corbel"/>
              </a:rPr>
              <a:t>add</a:t>
            </a:r>
            <a:r>
              <a:rPr sz="1600" spc="-5" dirty="0">
                <a:latin typeface="Corbel"/>
                <a:cs typeface="Corbel"/>
              </a:rPr>
              <a:t>i</a:t>
            </a:r>
            <a:r>
              <a:rPr sz="1600" spc="-15" dirty="0">
                <a:latin typeface="Corbel"/>
                <a:cs typeface="Corbel"/>
              </a:rPr>
              <a:t>ct</a:t>
            </a:r>
            <a:r>
              <a:rPr sz="1600" spc="-10" dirty="0">
                <a:latin typeface="Corbel"/>
                <a:cs typeface="Corbel"/>
              </a:rPr>
              <a:t>io</a:t>
            </a:r>
            <a:r>
              <a:rPr sz="1600" spc="-15" dirty="0">
                <a:latin typeface="Corbel"/>
                <a:cs typeface="Corbel"/>
              </a:rPr>
              <a:t>n</a:t>
            </a:r>
            <a:r>
              <a:rPr sz="1600" spc="-5" dirty="0">
                <a:latin typeface="Corbel"/>
                <a:cs typeface="Corbel"/>
              </a:rPr>
              <a:t>.</a:t>
            </a:r>
            <a:r>
              <a:rPr sz="1600" spc="45" dirty="0">
                <a:latin typeface="Corbel"/>
                <a:cs typeface="Corbel"/>
              </a:rPr>
              <a:t> </a:t>
            </a:r>
            <a:r>
              <a:rPr sz="1600" i="1" spc="-10" dirty="0">
                <a:latin typeface="Corbel"/>
                <a:cs typeface="Corbel"/>
              </a:rPr>
              <a:t>Ne</a:t>
            </a:r>
            <a:r>
              <a:rPr sz="1600" i="1" spc="-15" dirty="0">
                <a:latin typeface="Corbel"/>
                <a:cs typeface="Corbel"/>
              </a:rPr>
              <a:t>uro</a:t>
            </a:r>
            <a:r>
              <a:rPr sz="1600" i="1" spc="-20" dirty="0">
                <a:latin typeface="Corbel"/>
                <a:cs typeface="Corbel"/>
              </a:rPr>
              <a:t>ph</a:t>
            </a:r>
            <a:r>
              <a:rPr sz="1600" i="1" spc="-15" dirty="0">
                <a:latin typeface="Corbel"/>
                <a:cs typeface="Corbel"/>
              </a:rPr>
              <a:t>armac</a:t>
            </a:r>
            <a:r>
              <a:rPr sz="1600" i="1" spc="-5" dirty="0">
                <a:latin typeface="Corbel"/>
                <a:cs typeface="Corbel"/>
              </a:rPr>
              <a:t>olog</a:t>
            </a:r>
            <a:r>
              <a:rPr sz="1600" i="1" spc="-65" dirty="0">
                <a:latin typeface="Corbel"/>
                <a:cs typeface="Corbel"/>
              </a:rPr>
              <a:t>y</a:t>
            </a:r>
            <a:r>
              <a:rPr sz="1600" i="1" spc="-5" dirty="0">
                <a:latin typeface="Corbel"/>
                <a:cs typeface="Corbel"/>
              </a:rPr>
              <a:t>,</a:t>
            </a:r>
            <a:r>
              <a:rPr sz="1600" i="1" spc="60" dirty="0">
                <a:latin typeface="Corbel"/>
                <a:cs typeface="Corbel"/>
              </a:rPr>
              <a:t> </a:t>
            </a:r>
            <a:r>
              <a:rPr sz="1600" i="1" spc="-15" dirty="0">
                <a:latin typeface="Corbel"/>
                <a:cs typeface="Corbel"/>
              </a:rPr>
              <a:t>3</a:t>
            </a:r>
            <a:r>
              <a:rPr sz="1600" i="1" spc="-10" dirty="0">
                <a:latin typeface="Corbel"/>
                <a:cs typeface="Corbel"/>
              </a:rPr>
              <a:t>5</a:t>
            </a:r>
            <a:r>
              <a:rPr sz="1600" spc="-5" dirty="0">
                <a:latin typeface="Corbel"/>
                <a:cs typeface="Corbel"/>
              </a:rPr>
              <a:t>,</a:t>
            </a:r>
            <a:r>
              <a:rPr sz="1600" spc="-10" dirty="0">
                <a:latin typeface="Corbel"/>
                <a:cs typeface="Corbel"/>
              </a:rPr>
              <a:t> 2</a:t>
            </a:r>
            <a:r>
              <a:rPr sz="1600" spc="-45" dirty="0">
                <a:latin typeface="Corbel"/>
                <a:cs typeface="Corbel"/>
              </a:rPr>
              <a:t>1</a:t>
            </a:r>
            <a:r>
              <a:rPr sz="1600" spc="-10" dirty="0">
                <a:latin typeface="Corbel"/>
                <a:cs typeface="Corbel"/>
              </a:rPr>
              <a:t>7</a:t>
            </a:r>
            <a:r>
              <a:rPr sz="1600" spc="-15" dirty="0">
                <a:latin typeface="Corbel"/>
                <a:cs typeface="Corbel"/>
              </a:rPr>
              <a:t>-</a:t>
            </a:r>
            <a:r>
              <a:rPr sz="1600" spc="-60" dirty="0">
                <a:latin typeface="Corbel"/>
                <a:cs typeface="Corbel"/>
              </a:rPr>
              <a:t>2</a:t>
            </a:r>
            <a:r>
              <a:rPr sz="1600" spc="-15" dirty="0">
                <a:latin typeface="Corbel"/>
                <a:cs typeface="Corbel"/>
              </a:rPr>
              <a:t>3</a:t>
            </a:r>
            <a:r>
              <a:rPr sz="1600" spc="-20" dirty="0">
                <a:latin typeface="Corbel"/>
                <a:cs typeface="Corbel"/>
              </a:rPr>
              <a:t>8</a:t>
            </a:r>
            <a:r>
              <a:rPr sz="1600" spc="-5" dirty="0">
                <a:latin typeface="Corbel"/>
                <a:cs typeface="Corbel"/>
              </a:rPr>
              <a:t>.</a:t>
            </a:r>
            <a:endParaRPr sz="1600">
              <a:latin typeface="Corbel"/>
              <a:cs typeface="Corbel"/>
            </a:endParaRPr>
          </a:p>
          <a:p>
            <a:pPr marL="168910" marR="62230" indent="-156210">
              <a:lnSpc>
                <a:spcPts val="1730"/>
              </a:lnSpc>
              <a:spcBef>
                <a:spcPts val="790"/>
              </a:spcBef>
              <a:buFont typeface="Arial"/>
              <a:buChar char="•"/>
              <a:tabLst>
                <a:tab pos="170180" algn="l"/>
              </a:tabLst>
            </a:pPr>
            <a:r>
              <a:rPr sz="1600" spc="-20" dirty="0">
                <a:latin typeface="Corbel"/>
                <a:cs typeface="Corbel"/>
              </a:rPr>
              <a:t>K</a:t>
            </a:r>
            <a:r>
              <a:rPr sz="1600" spc="-5" dirty="0">
                <a:latin typeface="Corbel"/>
                <a:cs typeface="Corbel"/>
              </a:rPr>
              <a:t>ris</a:t>
            </a:r>
            <a:r>
              <a:rPr sz="1600" spc="-15" dirty="0">
                <a:latin typeface="Corbel"/>
                <a:cs typeface="Corbel"/>
              </a:rPr>
              <a:t>tjan</a:t>
            </a:r>
            <a:r>
              <a:rPr sz="1600" spc="-10" dirty="0">
                <a:latin typeface="Corbel"/>
                <a:cs typeface="Corbel"/>
              </a:rPr>
              <a:t>sso</a:t>
            </a:r>
            <a:r>
              <a:rPr sz="1600" spc="-15" dirty="0">
                <a:latin typeface="Corbel"/>
                <a:cs typeface="Corbel"/>
              </a:rPr>
              <a:t>n</a:t>
            </a:r>
            <a:r>
              <a:rPr sz="1600" spc="-5" dirty="0">
                <a:latin typeface="Corbel"/>
                <a:cs typeface="Corbel"/>
              </a:rPr>
              <a:t>,</a:t>
            </a:r>
            <a:r>
              <a:rPr sz="1600" dirty="0">
                <a:latin typeface="Corbel"/>
                <a:cs typeface="Corbel"/>
              </a:rPr>
              <a:t> </a:t>
            </a:r>
            <a:r>
              <a:rPr sz="1600" spc="-15" dirty="0">
                <a:latin typeface="Corbel"/>
                <a:cs typeface="Corbel"/>
              </a:rPr>
              <a:t>S.</a:t>
            </a:r>
            <a:r>
              <a:rPr sz="1600" spc="-55" dirty="0">
                <a:latin typeface="Corbel"/>
                <a:cs typeface="Corbel"/>
              </a:rPr>
              <a:t>D</a:t>
            </a:r>
            <a:r>
              <a:rPr sz="1600" spc="-10" dirty="0">
                <a:latin typeface="Corbel"/>
                <a:cs typeface="Corbel"/>
              </a:rPr>
              <a:t>.</a:t>
            </a:r>
            <a:r>
              <a:rPr sz="1600" spc="-5" dirty="0">
                <a:latin typeface="Corbel"/>
                <a:cs typeface="Corbel"/>
              </a:rPr>
              <a:t>,</a:t>
            </a:r>
            <a:r>
              <a:rPr sz="1600" spc="-35" dirty="0">
                <a:latin typeface="Corbel"/>
                <a:cs typeface="Corbel"/>
              </a:rPr>
              <a:t> </a:t>
            </a:r>
            <a:r>
              <a:rPr sz="1600" spc="-25" dirty="0">
                <a:latin typeface="Corbel"/>
                <a:cs typeface="Corbel"/>
              </a:rPr>
              <a:t>A</a:t>
            </a:r>
            <a:r>
              <a:rPr sz="1600" spc="-5" dirty="0">
                <a:latin typeface="Corbel"/>
                <a:cs typeface="Corbel"/>
              </a:rPr>
              <a:t>gr</a:t>
            </a:r>
            <a:r>
              <a:rPr sz="1600" spc="-15" dirty="0">
                <a:latin typeface="Corbel"/>
                <a:cs typeface="Corbel"/>
              </a:rPr>
              <a:t>awa</a:t>
            </a:r>
            <a:r>
              <a:rPr sz="1600" spc="-5" dirty="0">
                <a:latin typeface="Corbel"/>
                <a:cs typeface="Corbel"/>
              </a:rPr>
              <a:t>l,</a:t>
            </a:r>
            <a:r>
              <a:rPr sz="1600" spc="-45" dirty="0">
                <a:latin typeface="Corbel"/>
                <a:cs typeface="Corbel"/>
              </a:rPr>
              <a:t> </a:t>
            </a:r>
            <a:r>
              <a:rPr sz="1600" spc="-25" dirty="0">
                <a:latin typeface="Corbel"/>
                <a:cs typeface="Corbel"/>
              </a:rPr>
              <a:t>A</a:t>
            </a:r>
            <a:r>
              <a:rPr sz="1600" spc="-10" dirty="0">
                <a:latin typeface="Corbel"/>
                <a:cs typeface="Corbel"/>
              </a:rPr>
              <a:t>.</a:t>
            </a:r>
            <a:r>
              <a:rPr sz="1600" spc="-5" dirty="0">
                <a:latin typeface="Corbel"/>
                <a:cs typeface="Corbel"/>
              </a:rPr>
              <a:t>,</a:t>
            </a:r>
            <a:r>
              <a:rPr sz="1600" spc="10" dirty="0">
                <a:latin typeface="Corbel"/>
                <a:cs typeface="Corbel"/>
              </a:rPr>
              <a:t> </a:t>
            </a:r>
            <a:r>
              <a:rPr sz="1600" spc="-100" dirty="0">
                <a:latin typeface="Corbel"/>
                <a:cs typeface="Corbel"/>
              </a:rPr>
              <a:t>L</a:t>
            </a:r>
            <a:r>
              <a:rPr sz="1600" spc="-10" dirty="0">
                <a:latin typeface="Corbel"/>
                <a:cs typeface="Corbel"/>
              </a:rPr>
              <a:t>y</a:t>
            </a:r>
            <a:r>
              <a:rPr sz="1600" spc="-15" dirty="0">
                <a:latin typeface="Corbel"/>
                <a:cs typeface="Corbel"/>
              </a:rPr>
              <a:t>n</a:t>
            </a:r>
            <a:r>
              <a:rPr sz="1600" spc="-10" dirty="0">
                <a:latin typeface="Corbel"/>
                <a:cs typeface="Corbel"/>
              </a:rPr>
              <a:t>s</a:t>
            </a:r>
            <a:r>
              <a:rPr sz="1600" spc="-45" dirty="0">
                <a:latin typeface="Corbel"/>
                <a:cs typeface="Corbel"/>
              </a:rPr>
              <a:t>k</a:t>
            </a:r>
            <a:r>
              <a:rPr sz="1600" spc="-25" dirty="0">
                <a:latin typeface="Corbel"/>
                <a:cs typeface="Corbel"/>
              </a:rPr>
              <a:t>e</a:t>
            </a:r>
            <a:r>
              <a:rPr sz="1600" spc="-70" dirty="0">
                <a:latin typeface="Corbel"/>
                <a:cs typeface="Corbel"/>
              </a:rPr>
              <a:t>y</a:t>
            </a:r>
            <a:r>
              <a:rPr sz="1600" spc="-5" dirty="0">
                <a:latin typeface="Corbel"/>
                <a:cs typeface="Corbel"/>
              </a:rPr>
              <a:t>,</a:t>
            </a:r>
            <a:r>
              <a:rPr sz="1600" spc="35" dirty="0">
                <a:latin typeface="Corbel"/>
                <a:cs typeface="Corbel"/>
              </a:rPr>
              <a:t> </a:t>
            </a:r>
            <a:r>
              <a:rPr sz="1600" spc="-20" dirty="0">
                <a:latin typeface="Corbel"/>
                <a:cs typeface="Corbel"/>
              </a:rPr>
              <a:t>M</a:t>
            </a:r>
            <a:r>
              <a:rPr sz="1600" spc="-130" dirty="0">
                <a:latin typeface="Corbel"/>
                <a:cs typeface="Corbel"/>
              </a:rPr>
              <a:t>.T</a:t>
            </a:r>
            <a:r>
              <a:rPr sz="1600" spc="-10" dirty="0">
                <a:latin typeface="Corbel"/>
                <a:cs typeface="Corbel"/>
              </a:rPr>
              <a:t>.</a:t>
            </a:r>
            <a:r>
              <a:rPr sz="1600" spc="-5" dirty="0">
                <a:latin typeface="Corbel"/>
                <a:cs typeface="Corbel"/>
              </a:rPr>
              <a:t>,</a:t>
            </a:r>
            <a:r>
              <a:rPr sz="1600" spc="10" dirty="0">
                <a:latin typeface="Corbel"/>
                <a:cs typeface="Corbel"/>
              </a:rPr>
              <a:t> </a:t>
            </a:r>
            <a:r>
              <a:rPr sz="1600" spc="-15" dirty="0">
                <a:latin typeface="Corbel"/>
                <a:cs typeface="Corbel"/>
              </a:rPr>
              <a:t>&amp;</a:t>
            </a:r>
            <a:r>
              <a:rPr sz="1600" spc="-55" dirty="0">
                <a:latin typeface="Corbel"/>
                <a:cs typeface="Corbel"/>
              </a:rPr>
              <a:t> </a:t>
            </a:r>
            <a:r>
              <a:rPr sz="1600" spc="-15" dirty="0">
                <a:latin typeface="Corbel"/>
                <a:cs typeface="Corbel"/>
              </a:rPr>
              <a:t>C</a:t>
            </a:r>
            <a:r>
              <a:rPr sz="1600" spc="-10" dirty="0">
                <a:latin typeface="Corbel"/>
                <a:cs typeface="Corbel"/>
              </a:rPr>
              <a:t>h</a:t>
            </a:r>
            <a:r>
              <a:rPr sz="1600" spc="-15" dirty="0">
                <a:latin typeface="Corbel"/>
                <a:cs typeface="Corbel"/>
              </a:rPr>
              <a:t>a</a:t>
            </a:r>
            <a:r>
              <a:rPr sz="1600" spc="-10" dirty="0">
                <a:latin typeface="Corbel"/>
                <a:cs typeface="Corbel"/>
              </a:rPr>
              <a:t>ssi</a:t>
            </a:r>
            <a:r>
              <a:rPr sz="1600" spc="-15" dirty="0">
                <a:latin typeface="Corbel"/>
                <a:cs typeface="Corbel"/>
              </a:rPr>
              <a:t>n</a:t>
            </a:r>
            <a:r>
              <a:rPr sz="1600" spc="-5" dirty="0">
                <a:latin typeface="Corbel"/>
                <a:cs typeface="Corbel"/>
              </a:rPr>
              <a:t>,</a:t>
            </a:r>
            <a:r>
              <a:rPr sz="1600" spc="35" dirty="0">
                <a:latin typeface="Corbel"/>
                <a:cs typeface="Corbel"/>
              </a:rPr>
              <a:t> </a:t>
            </a:r>
            <a:r>
              <a:rPr sz="1600" spc="-15" dirty="0">
                <a:latin typeface="Corbel"/>
                <a:cs typeface="Corbel"/>
              </a:rPr>
              <a:t>L.</a:t>
            </a:r>
            <a:r>
              <a:rPr sz="1600" spc="-25" dirty="0">
                <a:latin typeface="Corbel"/>
                <a:cs typeface="Corbel"/>
              </a:rPr>
              <a:t>A</a:t>
            </a:r>
            <a:r>
              <a:rPr sz="1600" spc="-5" dirty="0">
                <a:latin typeface="Corbel"/>
                <a:cs typeface="Corbel"/>
              </a:rPr>
              <a:t>.</a:t>
            </a:r>
            <a:r>
              <a:rPr sz="1600" spc="25" dirty="0">
                <a:latin typeface="Corbel"/>
                <a:cs typeface="Corbel"/>
              </a:rPr>
              <a:t> </a:t>
            </a:r>
            <a:r>
              <a:rPr sz="1600" spc="-5" dirty="0">
                <a:latin typeface="Corbel"/>
                <a:cs typeface="Corbel"/>
              </a:rPr>
              <a:t>(</a:t>
            </a:r>
            <a:r>
              <a:rPr sz="1600" spc="-50" dirty="0">
                <a:latin typeface="Corbel"/>
                <a:cs typeface="Corbel"/>
              </a:rPr>
              <a:t>2</a:t>
            </a:r>
            <a:r>
              <a:rPr sz="1600" spc="-15" dirty="0">
                <a:latin typeface="Corbel"/>
                <a:cs typeface="Corbel"/>
              </a:rPr>
              <a:t>0</a:t>
            </a:r>
            <a:r>
              <a:rPr sz="1600" spc="-10" dirty="0">
                <a:latin typeface="Corbel"/>
                <a:cs typeface="Corbel"/>
              </a:rPr>
              <a:t>12).</a:t>
            </a:r>
            <a:r>
              <a:rPr sz="1600" spc="-15" dirty="0">
                <a:latin typeface="Corbel"/>
                <a:cs typeface="Corbel"/>
              </a:rPr>
              <a:t> </a:t>
            </a:r>
            <a:r>
              <a:rPr sz="1600" spc="-20" dirty="0">
                <a:latin typeface="Corbel"/>
                <a:cs typeface="Corbel"/>
              </a:rPr>
              <a:t>Ma</a:t>
            </a:r>
            <a:r>
              <a:rPr sz="1600" spc="-5" dirty="0">
                <a:latin typeface="Corbel"/>
                <a:cs typeface="Corbel"/>
              </a:rPr>
              <a:t>ri</a:t>
            </a:r>
            <a:r>
              <a:rPr sz="1600" spc="-10" dirty="0">
                <a:latin typeface="Corbel"/>
                <a:cs typeface="Corbel"/>
              </a:rPr>
              <a:t>ju</a:t>
            </a:r>
            <a:r>
              <a:rPr sz="1600" spc="-15" dirty="0">
                <a:latin typeface="Corbel"/>
                <a:cs typeface="Corbel"/>
              </a:rPr>
              <a:t>ana</a:t>
            </a:r>
            <a:r>
              <a:rPr sz="1600" spc="-10" dirty="0">
                <a:latin typeface="Corbel"/>
                <a:cs typeface="Corbel"/>
              </a:rPr>
              <a:t> </a:t>
            </a:r>
            <a:r>
              <a:rPr sz="1600" spc="-15" dirty="0">
                <a:latin typeface="Corbel"/>
                <a:cs typeface="Corbel"/>
              </a:rPr>
              <a:t>e</a:t>
            </a:r>
            <a:r>
              <a:rPr sz="1600" spc="-5" dirty="0">
                <a:latin typeface="Corbel"/>
                <a:cs typeface="Corbel"/>
              </a:rPr>
              <a:t>x</a:t>
            </a:r>
            <a:r>
              <a:rPr sz="1600" spc="-10" dirty="0">
                <a:latin typeface="Corbel"/>
                <a:cs typeface="Corbel"/>
              </a:rPr>
              <a:t>p</a:t>
            </a:r>
            <a:r>
              <a:rPr sz="1600" spc="-15" dirty="0">
                <a:latin typeface="Corbel"/>
                <a:cs typeface="Corbel"/>
              </a:rPr>
              <a:t>ectanc</a:t>
            </a:r>
            <a:r>
              <a:rPr sz="1600" spc="-5" dirty="0">
                <a:latin typeface="Corbel"/>
                <a:cs typeface="Corbel"/>
              </a:rPr>
              <a:t>i</a:t>
            </a:r>
            <a:r>
              <a:rPr sz="1600" spc="-15" dirty="0">
                <a:latin typeface="Corbel"/>
                <a:cs typeface="Corbel"/>
              </a:rPr>
              <a:t>e</a:t>
            </a:r>
            <a:r>
              <a:rPr sz="1600" spc="-10" dirty="0">
                <a:latin typeface="Corbel"/>
                <a:cs typeface="Corbel"/>
              </a:rPr>
              <a:t>s</a:t>
            </a:r>
            <a:r>
              <a:rPr sz="1600" spc="55"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5" dirty="0">
                <a:latin typeface="Corbel"/>
                <a:cs typeface="Corbel"/>
              </a:rPr>
              <a:t>r</a:t>
            </a:r>
            <a:r>
              <a:rPr sz="1600" spc="-15" dirty="0">
                <a:latin typeface="Corbel"/>
                <a:cs typeface="Corbel"/>
              </a:rPr>
              <a:t>e</a:t>
            </a:r>
            <a:r>
              <a:rPr sz="1600" spc="-5" dirty="0">
                <a:latin typeface="Corbel"/>
                <a:cs typeface="Corbel"/>
              </a:rPr>
              <a:t>l</a:t>
            </a:r>
            <a:r>
              <a:rPr sz="1600" spc="-15" dirty="0">
                <a:latin typeface="Corbel"/>
                <a:cs typeface="Corbel"/>
              </a:rPr>
              <a:t>at</a:t>
            </a:r>
            <a:r>
              <a:rPr sz="1600" spc="-10" dirty="0">
                <a:latin typeface="Corbel"/>
                <a:cs typeface="Corbel"/>
              </a:rPr>
              <a:t>io</a:t>
            </a:r>
            <a:r>
              <a:rPr sz="1600" spc="-15" dirty="0">
                <a:latin typeface="Corbel"/>
                <a:cs typeface="Corbel"/>
              </a:rPr>
              <a:t>n</a:t>
            </a:r>
            <a:r>
              <a:rPr sz="1600" spc="-10" dirty="0">
                <a:latin typeface="Corbel"/>
                <a:cs typeface="Corbel"/>
              </a:rPr>
              <a:t>ships</a:t>
            </a:r>
            <a:r>
              <a:rPr sz="1600" spc="40" dirty="0">
                <a:latin typeface="Corbel"/>
                <a:cs typeface="Corbel"/>
              </a:rPr>
              <a:t> </a:t>
            </a:r>
            <a:r>
              <a:rPr sz="1600" spc="-10" dirty="0">
                <a:latin typeface="Corbel"/>
                <a:cs typeface="Corbel"/>
              </a:rPr>
              <a:t>wi</a:t>
            </a:r>
            <a:r>
              <a:rPr sz="1600" spc="-15" dirty="0">
                <a:latin typeface="Corbel"/>
                <a:cs typeface="Corbel"/>
              </a:rPr>
              <a:t>t</a:t>
            </a:r>
            <a:r>
              <a:rPr sz="1600" spc="-10" dirty="0">
                <a:latin typeface="Corbel"/>
                <a:cs typeface="Corbel"/>
              </a:rPr>
              <a:t>h </a:t>
            </a:r>
            <a:r>
              <a:rPr sz="1600" spc="-15" dirty="0">
                <a:latin typeface="Corbel"/>
                <a:cs typeface="Corbel"/>
              </a:rPr>
              <a:t>ad</a:t>
            </a:r>
            <a:r>
              <a:rPr sz="1600" spc="-10" dirty="0">
                <a:latin typeface="Corbel"/>
                <a:cs typeface="Corbel"/>
              </a:rPr>
              <a:t>ol</a:t>
            </a:r>
            <a:r>
              <a:rPr sz="1600" spc="-15" dirty="0">
                <a:latin typeface="Corbel"/>
                <a:cs typeface="Corbel"/>
              </a:rPr>
              <a:t>e</a:t>
            </a:r>
            <a:r>
              <a:rPr sz="1600" spc="-10" dirty="0">
                <a:latin typeface="Corbel"/>
                <a:cs typeface="Corbel"/>
              </a:rPr>
              <a:t>s</a:t>
            </a:r>
            <a:r>
              <a:rPr sz="1600" spc="-15" dirty="0">
                <a:latin typeface="Corbel"/>
                <a:cs typeface="Corbel"/>
              </a:rPr>
              <a:t>cen</a:t>
            </a:r>
            <a:r>
              <a:rPr sz="1600" spc="-10" dirty="0">
                <a:latin typeface="Corbel"/>
                <a:cs typeface="Corbel"/>
              </a:rPr>
              <a:t>t</a:t>
            </a:r>
            <a:r>
              <a:rPr sz="1600" spc="60"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15" dirty="0">
                <a:latin typeface="Corbel"/>
                <a:cs typeface="Corbel"/>
              </a:rPr>
              <a:t>ad</a:t>
            </a:r>
            <a:r>
              <a:rPr sz="1600" spc="-10" dirty="0">
                <a:latin typeface="Corbel"/>
                <a:cs typeface="Corbel"/>
              </a:rPr>
              <a:t>ult</a:t>
            </a:r>
            <a:r>
              <a:rPr sz="1600" spc="10" dirty="0">
                <a:latin typeface="Corbel"/>
                <a:cs typeface="Corbel"/>
              </a:rPr>
              <a:t> </a:t>
            </a:r>
            <a:r>
              <a:rPr sz="1600" spc="-20" dirty="0">
                <a:latin typeface="Corbel"/>
                <a:cs typeface="Corbel"/>
              </a:rPr>
              <a:t>ma</a:t>
            </a:r>
            <a:r>
              <a:rPr sz="1600" spc="-5" dirty="0">
                <a:latin typeface="Corbel"/>
                <a:cs typeface="Corbel"/>
              </a:rPr>
              <a:t>ri</a:t>
            </a:r>
            <a:r>
              <a:rPr sz="1600" spc="-10" dirty="0">
                <a:latin typeface="Corbel"/>
                <a:cs typeface="Corbel"/>
              </a:rPr>
              <a:t>ju</a:t>
            </a:r>
            <a:r>
              <a:rPr sz="1600" spc="-15" dirty="0">
                <a:latin typeface="Corbel"/>
                <a:cs typeface="Corbel"/>
              </a:rPr>
              <a:t>an</a:t>
            </a:r>
            <a:r>
              <a:rPr sz="1600" spc="-10" dirty="0">
                <a:latin typeface="Corbel"/>
                <a:cs typeface="Corbel"/>
              </a:rPr>
              <a:t>a</a:t>
            </a:r>
            <a:r>
              <a:rPr sz="1600" spc="45" dirty="0">
                <a:latin typeface="Corbel"/>
                <a:cs typeface="Corbel"/>
              </a:rPr>
              <a:t> </a:t>
            </a:r>
            <a:r>
              <a:rPr sz="1600" spc="-10" dirty="0">
                <a:latin typeface="Corbel"/>
                <a:cs typeface="Corbel"/>
              </a:rPr>
              <a:t>us</a:t>
            </a:r>
            <a:r>
              <a:rPr sz="1600" spc="-15" dirty="0">
                <a:latin typeface="Corbel"/>
                <a:cs typeface="Corbel"/>
              </a:rPr>
              <a:t>e</a:t>
            </a:r>
            <a:r>
              <a:rPr sz="1600" spc="-5" dirty="0">
                <a:latin typeface="Corbel"/>
                <a:cs typeface="Corbel"/>
              </a:rPr>
              <a:t>.</a:t>
            </a:r>
            <a:r>
              <a:rPr sz="1600" spc="10" dirty="0">
                <a:latin typeface="Corbel"/>
                <a:cs typeface="Corbel"/>
              </a:rPr>
              <a:t> </a:t>
            </a:r>
            <a:r>
              <a:rPr sz="1600" i="1" spc="-10" dirty="0">
                <a:latin typeface="Corbel"/>
                <a:cs typeface="Corbel"/>
              </a:rPr>
              <a:t>D</a:t>
            </a:r>
            <a:r>
              <a:rPr sz="1600" i="1" spc="-15" dirty="0">
                <a:latin typeface="Corbel"/>
                <a:cs typeface="Corbel"/>
              </a:rPr>
              <a:t>ru</a:t>
            </a:r>
            <a:r>
              <a:rPr sz="1600" i="1" spc="-10" dirty="0">
                <a:latin typeface="Corbel"/>
                <a:cs typeface="Corbel"/>
              </a:rPr>
              <a:t>g</a:t>
            </a:r>
            <a:r>
              <a:rPr sz="1600" i="1" spc="10" dirty="0">
                <a:latin typeface="Corbel"/>
                <a:cs typeface="Corbel"/>
              </a:rPr>
              <a:t> </a:t>
            </a:r>
            <a:r>
              <a:rPr sz="1600" i="1" spc="-15" dirty="0">
                <a:latin typeface="Corbel"/>
                <a:cs typeface="Corbel"/>
              </a:rPr>
              <a:t>a</a:t>
            </a:r>
            <a:r>
              <a:rPr sz="1600" i="1" spc="-10" dirty="0">
                <a:latin typeface="Corbel"/>
                <a:cs typeface="Corbel"/>
              </a:rPr>
              <a:t>nd</a:t>
            </a:r>
            <a:r>
              <a:rPr sz="1600" i="1" spc="-25" dirty="0">
                <a:latin typeface="Corbel"/>
                <a:cs typeface="Corbel"/>
              </a:rPr>
              <a:t> </a:t>
            </a:r>
            <a:r>
              <a:rPr sz="1600" i="1" spc="-30" dirty="0">
                <a:latin typeface="Corbel"/>
                <a:cs typeface="Corbel"/>
              </a:rPr>
              <a:t>A</a:t>
            </a:r>
            <a:r>
              <a:rPr sz="1600" i="1" spc="-5" dirty="0">
                <a:latin typeface="Corbel"/>
                <a:cs typeface="Corbel"/>
              </a:rPr>
              <a:t>l</a:t>
            </a:r>
            <a:r>
              <a:rPr sz="1600" i="1" spc="-15" dirty="0">
                <a:latin typeface="Corbel"/>
                <a:cs typeface="Corbel"/>
              </a:rPr>
              <a:t>co</a:t>
            </a:r>
            <a:r>
              <a:rPr sz="1600" i="1" spc="-20" dirty="0">
                <a:latin typeface="Corbel"/>
                <a:cs typeface="Corbel"/>
              </a:rPr>
              <a:t>h</a:t>
            </a:r>
            <a:r>
              <a:rPr sz="1600" i="1" spc="-15" dirty="0">
                <a:latin typeface="Corbel"/>
                <a:cs typeface="Corbel"/>
              </a:rPr>
              <a:t>ol</a:t>
            </a:r>
            <a:r>
              <a:rPr sz="1600" i="1" spc="-10" dirty="0">
                <a:latin typeface="Corbel"/>
                <a:cs typeface="Corbel"/>
              </a:rPr>
              <a:t> De</a:t>
            </a:r>
            <a:r>
              <a:rPr sz="1600" i="1" spc="-20" dirty="0">
                <a:latin typeface="Corbel"/>
                <a:cs typeface="Corbel"/>
              </a:rPr>
              <a:t>p</a:t>
            </a:r>
            <a:r>
              <a:rPr sz="1600" i="1" spc="-10" dirty="0">
                <a:latin typeface="Corbel"/>
                <a:cs typeface="Corbel"/>
              </a:rPr>
              <a:t>en</a:t>
            </a:r>
            <a:r>
              <a:rPr sz="1600" i="1" spc="-15" dirty="0">
                <a:latin typeface="Corbel"/>
                <a:cs typeface="Corbel"/>
              </a:rPr>
              <a:t>d</a:t>
            </a:r>
            <a:r>
              <a:rPr sz="1600" i="1" spc="-10" dirty="0">
                <a:latin typeface="Corbel"/>
                <a:cs typeface="Corbel"/>
              </a:rPr>
              <a:t>en</a:t>
            </a:r>
            <a:r>
              <a:rPr sz="1600" i="1" spc="-15" dirty="0">
                <a:latin typeface="Corbel"/>
                <a:cs typeface="Corbel"/>
              </a:rPr>
              <a:t>c</a:t>
            </a:r>
            <a:r>
              <a:rPr sz="1600" i="1" spc="-10" dirty="0">
                <a:latin typeface="Corbel"/>
                <a:cs typeface="Corbel"/>
              </a:rPr>
              <a:t>e,</a:t>
            </a:r>
            <a:r>
              <a:rPr sz="1600" i="1" spc="-15" dirty="0">
                <a:latin typeface="Corbel"/>
                <a:cs typeface="Corbel"/>
              </a:rPr>
              <a:t> 12</a:t>
            </a:r>
            <a:r>
              <a:rPr sz="1600" i="1" spc="-20" dirty="0">
                <a:latin typeface="Corbel"/>
                <a:cs typeface="Corbel"/>
              </a:rPr>
              <a:t>6</a:t>
            </a:r>
            <a:r>
              <a:rPr sz="1600" spc="-5" dirty="0">
                <a:latin typeface="Corbel"/>
                <a:cs typeface="Corbel"/>
              </a:rPr>
              <a:t>,</a:t>
            </a:r>
            <a:r>
              <a:rPr sz="1600" spc="25" dirty="0">
                <a:latin typeface="Corbel"/>
                <a:cs typeface="Corbel"/>
              </a:rPr>
              <a:t> </a:t>
            </a:r>
            <a:r>
              <a:rPr sz="1600" spc="-10" dirty="0">
                <a:latin typeface="Corbel"/>
                <a:cs typeface="Corbel"/>
              </a:rPr>
              <a:t>1</a:t>
            </a:r>
            <a:r>
              <a:rPr sz="1600" spc="-50" dirty="0">
                <a:latin typeface="Corbel"/>
                <a:cs typeface="Corbel"/>
              </a:rPr>
              <a:t>0</a:t>
            </a:r>
            <a:r>
              <a:rPr sz="1600" spc="-10" dirty="0">
                <a:latin typeface="Corbel"/>
                <a:cs typeface="Corbel"/>
              </a:rPr>
              <a:t>2</a:t>
            </a:r>
            <a:r>
              <a:rPr sz="1600" spc="-15" dirty="0">
                <a:latin typeface="Corbel"/>
                <a:cs typeface="Corbel"/>
              </a:rPr>
              <a:t>-</a:t>
            </a:r>
            <a:r>
              <a:rPr sz="1600" spc="-10" dirty="0">
                <a:latin typeface="Corbel"/>
                <a:cs typeface="Corbel"/>
              </a:rPr>
              <a:t>11</a:t>
            </a:r>
            <a:r>
              <a:rPr sz="1600" spc="-15" dirty="0">
                <a:latin typeface="Corbel"/>
                <a:cs typeface="Corbel"/>
              </a:rPr>
              <a:t>0</a:t>
            </a:r>
            <a:r>
              <a:rPr sz="1600" spc="-5" dirty="0">
                <a:latin typeface="Corbel"/>
                <a:cs typeface="Corbel"/>
              </a:rPr>
              <a:t>.</a:t>
            </a:r>
            <a:endParaRPr sz="1600">
              <a:latin typeface="Corbel"/>
              <a:cs typeface="Corbel"/>
            </a:endParaRPr>
          </a:p>
          <a:p>
            <a:pPr marL="169545" marR="90805" indent="-156845">
              <a:lnSpc>
                <a:spcPts val="1730"/>
              </a:lnSpc>
              <a:spcBef>
                <a:spcPts val="800"/>
              </a:spcBef>
              <a:buFont typeface="Arial"/>
              <a:buChar char="•"/>
              <a:tabLst>
                <a:tab pos="170180" algn="l"/>
              </a:tabLst>
            </a:pPr>
            <a:r>
              <a:rPr sz="1600" spc="-20" dirty="0">
                <a:latin typeface="Corbel"/>
                <a:cs typeface="Corbel"/>
              </a:rPr>
              <a:t>Ma</a:t>
            </a:r>
            <a:r>
              <a:rPr sz="1600" spc="-5" dirty="0">
                <a:latin typeface="Corbel"/>
                <a:cs typeface="Corbel"/>
              </a:rPr>
              <a:t>i</a:t>
            </a:r>
            <a:r>
              <a:rPr sz="1600" spc="-20" dirty="0">
                <a:latin typeface="Corbel"/>
                <a:cs typeface="Corbel"/>
              </a:rPr>
              <a:t>ma</a:t>
            </a:r>
            <a:r>
              <a:rPr sz="1600" spc="-5" dirty="0">
                <a:latin typeface="Corbel"/>
                <a:cs typeface="Corbel"/>
              </a:rPr>
              <a:t>ris,</a:t>
            </a:r>
            <a:r>
              <a:rPr sz="1600" spc="-50" dirty="0">
                <a:latin typeface="Corbel"/>
                <a:cs typeface="Corbel"/>
              </a:rPr>
              <a:t> </a:t>
            </a:r>
            <a:r>
              <a:rPr sz="1600" spc="-80" dirty="0">
                <a:latin typeface="Corbel"/>
                <a:cs typeface="Corbel"/>
              </a:rPr>
              <a:t>W</a:t>
            </a:r>
            <a:r>
              <a:rPr sz="1600" spc="-10" dirty="0">
                <a:latin typeface="Corbel"/>
                <a:cs typeface="Corbel"/>
              </a:rPr>
              <a:t>.</a:t>
            </a:r>
            <a:r>
              <a:rPr sz="1600" spc="-5" dirty="0">
                <a:latin typeface="Corbel"/>
                <a:cs typeface="Corbel"/>
              </a:rPr>
              <a:t>,</a:t>
            </a:r>
            <a:r>
              <a:rPr sz="1600" spc="25" dirty="0">
                <a:latin typeface="Corbel"/>
                <a:cs typeface="Corbel"/>
              </a:rPr>
              <a:t> </a:t>
            </a:r>
            <a:r>
              <a:rPr sz="1600" spc="-15" dirty="0">
                <a:latin typeface="Corbel"/>
                <a:cs typeface="Corbel"/>
              </a:rPr>
              <a:t>&amp;</a:t>
            </a:r>
            <a:r>
              <a:rPr sz="1600" spc="10" dirty="0">
                <a:latin typeface="Corbel"/>
                <a:cs typeface="Corbel"/>
              </a:rPr>
              <a:t> </a:t>
            </a:r>
            <a:r>
              <a:rPr sz="1600" spc="-20" dirty="0">
                <a:latin typeface="Corbel"/>
                <a:cs typeface="Corbel"/>
              </a:rPr>
              <a:t>M</a:t>
            </a:r>
            <a:r>
              <a:rPr sz="1600" spc="-15" dirty="0">
                <a:latin typeface="Corbel"/>
                <a:cs typeface="Corbel"/>
              </a:rPr>
              <a:t>c</a:t>
            </a:r>
            <a:r>
              <a:rPr sz="1600" spc="-20" dirty="0">
                <a:latin typeface="Corbel"/>
                <a:cs typeface="Corbel"/>
              </a:rPr>
              <a:t>Cam</a:t>
            </a:r>
            <a:r>
              <a:rPr sz="1600" spc="-15" dirty="0">
                <a:latin typeface="Corbel"/>
                <a:cs typeface="Corbel"/>
              </a:rPr>
              <a:t>b</a:t>
            </a:r>
            <a:r>
              <a:rPr sz="1600" spc="-5" dirty="0">
                <a:latin typeface="Corbel"/>
                <a:cs typeface="Corbel"/>
              </a:rPr>
              <a:t>ri</a:t>
            </a:r>
            <a:r>
              <a:rPr sz="1600" spc="-15" dirty="0">
                <a:latin typeface="Corbel"/>
                <a:cs typeface="Corbel"/>
              </a:rPr>
              <a:t>d</a:t>
            </a:r>
            <a:r>
              <a:rPr sz="1600" spc="-10" dirty="0">
                <a:latin typeface="Corbel"/>
                <a:cs typeface="Corbel"/>
              </a:rPr>
              <a:t>g</a:t>
            </a:r>
            <a:r>
              <a:rPr sz="1600" spc="-15" dirty="0">
                <a:latin typeface="Corbel"/>
                <a:cs typeface="Corbel"/>
              </a:rPr>
              <a:t>e</a:t>
            </a:r>
            <a:r>
              <a:rPr sz="1600" spc="-5" dirty="0">
                <a:latin typeface="Corbel"/>
                <a:cs typeface="Corbel"/>
              </a:rPr>
              <a:t>,</a:t>
            </a:r>
            <a:r>
              <a:rPr sz="1600" spc="25" dirty="0">
                <a:latin typeface="Corbel"/>
                <a:cs typeface="Corbel"/>
              </a:rPr>
              <a:t> </a:t>
            </a:r>
            <a:r>
              <a:rPr sz="1600" spc="-10" dirty="0">
                <a:latin typeface="Corbel"/>
                <a:cs typeface="Corbel"/>
              </a:rPr>
              <a:t>J.</a:t>
            </a:r>
            <a:r>
              <a:rPr sz="1600" dirty="0">
                <a:latin typeface="Corbel"/>
                <a:cs typeface="Corbel"/>
              </a:rPr>
              <a:t> </a:t>
            </a:r>
            <a:r>
              <a:rPr sz="1600" spc="-5" dirty="0">
                <a:latin typeface="Corbel"/>
                <a:cs typeface="Corbel"/>
              </a:rPr>
              <a:t>(</a:t>
            </a:r>
            <a:r>
              <a:rPr sz="1600" spc="-45" dirty="0">
                <a:latin typeface="Corbel"/>
                <a:cs typeface="Corbel"/>
              </a:rPr>
              <a:t>2</a:t>
            </a:r>
            <a:r>
              <a:rPr sz="1600" spc="-15" dirty="0">
                <a:latin typeface="Corbel"/>
                <a:cs typeface="Corbel"/>
              </a:rPr>
              <a:t>0</a:t>
            </a:r>
            <a:r>
              <a:rPr sz="1600" spc="-10" dirty="0">
                <a:latin typeface="Corbel"/>
                <a:cs typeface="Corbel"/>
              </a:rPr>
              <a:t>14).</a:t>
            </a:r>
            <a:r>
              <a:rPr sz="1600" spc="-70" dirty="0">
                <a:latin typeface="Corbel"/>
                <a:cs typeface="Corbel"/>
              </a:rPr>
              <a:t> </a:t>
            </a:r>
            <a:r>
              <a:rPr sz="1600" spc="-25" dirty="0">
                <a:latin typeface="Corbel"/>
                <a:cs typeface="Corbel"/>
              </a:rPr>
              <a:t>A</a:t>
            </a:r>
            <a:r>
              <a:rPr sz="1600" spc="-10" dirty="0">
                <a:latin typeface="Corbel"/>
                <a:cs typeface="Corbel"/>
              </a:rPr>
              <a:t>ge</a:t>
            </a:r>
            <a:r>
              <a:rPr sz="1600" spc="10" dirty="0">
                <a:latin typeface="Corbel"/>
                <a:cs typeface="Corbel"/>
              </a:rPr>
              <a:t> </a:t>
            </a:r>
            <a:r>
              <a:rPr sz="1600" spc="-10" dirty="0">
                <a:latin typeface="Corbel"/>
                <a:cs typeface="Corbel"/>
              </a:rPr>
              <a:t>of</a:t>
            </a:r>
            <a:r>
              <a:rPr sz="1600" dirty="0">
                <a:latin typeface="Corbel"/>
                <a:cs typeface="Corbel"/>
              </a:rPr>
              <a:t> </a:t>
            </a:r>
            <a:r>
              <a:rPr sz="1600" spc="-10" dirty="0">
                <a:latin typeface="Corbel"/>
                <a:cs typeface="Corbel"/>
              </a:rPr>
              <a:t>f</a:t>
            </a:r>
            <a:r>
              <a:rPr sz="1600" spc="-5" dirty="0">
                <a:latin typeface="Corbel"/>
                <a:cs typeface="Corbel"/>
              </a:rPr>
              <a:t>ir</a:t>
            </a:r>
            <a:r>
              <a:rPr sz="1600" spc="-10" dirty="0">
                <a:latin typeface="Corbel"/>
                <a:cs typeface="Corbel"/>
              </a:rPr>
              <a:t>st</a:t>
            </a:r>
            <a:r>
              <a:rPr sz="1600" spc="10" dirty="0">
                <a:latin typeface="Corbel"/>
                <a:cs typeface="Corbel"/>
              </a:rPr>
              <a:t> </a:t>
            </a:r>
            <a:r>
              <a:rPr sz="1600" spc="-15" dirty="0">
                <a:latin typeface="Corbel"/>
                <a:cs typeface="Corbel"/>
              </a:rPr>
              <a:t>d</a:t>
            </a:r>
            <a:r>
              <a:rPr sz="1600" spc="-5" dirty="0">
                <a:latin typeface="Corbel"/>
                <a:cs typeface="Corbel"/>
              </a:rPr>
              <a:t>ri</a:t>
            </a:r>
            <a:r>
              <a:rPr sz="1600" spc="-15" dirty="0">
                <a:latin typeface="Corbel"/>
                <a:cs typeface="Corbel"/>
              </a:rPr>
              <a:t>n</a:t>
            </a:r>
            <a:r>
              <a:rPr sz="1600" spc="-10" dirty="0">
                <a:latin typeface="Corbel"/>
                <a:cs typeface="Corbel"/>
              </a:rPr>
              <a:t>ki</a:t>
            </a:r>
            <a:r>
              <a:rPr sz="1600" spc="-15" dirty="0">
                <a:latin typeface="Corbel"/>
                <a:cs typeface="Corbel"/>
              </a:rPr>
              <a:t>n</a:t>
            </a:r>
            <a:r>
              <a:rPr sz="1600" spc="-10" dirty="0">
                <a:latin typeface="Corbel"/>
                <a:cs typeface="Corbel"/>
              </a:rPr>
              <a:t>g</a:t>
            </a:r>
            <a:r>
              <a:rPr sz="1600" spc="45"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15" dirty="0">
                <a:latin typeface="Corbel"/>
                <a:cs typeface="Corbel"/>
              </a:rPr>
              <a:t>ad</a:t>
            </a:r>
            <a:r>
              <a:rPr sz="1600" spc="-10" dirty="0">
                <a:latin typeface="Corbel"/>
                <a:cs typeface="Corbel"/>
              </a:rPr>
              <a:t>ult</a:t>
            </a:r>
            <a:r>
              <a:rPr sz="1600" spc="10" dirty="0">
                <a:latin typeface="Corbel"/>
                <a:cs typeface="Corbel"/>
              </a:rPr>
              <a:t> </a:t>
            </a:r>
            <a:r>
              <a:rPr sz="1600" spc="-15" dirty="0">
                <a:latin typeface="Corbel"/>
                <a:cs typeface="Corbel"/>
              </a:rPr>
              <a:t>a</a:t>
            </a:r>
            <a:r>
              <a:rPr sz="1600" spc="-5" dirty="0">
                <a:latin typeface="Corbel"/>
                <a:cs typeface="Corbel"/>
              </a:rPr>
              <a:t>l</a:t>
            </a:r>
            <a:r>
              <a:rPr sz="1600" spc="-15" dirty="0">
                <a:latin typeface="Corbel"/>
                <a:cs typeface="Corbel"/>
              </a:rPr>
              <a:t>c</a:t>
            </a:r>
            <a:r>
              <a:rPr sz="1600" spc="-10" dirty="0">
                <a:latin typeface="Corbel"/>
                <a:cs typeface="Corbel"/>
              </a:rPr>
              <a:t>ohol</a:t>
            </a:r>
            <a:r>
              <a:rPr sz="1600" spc="25" dirty="0">
                <a:latin typeface="Corbel"/>
                <a:cs typeface="Corbel"/>
              </a:rPr>
              <a:t> </a:t>
            </a:r>
            <a:r>
              <a:rPr sz="1600" spc="-10" dirty="0">
                <a:latin typeface="Corbel"/>
                <a:cs typeface="Corbel"/>
              </a:rPr>
              <a:t>p</a:t>
            </a:r>
            <a:r>
              <a:rPr sz="1600" spc="-5" dirty="0">
                <a:latin typeface="Corbel"/>
                <a:cs typeface="Corbel"/>
              </a:rPr>
              <a:t>r</a:t>
            </a:r>
            <a:r>
              <a:rPr sz="1600" spc="-10" dirty="0">
                <a:latin typeface="Corbel"/>
                <a:cs typeface="Corbel"/>
              </a:rPr>
              <a:t>o</a:t>
            </a:r>
            <a:r>
              <a:rPr sz="1600" spc="-15" dirty="0">
                <a:latin typeface="Corbel"/>
                <a:cs typeface="Corbel"/>
              </a:rPr>
              <a:t>b</a:t>
            </a:r>
            <a:r>
              <a:rPr sz="1600" spc="-5" dirty="0">
                <a:latin typeface="Corbel"/>
                <a:cs typeface="Corbel"/>
              </a:rPr>
              <a:t>l</a:t>
            </a:r>
            <a:r>
              <a:rPr sz="1600" spc="-15" dirty="0">
                <a:latin typeface="Corbel"/>
                <a:cs typeface="Corbel"/>
              </a:rPr>
              <a:t>e</a:t>
            </a:r>
            <a:r>
              <a:rPr sz="1600" spc="-20" dirty="0">
                <a:latin typeface="Corbel"/>
                <a:cs typeface="Corbel"/>
              </a:rPr>
              <a:t>m</a:t>
            </a:r>
            <a:r>
              <a:rPr sz="1600" spc="-10" dirty="0">
                <a:latin typeface="Corbel"/>
                <a:cs typeface="Corbel"/>
              </a:rPr>
              <a:t>s:</a:t>
            </a:r>
            <a:r>
              <a:rPr sz="1600" spc="-5" dirty="0">
                <a:latin typeface="Corbel"/>
                <a:cs typeface="Corbel"/>
              </a:rPr>
              <a:t> </a:t>
            </a:r>
            <a:r>
              <a:rPr sz="1600" spc="-15" dirty="0">
                <a:latin typeface="Corbel"/>
                <a:cs typeface="Corbel"/>
              </a:rPr>
              <a:t>S</a:t>
            </a:r>
            <a:r>
              <a:rPr sz="1600" spc="-10" dirty="0">
                <a:latin typeface="Corbel"/>
                <a:cs typeface="Corbel"/>
              </a:rPr>
              <a:t>ys</a:t>
            </a:r>
            <a:r>
              <a:rPr sz="1600" spc="-15" dirty="0">
                <a:latin typeface="Corbel"/>
                <a:cs typeface="Corbel"/>
              </a:rPr>
              <a:t>temat</a:t>
            </a:r>
            <a:r>
              <a:rPr sz="1600" spc="-10" dirty="0">
                <a:latin typeface="Corbel"/>
                <a:cs typeface="Corbel"/>
              </a:rPr>
              <a:t>ic</a:t>
            </a:r>
            <a:r>
              <a:rPr sz="1600" spc="35" dirty="0">
                <a:latin typeface="Corbel"/>
                <a:cs typeface="Corbel"/>
              </a:rPr>
              <a:t> </a:t>
            </a:r>
            <a:r>
              <a:rPr sz="1600" spc="-5" dirty="0">
                <a:latin typeface="Corbel"/>
                <a:cs typeface="Corbel"/>
              </a:rPr>
              <a:t>r</a:t>
            </a:r>
            <a:r>
              <a:rPr sz="1600" spc="-25" dirty="0">
                <a:latin typeface="Corbel"/>
                <a:cs typeface="Corbel"/>
              </a:rPr>
              <a:t>e</a:t>
            </a:r>
            <a:r>
              <a:rPr sz="1600" spc="-20" dirty="0">
                <a:latin typeface="Corbel"/>
                <a:cs typeface="Corbel"/>
              </a:rPr>
              <a:t>v</a:t>
            </a:r>
            <a:r>
              <a:rPr sz="1600" spc="-5" dirty="0">
                <a:latin typeface="Corbel"/>
                <a:cs typeface="Corbel"/>
              </a:rPr>
              <a:t>i</a:t>
            </a:r>
            <a:r>
              <a:rPr sz="1600" spc="-15" dirty="0">
                <a:latin typeface="Corbel"/>
                <a:cs typeface="Corbel"/>
              </a:rPr>
              <a:t>ew</a:t>
            </a:r>
            <a:r>
              <a:rPr sz="1600" spc="30" dirty="0">
                <a:latin typeface="Corbel"/>
                <a:cs typeface="Corbel"/>
              </a:rPr>
              <a:t> </a:t>
            </a:r>
            <a:r>
              <a:rPr sz="1600" spc="-10" dirty="0">
                <a:latin typeface="Corbel"/>
                <a:cs typeface="Corbel"/>
              </a:rPr>
              <a:t>of</a:t>
            </a:r>
            <a:r>
              <a:rPr sz="1600" dirty="0">
                <a:latin typeface="Corbel"/>
                <a:cs typeface="Corbel"/>
              </a:rPr>
              <a:t> </a:t>
            </a:r>
            <a:r>
              <a:rPr sz="1600" spc="-5" dirty="0">
                <a:latin typeface="Corbel"/>
                <a:cs typeface="Corbel"/>
              </a:rPr>
              <a:t>pr</a:t>
            </a:r>
            <a:r>
              <a:rPr sz="1600" spc="-10" dirty="0">
                <a:latin typeface="Corbel"/>
                <a:cs typeface="Corbel"/>
              </a:rPr>
              <a:t>osp</a:t>
            </a:r>
            <a:r>
              <a:rPr sz="1600" spc="-15" dirty="0">
                <a:latin typeface="Corbel"/>
                <a:cs typeface="Corbel"/>
              </a:rPr>
              <a:t>ect</a:t>
            </a:r>
            <a:r>
              <a:rPr sz="1600" spc="-5" dirty="0">
                <a:latin typeface="Corbel"/>
                <a:cs typeface="Corbel"/>
              </a:rPr>
              <a:t>i</a:t>
            </a:r>
            <a:r>
              <a:rPr sz="1600" spc="-20" dirty="0">
                <a:latin typeface="Corbel"/>
                <a:cs typeface="Corbel"/>
              </a:rPr>
              <a:t>v</a:t>
            </a:r>
            <a:r>
              <a:rPr sz="1600" spc="-10" dirty="0">
                <a:latin typeface="Corbel"/>
                <a:cs typeface="Corbel"/>
              </a:rPr>
              <a:t>e</a:t>
            </a:r>
            <a:r>
              <a:rPr sz="1600" spc="25" dirty="0">
                <a:latin typeface="Corbel"/>
                <a:cs typeface="Corbel"/>
              </a:rPr>
              <a:t> </a:t>
            </a:r>
            <a:r>
              <a:rPr sz="1600" spc="-15" dirty="0">
                <a:latin typeface="Corbel"/>
                <a:cs typeface="Corbel"/>
              </a:rPr>
              <a:t>c</a:t>
            </a:r>
            <a:r>
              <a:rPr sz="1600" spc="-10" dirty="0">
                <a:latin typeface="Corbel"/>
                <a:cs typeface="Corbel"/>
              </a:rPr>
              <a:t>oho</a:t>
            </a:r>
            <a:r>
              <a:rPr sz="1600" spc="-5" dirty="0">
                <a:latin typeface="Corbel"/>
                <a:cs typeface="Corbel"/>
              </a:rPr>
              <a:t>r</a:t>
            </a:r>
            <a:r>
              <a:rPr sz="1600" spc="-10" dirty="0">
                <a:latin typeface="Corbel"/>
                <a:cs typeface="Corbel"/>
              </a:rPr>
              <a:t>t</a:t>
            </a:r>
            <a:r>
              <a:rPr sz="1600" dirty="0">
                <a:latin typeface="Corbel"/>
                <a:cs typeface="Corbel"/>
              </a:rPr>
              <a:t> </a:t>
            </a:r>
            <a:r>
              <a:rPr sz="1600" spc="-10" dirty="0">
                <a:latin typeface="Corbel"/>
                <a:cs typeface="Corbel"/>
              </a:rPr>
              <a:t>s</a:t>
            </a:r>
            <a:r>
              <a:rPr sz="1600" spc="-15" dirty="0">
                <a:latin typeface="Corbel"/>
                <a:cs typeface="Corbel"/>
              </a:rPr>
              <a:t>t</a:t>
            </a:r>
            <a:r>
              <a:rPr sz="1600" spc="-10" dirty="0">
                <a:latin typeface="Corbel"/>
                <a:cs typeface="Corbel"/>
              </a:rPr>
              <a:t>u</a:t>
            </a:r>
            <a:r>
              <a:rPr sz="1600" spc="-15" dirty="0">
                <a:latin typeface="Corbel"/>
                <a:cs typeface="Corbel"/>
              </a:rPr>
              <a:t>d</a:t>
            </a:r>
            <a:r>
              <a:rPr sz="1600" spc="-5" dirty="0">
                <a:latin typeface="Corbel"/>
                <a:cs typeface="Corbel"/>
              </a:rPr>
              <a:t>i</a:t>
            </a:r>
            <a:r>
              <a:rPr sz="1600" spc="-15" dirty="0">
                <a:latin typeface="Corbel"/>
                <a:cs typeface="Corbel"/>
              </a:rPr>
              <a:t>e</a:t>
            </a:r>
            <a:r>
              <a:rPr sz="1600" spc="-10" dirty="0">
                <a:latin typeface="Corbel"/>
                <a:cs typeface="Corbel"/>
              </a:rPr>
              <a:t>s.</a:t>
            </a:r>
            <a:r>
              <a:rPr sz="1600" spc="25" dirty="0">
                <a:latin typeface="Corbel"/>
                <a:cs typeface="Corbel"/>
              </a:rPr>
              <a:t> </a:t>
            </a:r>
            <a:r>
              <a:rPr sz="1600" i="1" spc="-15" dirty="0">
                <a:latin typeface="Corbel"/>
                <a:cs typeface="Corbel"/>
              </a:rPr>
              <a:t>Jour</a:t>
            </a:r>
            <a:r>
              <a:rPr sz="1600" i="1" spc="-10" dirty="0">
                <a:latin typeface="Corbel"/>
                <a:cs typeface="Corbel"/>
              </a:rPr>
              <a:t>n</a:t>
            </a:r>
            <a:r>
              <a:rPr sz="1600" i="1" spc="-15" dirty="0">
                <a:latin typeface="Corbel"/>
                <a:cs typeface="Corbel"/>
              </a:rPr>
              <a:t>a</a:t>
            </a:r>
            <a:r>
              <a:rPr sz="1600" i="1" spc="-5" dirty="0">
                <a:latin typeface="Corbel"/>
                <a:cs typeface="Corbel"/>
              </a:rPr>
              <a:t>l</a:t>
            </a:r>
            <a:r>
              <a:rPr sz="1600" i="1" spc="40" dirty="0">
                <a:latin typeface="Corbel"/>
                <a:cs typeface="Corbel"/>
              </a:rPr>
              <a:t> </a:t>
            </a:r>
            <a:r>
              <a:rPr sz="1600" i="1" spc="-15" dirty="0">
                <a:latin typeface="Corbel"/>
                <a:cs typeface="Corbel"/>
              </a:rPr>
              <a:t>o</a:t>
            </a:r>
            <a:r>
              <a:rPr sz="1600" i="1" spc="-5" dirty="0">
                <a:latin typeface="Corbel"/>
                <a:cs typeface="Corbel"/>
              </a:rPr>
              <a:t>f</a:t>
            </a:r>
            <a:r>
              <a:rPr sz="1600" i="1" spc="5" dirty="0">
                <a:latin typeface="Corbel"/>
                <a:cs typeface="Corbel"/>
              </a:rPr>
              <a:t> </a:t>
            </a:r>
            <a:r>
              <a:rPr sz="1600" i="1" spc="-10" dirty="0">
                <a:latin typeface="Corbel"/>
                <a:cs typeface="Corbel"/>
              </a:rPr>
              <a:t>E</a:t>
            </a:r>
            <a:r>
              <a:rPr sz="1600" i="1" spc="-20" dirty="0">
                <a:latin typeface="Corbel"/>
                <a:cs typeface="Corbel"/>
              </a:rPr>
              <a:t>p</a:t>
            </a:r>
            <a:r>
              <a:rPr sz="1600" i="1" spc="-15" dirty="0">
                <a:latin typeface="Corbel"/>
                <a:cs typeface="Corbel"/>
              </a:rPr>
              <a:t>id</a:t>
            </a:r>
            <a:r>
              <a:rPr sz="1600" i="1" spc="-10" dirty="0">
                <a:latin typeface="Corbel"/>
                <a:cs typeface="Corbel"/>
              </a:rPr>
              <a:t>e</a:t>
            </a:r>
            <a:r>
              <a:rPr sz="1600" i="1" spc="-20" dirty="0">
                <a:latin typeface="Corbel"/>
                <a:cs typeface="Corbel"/>
              </a:rPr>
              <a:t>m</a:t>
            </a:r>
            <a:r>
              <a:rPr sz="1600" i="1" spc="-15" dirty="0">
                <a:latin typeface="Corbel"/>
                <a:cs typeface="Corbel"/>
              </a:rPr>
              <a:t>io</a:t>
            </a:r>
            <a:r>
              <a:rPr sz="1600" i="1" spc="-5" dirty="0">
                <a:latin typeface="Corbel"/>
                <a:cs typeface="Corbel"/>
              </a:rPr>
              <a:t>l</a:t>
            </a:r>
            <a:r>
              <a:rPr sz="1600" i="1" spc="-15" dirty="0">
                <a:latin typeface="Corbel"/>
                <a:cs typeface="Corbel"/>
              </a:rPr>
              <a:t>og</a:t>
            </a:r>
            <a:r>
              <a:rPr sz="1600" i="1" spc="-10" dirty="0">
                <a:latin typeface="Corbel"/>
                <a:cs typeface="Corbel"/>
              </a:rPr>
              <a:t>y</a:t>
            </a:r>
            <a:r>
              <a:rPr sz="1600" i="1" spc="45" dirty="0">
                <a:latin typeface="Corbel"/>
                <a:cs typeface="Corbel"/>
              </a:rPr>
              <a:t> </a:t>
            </a:r>
            <a:r>
              <a:rPr sz="1600" i="1" spc="-15" dirty="0">
                <a:latin typeface="Corbel"/>
                <a:cs typeface="Corbel"/>
              </a:rPr>
              <a:t>a</a:t>
            </a:r>
            <a:r>
              <a:rPr sz="1600" i="1" spc="-10" dirty="0">
                <a:latin typeface="Corbel"/>
                <a:cs typeface="Corbel"/>
              </a:rPr>
              <a:t>nd</a:t>
            </a:r>
            <a:r>
              <a:rPr sz="1600" i="1" spc="-50" dirty="0">
                <a:latin typeface="Corbel"/>
                <a:cs typeface="Corbel"/>
              </a:rPr>
              <a:t> </a:t>
            </a:r>
            <a:r>
              <a:rPr sz="1600" i="1" spc="-35" dirty="0">
                <a:latin typeface="Corbel"/>
                <a:cs typeface="Corbel"/>
              </a:rPr>
              <a:t>C</a:t>
            </a:r>
            <a:r>
              <a:rPr sz="1600" i="1" spc="-20" dirty="0">
                <a:latin typeface="Corbel"/>
                <a:cs typeface="Corbel"/>
              </a:rPr>
              <a:t>ommu</a:t>
            </a:r>
            <a:r>
              <a:rPr sz="1600" i="1" spc="-10" dirty="0">
                <a:latin typeface="Corbel"/>
                <a:cs typeface="Corbel"/>
              </a:rPr>
              <a:t>ni</a:t>
            </a:r>
            <a:r>
              <a:rPr sz="1600" i="1" spc="-15" dirty="0">
                <a:latin typeface="Corbel"/>
                <a:cs typeface="Corbel"/>
              </a:rPr>
              <a:t>t</a:t>
            </a:r>
            <a:r>
              <a:rPr sz="1600" i="1" spc="-10" dirty="0">
                <a:latin typeface="Corbel"/>
                <a:cs typeface="Corbel"/>
              </a:rPr>
              <a:t>y</a:t>
            </a:r>
            <a:r>
              <a:rPr sz="1600" i="1" spc="-5" dirty="0">
                <a:latin typeface="Corbel"/>
                <a:cs typeface="Corbel"/>
              </a:rPr>
              <a:t> </a:t>
            </a:r>
            <a:r>
              <a:rPr sz="1600" i="1" spc="-20" dirty="0">
                <a:latin typeface="Corbel"/>
                <a:cs typeface="Corbel"/>
              </a:rPr>
              <a:t>H</a:t>
            </a:r>
            <a:r>
              <a:rPr sz="1600" i="1" spc="-10" dirty="0">
                <a:latin typeface="Corbel"/>
                <a:cs typeface="Corbel"/>
              </a:rPr>
              <a:t>e</a:t>
            </a:r>
            <a:r>
              <a:rPr sz="1600" i="1" spc="-15" dirty="0">
                <a:latin typeface="Corbel"/>
                <a:cs typeface="Corbel"/>
              </a:rPr>
              <a:t>a</a:t>
            </a:r>
            <a:r>
              <a:rPr sz="1600" i="1" spc="-5" dirty="0">
                <a:latin typeface="Corbel"/>
                <a:cs typeface="Corbel"/>
              </a:rPr>
              <a:t>l</a:t>
            </a:r>
            <a:r>
              <a:rPr sz="1600" i="1" spc="-15" dirty="0">
                <a:latin typeface="Corbel"/>
                <a:cs typeface="Corbel"/>
              </a:rPr>
              <a:t>t</a:t>
            </a:r>
            <a:r>
              <a:rPr sz="1600" i="1" spc="-20" dirty="0">
                <a:latin typeface="Corbel"/>
                <a:cs typeface="Corbel"/>
              </a:rPr>
              <a:t>h</a:t>
            </a:r>
            <a:r>
              <a:rPr sz="1600" i="1" spc="-5" dirty="0">
                <a:latin typeface="Corbel"/>
                <a:cs typeface="Corbel"/>
              </a:rPr>
              <a:t>,</a:t>
            </a:r>
            <a:r>
              <a:rPr sz="1600" i="1" spc="35" dirty="0">
                <a:latin typeface="Corbel"/>
                <a:cs typeface="Corbel"/>
              </a:rPr>
              <a:t> </a:t>
            </a:r>
            <a:r>
              <a:rPr sz="1600" i="1" spc="-20" dirty="0">
                <a:latin typeface="Corbel"/>
                <a:cs typeface="Corbel"/>
              </a:rPr>
              <a:t>6</a:t>
            </a:r>
            <a:r>
              <a:rPr sz="1600" i="1" spc="-10" dirty="0">
                <a:latin typeface="Corbel"/>
                <a:cs typeface="Corbel"/>
              </a:rPr>
              <a:t>8</a:t>
            </a:r>
            <a:r>
              <a:rPr sz="1600" spc="-5" dirty="0">
                <a:latin typeface="Corbel"/>
                <a:cs typeface="Corbel"/>
              </a:rPr>
              <a:t>(</a:t>
            </a:r>
            <a:r>
              <a:rPr sz="1600" spc="-15" dirty="0">
                <a:latin typeface="Corbel"/>
                <a:cs typeface="Corbel"/>
              </a:rPr>
              <a:t>3</a:t>
            </a:r>
            <a:r>
              <a:rPr sz="1600" spc="-5" dirty="0">
                <a:latin typeface="Corbel"/>
                <a:cs typeface="Corbel"/>
              </a:rPr>
              <a:t>),</a:t>
            </a:r>
            <a:r>
              <a:rPr sz="1600" spc="25" dirty="0">
                <a:latin typeface="Corbel"/>
                <a:cs typeface="Corbel"/>
              </a:rPr>
              <a:t> </a:t>
            </a:r>
            <a:r>
              <a:rPr sz="1600" spc="-10" dirty="0">
                <a:latin typeface="Corbel"/>
                <a:cs typeface="Corbel"/>
              </a:rPr>
              <a:t>26</a:t>
            </a:r>
            <a:r>
              <a:rPr sz="1600" spc="-20" dirty="0">
                <a:latin typeface="Corbel"/>
                <a:cs typeface="Corbel"/>
              </a:rPr>
              <a:t>8</a:t>
            </a:r>
            <a:r>
              <a:rPr sz="1600" spc="-15" dirty="0">
                <a:latin typeface="Corbel"/>
                <a:cs typeface="Corbel"/>
              </a:rPr>
              <a:t>-</a:t>
            </a:r>
            <a:r>
              <a:rPr sz="1600" spc="-45" dirty="0">
                <a:latin typeface="Corbel"/>
                <a:cs typeface="Corbel"/>
              </a:rPr>
              <a:t>27</a:t>
            </a:r>
            <a:r>
              <a:rPr sz="1600" spc="-10" dirty="0">
                <a:latin typeface="Corbel"/>
                <a:cs typeface="Corbel"/>
              </a:rPr>
              <a:t>4.</a:t>
            </a:r>
            <a:endParaRPr sz="1600">
              <a:latin typeface="Corbel"/>
              <a:cs typeface="Corbel"/>
            </a:endParaRPr>
          </a:p>
          <a:p>
            <a:pPr marL="169545" marR="49530" indent="-156845">
              <a:lnSpc>
                <a:spcPts val="1730"/>
              </a:lnSpc>
              <a:spcBef>
                <a:spcPts val="800"/>
              </a:spcBef>
              <a:buFont typeface="Arial"/>
              <a:buChar char="•"/>
              <a:tabLst>
                <a:tab pos="170180" algn="l"/>
              </a:tabLst>
            </a:pPr>
            <a:r>
              <a:rPr sz="1600" spc="-15" dirty="0">
                <a:latin typeface="Corbel"/>
                <a:cs typeface="Corbel"/>
              </a:rPr>
              <a:t>Mc</a:t>
            </a:r>
            <a:r>
              <a:rPr sz="1600" spc="-20" dirty="0">
                <a:latin typeface="Corbel"/>
                <a:cs typeface="Corbel"/>
              </a:rPr>
              <a:t>C</a:t>
            </a:r>
            <a:r>
              <a:rPr sz="1600" spc="-5" dirty="0">
                <a:latin typeface="Corbel"/>
                <a:cs typeface="Corbel"/>
              </a:rPr>
              <a:t>r</a:t>
            </a:r>
            <a:r>
              <a:rPr sz="1600" spc="-15" dirty="0">
                <a:latin typeface="Corbel"/>
                <a:cs typeface="Corbel"/>
              </a:rPr>
              <a:t>ad</a:t>
            </a:r>
            <a:r>
              <a:rPr sz="1600" spc="-70" dirty="0">
                <a:latin typeface="Corbel"/>
                <a:cs typeface="Corbel"/>
              </a:rPr>
              <a:t>y</a:t>
            </a:r>
            <a:r>
              <a:rPr sz="1600" spc="-5" dirty="0">
                <a:latin typeface="Corbel"/>
                <a:cs typeface="Corbel"/>
              </a:rPr>
              <a:t>,</a:t>
            </a:r>
            <a:r>
              <a:rPr sz="1600" spc="35" dirty="0">
                <a:latin typeface="Corbel"/>
                <a:cs typeface="Corbel"/>
              </a:rPr>
              <a:t> </a:t>
            </a:r>
            <a:r>
              <a:rPr sz="1600" spc="-10" dirty="0">
                <a:latin typeface="Corbel"/>
                <a:cs typeface="Corbel"/>
              </a:rPr>
              <a:t>B.</a:t>
            </a:r>
            <a:r>
              <a:rPr sz="1600" dirty="0">
                <a:latin typeface="Corbel"/>
                <a:cs typeface="Corbel"/>
              </a:rPr>
              <a:t> </a:t>
            </a:r>
            <a:r>
              <a:rPr sz="1600" spc="-5" dirty="0">
                <a:latin typeface="Corbel"/>
                <a:cs typeface="Corbel"/>
              </a:rPr>
              <a:t>(</a:t>
            </a:r>
            <a:r>
              <a:rPr sz="1600" spc="-50" dirty="0">
                <a:latin typeface="Corbel"/>
                <a:cs typeface="Corbel"/>
              </a:rPr>
              <a:t>2</a:t>
            </a:r>
            <a:r>
              <a:rPr sz="1600" spc="-15" dirty="0">
                <a:latin typeface="Corbel"/>
                <a:cs typeface="Corbel"/>
              </a:rPr>
              <a:t>00</a:t>
            </a:r>
            <a:r>
              <a:rPr sz="1600" spc="-10" dirty="0">
                <a:latin typeface="Corbel"/>
                <a:cs typeface="Corbel"/>
              </a:rPr>
              <a:t>6)</a:t>
            </a:r>
            <a:r>
              <a:rPr sz="1600" spc="15" dirty="0">
                <a:latin typeface="Corbel"/>
                <a:cs typeface="Corbel"/>
              </a:rPr>
              <a:t> </a:t>
            </a:r>
            <a:r>
              <a:rPr sz="1600" spc="-15" dirty="0">
                <a:latin typeface="Corbel"/>
                <a:cs typeface="Corbel"/>
              </a:rPr>
              <a:t>Fam</a:t>
            </a:r>
            <a:r>
              <a:rPr sz="1600" spc="-5" dirty="0">
                <a:latin typeface="Corbel"/>
                <a:cs typeface="Corbel"/>
              </a:rPr>
              <a:t>ily</a:t>
            </a:r>
            <a:r>
              <a:rPr sz="1600" spc="30" dirty="0">
                <a:latin typeface="Corbel"/>
                <a:cs typeface="Corbel"/>
              </a:rPr>
              <a:t> </a:t>
            </a:r>
            <a:r>
              <a:rPr sz="1600" spc="-15" dirty="0">
                <a:latin typeface="Corbel"/>
                <a:cs typeface="Corbel"/>
              </a:rPr>
              <a:t>an</a:t>
            </a:r>
            <a:r>
              <a:rPr sz="1600" spc="-10" dirty="0">
                <a:latin typeface="Corbel"/>
                <a:cs typeface="Corbel"/>
              </a:rPr>
              <a:t>d</a:t>
            </a:r>
            <a:r>
              <a:rPr sz="1600" spc="20" dirty="0">
                <a:latin typeface="Corbel"/>
                <a:cs typeface="Corbel"/>
              </a:rPr>
              <a:t> </a:t>
            </a:r>
            <a:r>
              <a:rPr sz="1600" spc="-10" dirty="0">
                <a:latin typeface="Corbel"/>
                <a:cs typeface="Corbel"/>
              </a:rPr>
              <a:t>o</a:t>
            </a:r>
            <a:r>
              <a:rPr sz="1600" spc="-15" dirty="0">
                <a:latin typeface="Corbel"/>
                <a:cs typeface="Corbel"/>
              </a:rPr>
              <a:t>t</a:t>
            </a:r>
            <a:r>
              <a:rPr sz="1600" spc="-10" dirty="0">
                <a:latin typeface="Corbel"/>
                <a:cs typeface="Corbel"/>
              </a:rPr>
              <a:t>h</a:t>
            </a:r>
            <a:r>
              <a:rPr sz="1600" spc="-15" dirty="0">
                <a:latin typeface="Corbel"/>
                <a:cs typeface="Corbel"/>
              </a:rPr>
              <a:t>e</a:t>
            </a:r>
            <a:r>
              <a:rPr sz="1600" spc="-10" dirty="0">
                <a:latin typeface="Corbel"/>
                <a:cs typeface="Corbel"/>
              </a:rPr>
              <a:t>r</a:t>
            </a:r>
            <a:r>
              <a:rPr sz="1600" spc="5" dirty="0">
                <a:latin typeface="Corbel"/>
                <a:cs typeface="Corbel"/>
              </a:rPr>
              <a:t> </a:t>
            </a:r>
            <a:r>
              <a:rPr sz="1600" spc="-15" dirty="0">
                <a:latin typeface="Corbel"/>
                <a:cs typeface="Corbel"/>
              </a:rPr>
              <a:t>c</a:t>
            </a:r>
            <a:r>
              <a:rPr sz="1600" spc="-10" dirty="0">
                <a:latin typeface="Corbel"/>
                <a:cs typeface="Corbel"/>
              </a:rPr>
              <a:t>lose</a:t>
            </a:r>
            <a:r>
              <a:rPr sz="1600" spc="25" dirty="0">
                <a:latin typeface="Corbel"/>
                <a:cs typeface="Corbel"/>
              </a:rPr>
              <a:t> </a:t>
            </a:r>
            <a:r>
              <a:rPr sz="1600" spc="-5" dirty="0">
                <a:latin typeface="Corbel"/>
                <a:cs typeface="Corbel"/>
              </a:rPr>
              <a:t>r</a:t>
            </a:r>
            <a:r>
              <a:rPr sz="1600" spc="-15" dirty="0">
                <a:latin typeface="Corbel"/>
                <a:cs typeface="Corbel"/>
              </a:rPr>
              <a:t>e</a:t>
            </a:r>
            <a:r>
              <a:rPr sz="1600" spc="-5" dirty="0">
                <a:latin typeface="Corbel"/>
                <a:cs typeface="Corbel"/>
              </a:rPr>
              <a:t>l</a:t>
            </a:r>
            <a:r>
              <a:rPr sz="1600" spc="-15" dirty="0">
                <a:latin typeface="Corbel"/>
                <a:cs typeface="Corbel"/>
              </a:rPr>
              <a:t>at</a:t>
            </a:r>
            <a:r>
              <a:rPr sz="1600" spc="-10" dirty="0">
                <a:latin typeface="Corbel"/>
                <a:cs typeface="Corbel"/>
              </a:rPr>
              <a:t>io</a:t>
            </a:r>
            <a:r>
              <a:rPr sz="1600" spc="-15" dirty="0">
                <a:latin typeface="Corbel"/>
                <a:cs typeface="Corbel"/>
              </a:rPr>
              <a:t>n</a:t>
            </a:r>
            <a:r>
              <a:rPr sz="1600" spc="-10" dirty="0">
                <a:latin typeface="Corbel"/>
                <a:cs typeface="Corbel"/>
              </a:rPr>
              <a:t>ships.</a:t>
            </a:r>
            <a:r>
              <a:rPr sz="1600" spc="25" dirty="0">
                <a:latin typeface="Corbel"/>
                <a:cs typeface="Corbel"/>
              </a:rPr>
              <a:t> </a:t>
            </a:r>
            <a:r>
              <a:rPr sz="1600" spc="-10" dirty="0">
                <a:latin typeface="Corbel"/>
                <a:cs typeface="Corbel"/>
              </a:rPr>
              <a:t>In</a:t>
            </a:r>
            <a:r>
              <a:rPr sz="1600" spc="-85" dirty="0">
                <a:latin typeface="Corbel"/>
                <a:cs typeface="Corbel"/>
              </a:rPr>
              <a:t> </a:t>
            </a:r>
            <a:r>
              <a:rPr sz="1600" spc="-80" dirty="0">
                <a:latin typeface="Corbel"/>
                <a:cs typeface="Corbel"/>
              </a:rPr>
              <a:t>W</a:t>
            </a:r>
            <a:r>
              <a:rPr sz="1600" spc="-10" dirty="0">
                <a:latin typeface="Corbel"/>
                <a:cs typeface="Corbel"/>
              </a:rPr>
              <a:t>.R.</a:t>
            </a:r>
            <a:r>
              <a:rPr sz="1600" spc="35" dirty="0">
                <a:latin typeface="Corbel"/>
                <a:cs typeface="Corbel"/>
              </a:rPr>
              <a:t> </a:t>
            </a:r>
            <a:r>
              <a:rPr sz="1600" spc="-20" dirty="0">
                <a:latin typeface="Corbel"/>
                <a:cs typeface="Corbel"/>
              </a:rPr>
              <a:t>M</a:t>
            </a:r>
            <a:r>
              <a:rPr sz="1600" spc="-5" dirty="0">
                <a:latin typeface="Corbel"/>
                <a:cs typeface="Corbel"/>
              </a:rPr>
              <a:t>ill</a:t>
            </a:r>
            <a:r>
              <a:rPr sz="1600" spc="-15" dirty="0">
                <a:latin typeface="Corbel"/>
                <a:cs typeface="Corbel"/>
              </a:rPr>
              <a:t>e</a:t>
            </a:r>
            <a:r>
              <a:rPr sz="1600" spc="-10" dirty="0">
                <a:latin typeface="Corbel"/>
                <a:cs typeface="Corbel"/>
              </a:rPr>
              <a:t>r</a:t>
            </a:r>
            <a:r>
              <a:rPr sz="1600" spc="20" dirty="0">
                <a:latin typeface="Corbel"/>
                <a:cs typeface="Corbel"/>
              </a:rPr>
              <a:t> </a:t>
            </a:r>
            <a:r>
              <a:rPr sz="1600" spc="-15" dirty="0">
                <a:latin typeface="Corbel"/>
                <a:cs typeface="Corbel"/>
              </a:rPr>
              <a:t>&amp;</a:t>
            </a:r>
            <a:r>
              <a:rPr sz="1600" spc="15" dirty="0">
                <a:latin typeface="Corbel"/>
                <a:cs typeface="Corbel"/>
              </a:rPr>
              <a:t> </a:t>
            </a:r>
            <a:r>
              <a:rPr sz="1600" spc="-20" dirty="0">
                <a:latin typeface="Corbel"/>
                <a:cs typeface="Corbel"/>
              </a:rPr>
              <a:t>K</a:t>
            </a:r>
            <a:r>
              <a:rPr sz="1600" spc="-15" dirty="0">
                <a:latin typeface="Corbel"/>
                <a:cs typeface="Corbel"/>
              </a:rPr>
              <a:t>.M</a:t>
            </a:r>
            <a:r>
              <a:rPr sz="1600" spc="-5" dirty="0">
                <a:latin typeface="Corbel"/>
                <a:cs typeface="Corbel"/>
              </a:rPr>
              <a:t>.</a:t>
            </a:r>
            <a:r>
              <a:rPr sz="1600" spc="-50" dirty="0">
                <a:latin typeface="Corbel"/>
                <a:cs typeface="Corbel"/>
              </a:rPr>
              <a:t> </a:t>
            </a:r>
            <a:r>
              <a:rPr sz="1600" spc="-15" dirty="0">
                <a:latin typeface="Corbel"/>
                <a:cs typeface="Corbel"/>
              </a:rPr>
              <a:t>Ca</a:t>
            </a:r>
            <a:r>
              <a:rPr sz="1600" spc="-5" dirty="0">
                <a:latin typeface="Corbel"/>
                <a:cs typeface="Corbel"/>
              </a:rPr>
              <a:t>rroll, (</a:t>
            </a:r>
            <a:r>
              <a:rPr sz="1600" spc="-15" dirty="0">
                <a:latin typeface="Corbel"/>
                <a:cs typeface="Corbel"/>
              </a:rPr>
              <a:t>Ed</a:t>
            </a:r>
            <a:r>
              <a:rPr sz="1600" spc="-10" dirty="0">
                <a:latin typeface="Corbel"/>
                <a:cs typeface="Corbel"/>
              </a:rPr>
              <a:t>s.</a:t>
            </a:r>
            <a:r>
              <a:rPr sz="1600" spc="-5" dirty="0">
                <a:latin typeface="Corbel"/>
                <a:cs typeface="Corbel"/>
              </a:rPr>
              <a:t>),</a:t>
            </a:r>
            <a:r>
              <a:rPr sz="1600" spc="25" dirty="0">
                <a:latin typeface="Corbel"/>
                <a:cs typeface="Corbel"/>
              </a:rPr>
              <a:t> </a:t>
            </a:r>
            <a:r>
              <a:rPr sz="1600" spc="-45" dirty="0">
                <a:latin typeface="Corbel"/>
                <a:cs typeface="Corbel"/>
              </a:rPr>
              <a:t>R</a:t>
            </a:r>
            <a:r>
              <a:rPr sz="1600" spc="-15" dirty="0">
                <a:latin typeface="Corbel"/>
                <a:cs typeface="Corbel"/>
              </a:rPr>
              <a:t>et</a:t>
            </a:r>
            <a:r>
              <a:rPr sz="1600" spc="-10" dirty="0">
                <a:latin typeface="Corbel"/>
                <a:cs typeface="Corbel"/>
              </a:rPr>
              <a:t>hi</a:t>
            </a:r>
            <a:r>
              <a:rPr sz="1600" spc="-15" dirty="0">
                <a:latin typeface="Corbel"/>
                <a:cs typeface="Corbel"/>
              </a:rPr>
              <a:t>n</a:t>
            </a:r>
            <a:r>
              <a:rPr sz="1600" spc="-10" dirty="0">
                <a:latin typeface="Corbel"/>
                <a:cs typeface="Corbel"/>
              </a:rPr>
              <a:t>ki</a:t>
            </a:r>
            <a:r>
              <a:rPr sz="1600" spc="-15" dirty="0">
                <a:latin typeface="Corbel"/>
                <a:cs typeface="Corbel"/>
              </a:rPr>
              <a:t>n</a:t>
            </a:r>
            <a:r>
              <a:rPr sz="1600" spc="-10" dirty="0">
                <a:latin typeface="Corbel"/>
                <a:cs typeface="Corbel"/>
              </a:rPr>
              <a:t>g</a:t>
            </a:r>
            <a:r>
              <a:rPr sz="1600" spc="-30" dirty="0">
                <a:latin typeface="Corbel"/>
                <a:cs typeface="Corbel"/>
              </a:rPr>
              <a:t> </a:t>
            </a:r>
            <a:r>
              <a:rPr sz="1600" i="1" spc="-10" dirty="0">
                <a:latin typeface="Corbel"/>
                <a:cs typeface="Corbel"/>
              </a:rPr>
              <a:t>S</a:t>
            </a:r>
            <a:r>
              <a:rPr sz="1600" i="1" spc="-15" dirty="0">
                <a:latin typeface="Corbel"/>
                <a:cs typeface="Corbel"/>
              </a:rPr>
              <a:t>u</a:t>
            </a:r>
            <a:r>
              <a:rPr sz="1600" i="1" spc="-10" dirty="0">
                <a:latin typeface="Corbel"/>
                <a:cs typeface="Corbel"/>
              </a:rPr>
              <a:t>bs</a:t>
            </a:r>
            <a:r>
              <a:rPr sz="1600" i="1" spc="-20" dirty="0">
                <a:latin typeface="Corbel"/>
                <a:cs typeface="Corbel"/>
              </a:rPr>
              <a:t>t</a:t>
            </a:r>
            <a:r>
              <a:rPr sz="1600" i="1" spc="-15" dirty="0">
                <a:latin typeface="Corbel"/>
                <a:cs typeface="Corbel"/>
              </a:rPr>
              <a:t>a</a:t>
            </a:r>
            <a:r>
              <a:rPr sz="1600" i="1" spc="-10" dirty="0">
                <a:latin typeface="Corbel"/>
                <a:cs typeface="Corbel"/>
              </a:rPr>
              <a:t>n</a:t>
            </a:r>
            <a:r>
              <a:rPr sz="1600" i="1" spc="-15" dirty="0">
                <a:latin typeface="Corbel"/>
                <a:cs typeface="Corbel"/>
              </a:rPr>
              <a:t>c</a:t>
            </a:r>
            <a:r>
              <a:rPr sz="1600" i="1" spc="-10" dirty="0">
                <a:latin typeface="Corbel"/>
                <a:cs typeface="Corbel"/>
              </a:rPr>
              <a:t>e</a:t>
            </a:r>
            <a:r>
              <a:rPr sz="1600" i="1" spc="-20" dirty="0">
                <a:latin typeface="Corbel"/>
                <a:cs typeface="Corbel"/>
              </a:rPr>
              <a:t> </a:t>
            </a:r>
            <a:r>
              <a:rPr sz="1600" i="1" spc="-40" dirty="0">
                <a:latin typeface="Corbel"/>
                <a:cs typeface="Corbel"/>
              </a:rPr>
              <a:t>A</a:t>
            </a:r>
            <a:r>
              <a:rPr sz="1600" i="1" spc="-10" dirty="0">
                <a:latin typeface="Corbel"/>
                <a:cs typeface="Corbel"/>
              </a:rPr>
              <a:t>b</a:t>
            </a:r>
            <a:r>
              <a:rPr sz="1600" i="1" spc="-15" dirty="0">
                <a:latin typeface="Corbel"/>
                <a:cs typeface="Corbel"/>
              </a:rPr>
              <a:t>u</a:t>
            </a:r>
            <a:r>
              <a:rPr sz="1600" i="1" spc="-10" dirty="0">
                <a:latin typeface="Corbel"/>
                <a:cs typeface="Corbel"/>
              </a:rPr>
              <a:t>se:</a:t>
            </a:r>
            <a:r>
              <a:rPr sz="1600" i="1" spc="-95" dirty="0">
                <a:latin typeface="Corbel"/>
                <a:cs typeface="Corbel"/>
              </a:rPr>
              <a:t> </a:t>
            </a:r>
            <a:r>
              <a:rPr sz="1600" i="1" spc="-20" dirty="0">
                <a:latin typeface="Corbel"/>
                <a:cs typeface="Corbel"/>
              </a:rPr>
              <a:t>Wh</a:t>
            </a:r>
            <a:r>
              <a:rPr sz="1600" i="1" spc="-15" dirty="0">
                <a:latin typeface="Corbel"/>
                <a:cs typeface="Corbel"/>
              </a:rPr>
              <a:t>a</a:t>
            </a:r>
            <a:r>
              <a:rPr sz="1600" i="1" spc="-10" dirty="0">
                <a:latin typeface="Corbel"/>
                <a:cs typeface="Corbel"/>
              </a:rPr>
              <a:t>t</a:t>
            </a:r>
            <a:r>
              <a:rPr sz="1600" i="1" spc="30" dirty="0">
                <a:latin typeface="Corbel"/>
                <a:cs typeface="Corbel"/>
              </a:rPr>
              <a:t> </a:t>
            </a:r>
            <a:r>
              <a:rPr sz="1600" i="1" spc="-20" dirty="0">
                <a:latin typeface="Corbel"/>
                <a:cs typeface="Corbel"/>
              </a:rPr>
              <a:t>th</a:t>
            </a:r>
            <a:r>
              <a:rPr sz="1600" i="1" spc="-10" dirty="0">
                <a:latin typeface="Corbel"/>
                <a:cs typeface="Corbel"/>
              </a:rPr>
              <a:t>e</a:t>
            </a:r>
            <a:r>
              <a:rPr sz="1600" i="1" spc="-40" dirty="0">
                <a:latin typeface="Corbel"/>
                <a:cs typeface="Corbel"/>
              </a:rPr>
              <a:t> </a:t>
            </a:r>
            <a:r>
              <a:rPr sz="1600" i="1" spc="-10" dirty="0">
                <a:latin typeface="Corbel"/>
                <a:cs typeface="Corbel"/>
              </a:rPr>
              <a:t>S</a:t>
            </a:r>
            <a:r>
              <a:rPr sz="1600" i="1" spc="-15" dirty="0">
                <a:latin typeface="Corbel"/>
                <a:cs typeface="Corbel"/>
              </a:rPr>
              <a:t>ci</a:t>
            </a:r>
            <a:r>
              <a:rPr sz="1600" i="1" spc="-10" dirty="0">
                <a:latin typeface="Corbel"/>
                <a:cs typeface="Corbel"/>
              </a:rPr>
              <a:t>en</a:t>
            </a:r>
            <a:r>
              <a:rPr sz="1600" i="1" spc="-15" dirty="0">
                <a:latin typeface="Corbel"/>
                <a:cs typeface="Corbel"/>
              </a:rPr>
              <a:t>c</a:t>
            </a:r>
            <a:r>
              <a:rPr sz="1600" i="1" spc="-10" dirty="0">
                <a:latin typeface="Corbel"/>
                <a:cs typeface="Corbel"/>
              </a:rPr>
              <a:t>e</a:t>
            </a:r>
            <a:r>
              <a:rPr sz="1600" i="1" spc="-65" dirty="0">
                <a:latin typeface="Corbel"/>
                <a:cs typeface="Corbel"/>
              </a:rPr>
              <a:t> </a:t>
            </a:r>
            <a:r>
              <a:rPr sz="1600" i="1" spc="-10" dirty="0">
                <a:latin typeface="Corbel"/>
                <a:cs typeface="Corbel"/>
              </a:rPr>
              <a:t>S</a:t>
            </a:r>
            <a:r>
              <a:rPr sz="1600" i="1" spc="-20" dirty="0">
                <a:latin typeface="Corbel"/>
                <a:cs typeface="Corbel"/>
              </a:rPr>
              <a:t>h</a:t>
            </a:r>
            <a:r>
              <a:rPr sz="1600" i="1" spc="-15" dirty="0">
                <a:latin typeface="Corbel"/>
                <a:cs typeface="Corbel"/>
              </a:rPr>
              <a:t>o</a:t>
            </a:r>
            <a:r>
              <a:rPr sz="1600" i="1" spc="-10" dirty="0">
                <a:latin typeface="Corbel"/>
                <a:cs typeface="Corbel"/>
              </a:rPr>
              <a:t>ws</a:t>
            </a:r>
            <a:r>
              <a:rPr sz="1600" i="1" spc="15" dirty="0">
                <a:latin typeface="Corbel"/>
                <a:cs typeface="Corbel"/>
              </a:rPr>
              <a:t> </a:t>
            </a:r>
            <a:r>
              <a:rPr sz="1600" i="1" spc="-15" dirty="0">
                <a:latin typeface="Corbel"/>
                <a:cs typeface="Corbel"/>
              </a:rPr>
              <a:t>a</a:t>
            </a:r>
            <a:r>
              <a:rPr sz="1600" i="1" spc="-10" dirty="0">
                <a:latin typeface="Corbel"/>
                <a:cs typeface="Corbel"/>
              </a:rPr>
              <a:t>nd</a:t>
            </a:r>
            <a:r>
              <a:rPr sz="1600" i="1" spc="-70" dirty="0">
                <a:latin typeface="Corbel"/>
                <a:cs typeface="Corbel"/>
              </a:rPr>
              <a:t> </a:t>
            </a:r>
            <a:r>
              <a:rPr sz="1600" i="1" spc="-20" dirty="0">
                <a:latin typeface="Corbel"/>
                <a:cs typeface="Corbel"/>
              </a:rPr>
              <a:t>Wh</a:t>
            </a:r>
            <a:r>
              <a:rPr sz="1600" i="1" spc="-15" dirty="0">
                <a:latin typeface="Corbel"/>
                <a:cs typeface="Corbel"/>
              </a:rPr>
              <a:t>a</a:t>
            </a:r>
            <a:r>
              <a:rPr sz="1600" i="1" spc="-10" dirty="0">
                <a:latin typeface="Corbel"/>
                <a:cs typeface="Corbel"/>
              </a:rPr>
              <a:t>t</a:t>
            </a:r>
            <a:r>
              <a:rPr sz="1600" i="1" spc="-75" dirty="0">
                <a:latin typeface="Corbel"/>
                <a:cs typeface="Corbel"/>
              </a:rPr>
              <a:t> </a:t>
            </a:r>
            <a:r>
              <a:rPr sz="1600" i="1" spc="-55" dirty="0">
                <a:latin typeface="Corbel"/>
                <a:cs typeface="Corbel"/>
              </a:rPr>
              <a:t>W</a:t>
            </a:r>
            <a:r>
              <a:rPr sz="1600" i="1" spc="-10" dirty="0">
                <a:latin typeface="Corbel"/>
                <a:cs typeface="Corbel"/>
              </a:rPr>
              <a:t>e</a:t>
            </a:r>
            <a:r>
              <a:rPr sz="1600" i="1" spc="-55" dirty="0">
                <a:latin typeface="Corbel"/>
                <a:cs typeface="Corbel"/>
              </a:rPr>
              <a:t> </a:t>
            </a:r>
            <a:r>
              <a:rPr sz="1600" i="1" spc="-10" dirty="0">
                <a:latin typeface="Corbel"/>
                <a:cs typeface="Corbel"/>
              </a:rPr>
              <a:t>S</a:t>
            </a:r>
            <a:r>
              <a:rPr sz="1600" i="1" spc="-20" dirty="0">
                <a:latin typeface="Corbel"/>
                <a:cs typeface="Corbel"/>
              </a:rPr>
              <a:t>h</a:t>
            </a:r>
            <a:r>
              <a:rPr sz="1600" i="1" spc="-15" dirty="0">
                <a:latin typeface="Corbel"/>
                <a:cs typeface="Corbel"/>
              </a:rPr>
              <a:t>ou</a:t>
            </a:r>
            <a:r>
              <a:rPr sz="1600" i="1" spc="-10" dirty="0">
                <a:latin typeface="Corbel"/>
                <a:cs typeface="Corbel"/>
              </a:rPr>
              <a:t>ld</a:t>
            </a:r>
            <a:r>
              <a:rPr sz="1600" i="1" spc="35" dirty="0">
                <a:latin typeface="Corbel"/>
                <a:cs typeface="Corbel"/>
              </a:rPr>
              <a:t> </a:t>
            </a:r>
            <a:r>
              <a:rPr sz="1600" i="1" spc="-10" dirty="0">
                <a:latin typeface="Corbel"/>
                <a:cs typeface="Corbel"/>
              </a:rPr>
              <a:t>Do</a:t>
            </a:r>
            <a:r>
              <a:rPr sz="1600" i="1" spc="-50" dirty="0">
                <a:latin typeface="Corbel"/>
                <a:cs typeface="Corbel"/>
              </a:rPr>
              <a:t> </a:t>
            </a:r>
            <a:r>
              <a:rPr sz="1600" i="1" spc="-40" dirty="0">
                <a:latin typeface="Corbel"/>
                <a:cs typeface="Corbel"/>
              </a:rPr>
              <a:t>A</a:t>
            </a:r>
            <a:r>
              <a:rPr sz="1600" i="1" spc="-10" dirty="0">
                <a:latin typeface="Corbel"/>
                <a:cs typeface="Corbel"/>
              </a:rPr>
              <a:t>b</a:t>
            </a:r>
            <a:r>
              <a:rPr sz="1600" i="1" spc="-15" dirty="0">
                <a:latin typeface="Corbel"/>
                <a:cs typeface="Corbel"/>
              </a:rPr>
              <a:t>ou</a:t>
            </a:r>
            <a:r>
              <a:rPr sz="1600" i="1" spc="-10" dirty="0">
                <a:latin typeface="Corbel"/>
                <a:cs typeface="Corbel"/>
              </a:rPr>
              <a:t>t</a:t>
            </a:r>
            <a:r>
              <a:rPr sz="1600" i="1" spc="-5" dirty="0">
                <a:latin typeface="Corbel"/>
                <a:cs typeface="Corbel"/>
              </a:rPr>
              <a:t> </a:t>
            </a:r>
            <a:r>
              <a:rPr sz="1600" i="1" spc="-10" dirty="0">
                <a:latin typeface="Corbel"/>
                <a:cs typeface="Corbel"/>
              </a:rPr>
              <a:t>I</a:t>
            </a:r>
            <a:r>
              <a:rPr sz="1600" i="1" spc="-20" dirty="0">
                <a:latin typeface="Corbel"/>
                <a:cs typeface="Corbel"/>
              </a:rPr>
              <a:t>t</a:t>
            </a:r>
            <a:r>
              <a:rPr sz="1600" i="1" spc="-5" dirty="0">
                <a:latin typeface="Corbel"/>
                <a:cs typeface="Corbel"/>
              </a:rPr>
              <a:t>,</a:t>
            </a:r>
            <a:r>
              <a:rPr sz="1600" i="1" spc="25" dirty="0">
                <a:latin typeface="Corbel"/>
                <a:cs typeface="Corbel"/>
              </a:rPr>
              <a:t> </a:t>
            </a:r>
            <a:r>
              <a:rPr sz="1600" spc="-5" dirty="0">
                <a:latin typeface="Corbel"/>
                <a:cs typeface="Corbel"/>
              </a:rPr>
              <a:t>(pp</a:t>
            </a:r>
            <a:r>
              <a:rPr sz="1600" spc="-10" dirty="0">
                <a:latin typeface="Corbel"/>
                <a:cs typeface="Corbel"/>
              </a:rPr>
              <a:t>.166</a:t>
            </a:r>
            <a:r>
              <a:rPr sz="1600" spc="-15" dirty="0">
                <a:latin typeface="Corbel"/>
                <a:cs typeface="Corbel"/>
              </a:rPr>
              <a:t>-</a:t>
            </a:r>
            <a:r>
              <a:rPr sz="1600" spc="-10" dirty="0">
                <a:latin typeface="Corbel"/>
                <a:cs typeface="Corbel"/>
              </a:rPr>
              <a:t>1</a:t>
            </a:r>
            <a:r>
              <a:rPr sz="1600" spc="-20" dirty="0">
                <a:latin typeface="Corbel"/>
                <a:cs typeface="Corbel"/>
              </a:rPr>
              <a:t>8</a:t>
            </a:r>
            <a:r>
              <a:rPr sz="1600" spc="-10" dirty="0">
                <a:latin typeface="Corbel"/>
                <a:cs typeface="Corbel"/>
              </a:rPr>
              <a:t>1). </a:t>
            </a:r>
            <a:r>
              <a:rPr sz="1600" spc="-15" dirty="0">
                <a:latin typeface="Corbel"/>
                <a:cs typeface="Corbel"/>
              </a:rPr>
              <a:t>N</a:t>
            </a:r>
            <a:r>
              <a:rPr sz="1600" spc="-95" dirty="0">
                <a:latin typeface="Corbel"/>
                <a:cs typeface="Corbel"/>
              </a:rPr>
              <a:t>Y</a:t>
            </a:r>
            <a:r>
              <a:rPr sz="1600" spc="-5" dirty="0">
                <a:latin typeface="Corbel"/>
                <a:cs typeface="Corbel"/>
              </a:rPr>
              <a:t>:</a:t>
            </a:r>
            <a:r>
              <a:rPr sz="1600" spc="-60" dirty="0">
                <a:latin typeface="Corbel"/>
                <a:cs typeface="Corbel"/>
              </a:rPr>
              <a:t> </a:t>
            </a:r>
            <a:r>
              <a:rPr sz="1600" spc="-10" dirty="0">
                <a:latin typeface="Corbel"/>
                <a:cs typeface="Corbel"/>
              </a:rPr>
              <a:t>Guilfo</a:t>
            </a:r>
            <a:r>
              <a:rPr sz="1600" spc="-5" dirty="0">
                <a:latin typeface="Corbel"/>
                <a:cs typeface="Corbel"/>
              </a:rPr>
              <a:t>r</a:t>
            </a:r>
            <a:r>
              <a:rPr sz="1600" spc="-15" dirty="0">
                <a:latin typeface="Corbel"/>
                <a:cs typeface="Corbel"/>
              </a:rPr>
              <a:t>d</a:t>
            </a:r>
            <a:r>
              <a:rPr sz="1600" spc="-5" dirty="0">
                <a:latin typeface="Corbel"/>
                <a:cs typeface="Corbel"/>
              </a:rPr>
              <a:t>.</a:t>
            </a:r>
            <a:endParaRPr sz="1600">
              <a:latin typeface="Corbel"/>
              <a:cs typeface="Corbel"/>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71</a:t>
            </a:fld>
            <a:endParaRPr spc="1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6" name="object 6"/>
          <p:cNvSpPr txBox="1"/>
          <p:nvPr/>
        </p:nvSpPr>
        <p:spPr>
          <a:xfrm>
            <a:off x="7183593"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656" y="634960"/>
            <a:ext cx="7576184" cy="5361940"/>
          </a:xfrm>
          <a:prstGeom prst="rect">
            <a:avLst/>
          </a:prstGeom>
        </p:spPr>
        <p:txBody>
          <a:bodyPr vert="horz" wrap="square" lIns="0" tIns="0" rIns="0" bIns="0" rtlCol="0">
            <a:spAutoFit/>
          </a:bodyPr>
          <a:lstStyle/>
          <a:p>
            <a:pPr marL="169545" marR="5080" indent="-156845">
              <a:lnSpc>
                <a:spcPct val="70000"/>
              </a:lnSpc>
              <a:buFont typeface="Arial"/>
              <a:buChar char="•"/>
              <a:tabLst>
                <a:tab pos="170180" algn="l"/>
              </a:tabLst>
            </a:pPr>
            <a:r>
              <a:rPr sz="1500" dirty="0">
                <a:latin typeface="Corbel"/>
                <a:cs typeface="Corbel"/>
              </a:rPr>
              <a:t>McC</a:t>
            </a:r>
            <a:r>
              <a:rPr sz="1500" spc="-5" dirty="0">
                <a:latin typeface="Corbel"/>
                <a:cs typeface="Corbel"/>
              </a:rPr>
              <a:t>r</a:t>
            </a:r>
            <a:r>
              <a:rPr sz="1500" spc="-15" dirty="0">
                <a:latin typeface="Corbel"/>
                <a:cs typeface="Corbel"/>
              </a:rPr>
              <a:t>a</a:t>
            </a:r>
            <a:r>
              <a:rPr sz="1500" spc="-10" dirty="0">
                <a:latin typeface="Corbel"/>
                <a:cs typeface="Corbel"/>
              </a:rPr>
              <a:t>d</a:t>
            </a:r>
            <a:r>
              <a:rPr sz="1500" spc="-50" dirty="0">
                <a:latin typeface="Corbel"/>
                <a:cs typeface="Corbel"/>
              </a:rPr>
              <a:t>y</a:t>
            </a:r>
            <a:r>
              <a:rPr sz="1500" spc="-5" dirty="0">
                <a:latin typeface="Corbel"/>
                <a:cs typeface="Corbel"/>
              </a:rPr>
              <a:t>,</a:t>
            </a:r>
            <a:r>
              <a:rPr sz="1500" spc="10" dirty="0">
                <a:latin typeface="Corbel"/>
                <a:cs typeface="Corbel"/>
              </a:rPr>
              <a:t> </a:t>
            </a:r>
            <a:r>
              <a:rPr sz="1500" spc="-5" dirty="0">
                <a:latin typeface="Corbel"/>
                <a:cs typeface="Corbel"/>
              </a:rPr>
              <a:t>B</a:t>
            </a:r>
            <a:r>
              <a:rPr sz="1500" dirty="0">
                <a:latin typeface="Corbel"/>
                <a:cs typeface="Corbel"/>
              </a:rPr>
              <a:t>.</a:t>
            </a:r>
            <a:r>
              <a:rPr sz="1500" spc="-5" dirty="0">
                <a:latin typeface="Corbel"/>
                <a:cs typeface="Corbel"/>
              </a:rPr>
              <a:t> </a:t>
            </a:r>
            <a:r>
              <a:rPr sz="1500" spc="-15" dirty="0">
                <a:latin typeface="Corbel"/>
                <a:cs typeface="Corbel"/>
              </a:rPr>
              <a:t>(</a:t>
            </a:r>
            <a:r>
              <a:rPr sz="1500" spc="-35" dirty="0">
                <a:latin typeface="Corbel"/>
                <a:cs typeface="Corbel"/>
              </a:rPr>
              <a:t>2</a:t>
            </a:r>
            <a:r>
              <a:rPr sz="1500" spc="-15" dirty="0">
                <a:latin typeface="Corbel"/>
                <a:cs typeface="Corbel"/>
              </a:rPr>
              <a:t>00</a:t>
            </a:r>
            <a:r>
              <a:rPr sz="1500" spc="5" dirty="0">
                <a:latin typeface="Corbel"/>
                <a:cs typeface="Corbel"/>
              </a:rPr>
              <a:t>6</a:t>
            </a:r>
            <a:r>
              <a:rPr sz="1500" spc="-5" dirty="0">
                <a:latin typeface="Corbel"/>
                <a:cs typeface="Corbel"/>
              </a:rPr>
              <a:t>)</a:t>
            </a:r>
            <a:r>
              <a:rPr sz="1500" spc="5" dirty="0">
                <a:latin typeface="Corbel"/>
                <a:cs typeface="Corbel"/>
              </a:rPr>
              <a:t> </a:t>
            </a:r>
            <a:r>
              <a:rPr sz="1500" spc="-5" dirty="0">
                <a:latin typeface="Corbel"/>
                <a:cs typeface="Corbel"/>
              </a:rPr>
              <a:t>Fa</a:t>
            </a:r>
            <a:r>
              <a:rPr sz="1500" spc="-10" dirty="0">
                <a:latin typeface="Corbel"/>
                <a:cs typeface="Corbel"/>
              </a:rPr>
              <a:t>m</a:t>
            </a:r>
            <a:r>
              <a:rPr sz="1500" dirty="0">
                <a:latin typeface="Corbel"/>
                <a:cs typeface="Corbel"/>
              </a:rPr>
              <a:t>ily</a:t>
            </a:r>
            <a:r>
              <a:rPr sz="1500" spc="10" dirty="0">
                <a:latin typeface="Corbel"/>
                <a:cs typeface="Corbel"/>
              </a:rPr>
              <a:t> </a:t>
            </a:r>
            <a:r>
              <a:rPr sz="1500" spc="-15" dirty="0">
                <a:latin typeface="Corbel"/>
                <a:cs typeface="Corbel"/>
              </a:rPr>
              <a:t>a</a:t>
            </a:r>
            <a:r>
              <a:rPr sz="1500" dirty="0">
                <a:latin typeface="Corbel"/>
                <a:cs typeface="Corbel"/>
              </a:rPr>
              <a:t>n</a:t>
            </a:r>
            <a:r>
              <a:rPr sz="1500" spc="-10" dirty="0">
                <a:latin typeface="Corbel"/>
                <a:cs typeface="Corbel"/>
              </a:rPr>
              <a:t>d</a:t>
            </a:r>
            <a:r>
              <a:rPr sz="1500" spc="-15" dirty="0">
                <a:latin typeface="Corbel"/>
                <a:cs typeface="Corbel"/>
              </a:rPr>
              <a:t> </a:t>
            </a:r>
            <a:r>
              <a:rPr sz="1500" dirty="0">
                <a:latin typeface="Corbel"/>
                <a:cs typeface="Corbel"/>
              </a:rPr>
              <a:t>o</a:t>
            </a:r>
            <a:r>
              <a:rPr sz="1500" spc="-5" dirty="0">
                <a:latin typeface="Corbel"/>
                <a:cs typeface="Corbel"/>
              </a:rPr>
              <a:t>t</a:t>
            </a:r>
            <a:r>
              <a:rPr sz="1500" spc="5" dirty="0">
                <a:latin typeface="Corbel"/>
                <a:cs typeface="Corbel"/>
              </a:rPr>
              <a:t>h</a:t>
            </a:r>
            <a:r>
              <a:rPr sz="1500" spc="-15" dirty="0">
                <a:latin typeface="Corbel"/>
                <a:cs typeface="Corbel"/>
              </a:rPr>
              <a:t>e</a:t>
            </a:r>
            <a:r>
              <a:rPr sz="1500" spc="-5" dirty="0">
                <a:latin typeface="Corbel"/>
                <a:cs typeface="Corbel"/>
              </a:rPr>
              <a:t>r</a:t>
            </a:r>
            <a:r>
              <a:rPr sz="1500" spc="10" dirty="0">
                <a:latin typeface="Corbel"/>
                <a:cs typeface="Corbel"/>
              </a:rPr>
              <a:t> </a:t>
            </a:r>
            <a:r>
              <a:rPr sz="1500" dirty="0">
                <a:latin typeface="Corbel"/>
                <a:cs typeface="Corbel"/>
              </a:rPr>
              <a:t>clo</a:t>
            </a:r>
            <a:r>
              <a:rPr sz="1500" spc="5" dirty="0">
                <a:latin typeface="Corbel"/>
                <a:cs typeface="Corbel"/>
              </a:rPr>
              <a:t>s</a:t>
            </a:r>
            <a:r>
              <a:rPr sz="1500" spc="-10" dirty="0">
                <a:latin typeface="Corbel"/>
                <a:cs typeface="Corbel"/>
              </a:rPr>
              <a:t>e</a:t>
            </a:r>
            <a:r>
              <a:rPr sz="1500" spc="-5" dirty="0">
                <a:latin typeface="Corbel"/>
                <a:cs typeface="Corbel"/>
              </a:rPr>
              <a:t> r</a:t>
            </a:r>
            <a:r>
              <a:rPr sz="1500" spc="-15" dirty="0">
                <a:latin typeface="Corbel"/>
                <a:cs typeface="Corbel"/>
              </a:rPr>
              <a:t>e</a:t>
            </a:r>
            <a:r>
              <a:rPr sz="1500" spc="-5" dirty="0">
                <a:latin typeface="Corbel"/>
                <a:cs typeface="Corbel"/>
              </a:rPr>
              <a:t>l</a:t>
            </a:r>
            <a:r>
              <a:rPr sz="1500" spc="-15" dirty="0">
                <a:latin typeface="Corbel"/>
                <a:cs typeface="Corbel"/>
              </a:rPr>
              <a:t>a</a:t>
            </a:r>
            <a:r>
              <a:rPr sz="1500" spc="-5" dirty="0">
                <a:latin typeface="Corbel"/>
                <a:cs typeface="Corbel"/>
              </a:rPr>
              <a:t>t</a:t>
            </a:r>
            <a:r>
              <a:rPr sz="1500" dirty="0">
                <a:latin typeface="Corbel"/>
                <a:cs typeface="Corbel"/>
              </a:rPr>
              <a:t>ion</a:t>
            </a:r>
            <a:r>
              <a:rPr sz="1500" spc="5" dirty="0">
                <a:latin typeface="Corbel"/>
                <a:cs typeface="Corbel"/>
              </a:rPr>
              <a:t>sh</a:t>
            </a:r>
            <a:r>
              <a:rPr sz="1500" spc="-5" dirty="0">
                <a:latin typeface="Corbel"/>
                <a:cs typeface="Corbel"/>
              </a:rPr>
              <a:t>i</a:t>
            </a:r>
            <a:r>
              <a:rPr sz="1500" spc="-15" dirty="0">
                <a:latin typeface="Corbel"/>
                <a:cs typeface="Corbel"/>
              </a:rPr>
              <a:t>p</a:t>
            </a:r>
            <a:r>
              <a:rPr sz="1500" spc="5" dirty="0">
                <a:latin typeface="Corbel"/>
                <a:cs typeface="Corbel"/>
              </a:rPr>
              <a:t>s</a:t>
            </a:r>
            <a:r>
              <a:rPr sz="1500" dirty="0">
                <a:latin typeface="Corbel"/>
                <a:cs typeface="Corbel"/>
              </a:rPr>
              <a:t>.</a:t>
            </a:r>
            <a:r>
              <a:rPr sz="1500" spc="20" dirty="0">
                <a:latin typeface="Corbel"/>
                <a:cs typeface="Corbel"/>
              </a:rPr>
              <a:t> </a:t>
            </a:r>
            <a:r>
              <a:rPr sz="1500" spc="-5" dirty="0">
                <a:latin typeface="Corbel"/>
                <a:cs typeface="Corbel"/>
              </a:rPr>
              <a:t>I</a:t>
            </a:r>
            <a:r>
              <a:rPr sz="1500" dirty="0">
                <a:latin typeface="Corbel"/>
                <a:cs typeface="Corbel"/>
              </a:rPr>
              <a:t>n</a:t>
            </a:r>
            <a:r>
              <a:rPr sz="1500" spc="-95" dirty="0">
                <a:latin typeface="Corbel"/>
                <a:cs typeface="Corbel"/>
              </a:rPr>
              <a:t> </a:t>
            </a:r>
            <a:r>
              <a:rPr sz="1500" spc="-70" dirty="0">
                <a:latin typeface="Corbel"/>
                <a:cs typeface="Corbel"/>
              </a:rPr>
              <a:t>W</a:t>
            </a:r>
            <a:r>
              <a:rPr sz="1500" spc="-5" dirty="0">
                <a:latin typeface="Corbel"/>
                <a:cs typeface="Corbel"/>
              </a:rPr>
              <a:t>.R</a:t>
            </a:r>
            <a:r>
              <a:rPr sz="1500" dirty="0">
                <a:latin typeface="Corbel"/>
                <a:cs typeface="Corbel"/>
              </a:rPr>
              <a:t>.</a:t>
            </a:r>
            <a:r>
              <a:rPr sz="1500" spc="10" dirty="0">
                <a:latin typeface="Corbel"/>
                <a:cs typeface="Corbel"/>
              </a:rPr>
              <a:t> </a:t>
            </a:r>
            <a:r>
              <a:rPr sz="1500" spc="-10" dirty="0">
                <a:latin typeface="Corbel"/>
                <a:cs typeface="Corbel"/>
              </a:rPr>
              <a:t>Mill</a:t>
            </a:r>
            <a:r>
              <a:rPr sz="1500" spc="-15" dirty="0">
                <a:latin typeface="Corbel"/>
                <a:cs typeface="Corbel"/>
              </a:rPr>
              <a:t>e</a:t>
            </a:r>
            <a:r>
              <a:rPr sz="1500" spc="-5" dirty="0">
                <a:latin typeface="Corbel"/>
                <a:cs typeface="Corbel"/>
              </a:rPr>
              <a:t>r</a:t>
            </a:r>
            <a:r>
              <a:rPr sz="1500" spc="10" dirty="0">
                <a:latin typeface="Corbel"/>
                <a:cs typeface="Corbel"/>
              </a:rPr>
              <a:t> </a:t>
            </a:r>
            <a:r>
              <a:rPr sz="1500" dirty="0">
                <a:latin typeface="Corbel"/>
                <a:cs typeface="Corbel"/>
              </a:rPr>
              <a:t>&amp;</a:t>
            </a:r>
            <a:r>
              <a:rPr sz="1500" spc="-10" dirty="0">
                <a:latin typeface="Corbel"/>
                <a:cs typeface="Corbel"/>
              </a:rPr>
              <a:t> K.</a:t>
            </a:r>
            <a:r>
              <a:rPr sz="1500" spc="-15" dirty="0">
                <a:latin typeface="Corbel"/>
                <a:cs typeface="Corbel"/>
              </a:rPr>
              <a:t>M</a:t>
            </a:r>
            <a:r>
              <a:rPr sz="1500" dirty="0">
                <a:latin typeface="Corbel"/>
                <a:cs typeface="Corbel"/>
              </a:rPr>
              <a:t>.</a:t>
            </a:r>
            <a:r>
              <a:rPr sz="1500" spc="-50" dirty="0">
                <a:latin typeface="Corbel"/>
                <a:cs typeface="Corbel"/>
              </a:rPr>
              <a:t> </a:t>
            </a:r>
            <a:r>
              <a:rPr sz="1500" dirty="0">
                <a:latin typeface="Corbel"/>
                <a:cs typeface="Corbel"/>
              </a:rPr>
              <a:t>C</a:t>
            </a:r>
            <a:r>
              <a:rPr sz="1500" spc="-15" dirty="0">
                <a:latin typeface="Corbel"/>
                <a:cs typeface="Corbel"/>
              </a:rPr>
              <a:t>a</a:t>
            </a:r>
            <a:r>
              <a:rPr sz="1500" spc="-5" dirty="0">
                <a:latin typeface="Corbel"/>
                <a:cs typeface="Corbel"/>
              </a:rPr>
              <a:t>rr</a:t>
            </a:r>
            <a:r>
              <a:rPr sz="1500" dirty="0">
                <a:latin typeface="Corbel"/>
                <a:cs typeface="Corbel"/>
              </a:rPr>
              <a:t>o</a:t>
            </a:r>
            <a:r>
              <a:rPr sz="1500" spc="-5" dirty="0">
                <a:latin typeface="Corbel"/>
                <a:cs typeface="Corbel"/>
              </a:rPr>
              <a:t>ll,</a:t>
            </a:r>
            <a:r>
              <a:rPr sz="1500" dirty="0">
                <a:latin typeface="Corbel"/>
                <a:cs typeface="Corbel"/>
              </a:rPr>
              <a:t> </a:t>
            </a:r>
            <a:r>
              <a:rPr sz="1500" spc="-15" dirty="0">
                <a:latin typeface="Corbel"/>
                <a:cs typeface="Corbel"/>
              </a:rPr>
              <a:t>(</a:t>
            </a:r>
            <a:r>
              <a:rPr sz="1500" dirty="0">
                <a:latin typeface="Corbel"/>
                <a:cs typeface="Corbel"/>
              </a:rPr>
              <a:t>E</a:t>
            </a:r>
            <a:r>
              <a:rPr sz="1500" spc="-10" dirty="0">
                <a:latin typeface="Corbel"/>
                <a:cs typeface="Corbel"/>
              </a:rPr>
              <a:t>d</a:t>
            </a:r>
            <a:r>
              <a:rPr sz="1500" spc="-5" dirty="0">
                <a:latin typeface="Corbel"/>
                <a:cs typeface="Corbel"/>
              </a:rPr>
              <a:t>s</a:t>
            </a:r>
            <a:r>
              <a:rPr sz="1500" spc="-10" dirty="0">
                <a:latin typeface="Corbel"/>
                <a:cs typeface="Corbel"/>
              </a:rPr>
              <a:t>.</a:t>
            </a:r>
            <a:r>
              <a:rPr sz="1500" spc="-15" dirty="0">
                <a:latin typeface="Corbel"/>
                <a:cs typeface="Corbel"/>
              </a:rPr>
              <a:t>)</a:t>
            </a:r>
            <a:r>
              <a:rPr sz="1500" spc="-5" dirty="0">
                <a:latin typeface="Corbel"/>
                <a:cs typeface="Corbel"/>
              </a:rPr>
              <a:t>, </a:t>
            </a:r>
            <a:r>
              <a:rPr sz="1500" spc="-35" dirty="0">
                <a:latin typeface="Corbel"/>
                <a:cs typeface="Corbel"/>
              </a:rPr>
              <a:t>R</a:t>
            </a:r>
            <a:r>
              <a:rPr sz="1500" spc="-15" dirty="0">
                <a:latin typeface="Corbel"/>
                <a:cs typeface="Corbel"/>
              </a:rPr>
              <a:t>e</a:t>
            </a:r>
            <a:r>
              <a:rPr sz="1500" spc="-5" dirty="0">
                <a:latin typeface="Corbel"/>
                <a:cs typeface="Corbel"/>
              </a:rPr>
              <a:t>t</a:t>
            </a:r>
            <a:r>
              <a:rPr sz="1500" spc="5" dirty="0">
                <a:latin typeface="Corbel"/>
                <a:cs typeface="Corbel"/>
              </a:rPr>
              <a:t>h</a:t>
            </a:r>
            <a:r>
              <a:rPr sz="1500" spc="-5" dirty="0">
                <a:latin typeface="Corbel"/>
                <a:cs typeface="Corbel"/>
              </a:rPr>
              <a:t>i</a:t>
            </a:r>
            <a:r>
              <a:rPr sz="1500" dirty="0">
                <a:latin typeface="Corbel"/>
                <a:cs typeface="Corbel"/>
              </a:rPr>
              <a:t>nking</a:t>
            </a:r>
            <a:r>
              <a:rPr sz="1500" spc="-65" dirty="0">
                <a:latin typeface="Corbel"/>
                <a:cs typeface="Corbel"/>
              </a:rPr>
              <a:t> </a:t>
            </a:r>
            <a:r>
              <a:rPr sz="1500" i="1" spc="-15" dirty="0">
                <a:latin typeface="Corbel"/>
                <a:cs typeface="Corbel"/>
              </a:rPr>
              <a:t>Su</a:t>
            </a:r>
            <a:r>
              <a:rPr sz="1500" i="1" spc="-10" dirty="0">
                <a:latin typeface="Corbel"/>
                <a:cs typeface="Corbel"/>
              </a:rPr>
              <a:t>b</a:t>
            </a:r>
            <a:r>
              <a:rPr sz="1500" i="1" dirty="0">
                <a:latin typeface="Corbel"/>
                <a:cs typeface="Corbel"/>
              </a:rPr>
              <a:t>st</a:t>
            </a:r>
            <a:r>
              <a:rPr sz="1500" i="1" spc="-15" dirty="0">
                <a:latin typeface="Corbel"/>
                <a:cs typeface="Corbel"/>
              </a:rPr>
              <a:t>a</a:t>
            </a:r>
            <a:r>
              <a:rPr sz="1500" i="1" spc="-10" dirty="0">
                <a:latin typeface="Corbel"/>
                <a:cs typeface="Corbel"/>
              </a:rPr>
              <a:t>nc</a:t>
            </a:r>
            <a:r>
              <a:rPr sz="1500" i="1" dirty="0">
                <a:latin typeface="Corbel"/>
                <a:cs typeface="Corbel"/>
              </a:rPr>
              <a:t>e</a:t>
            </a:r>
            <a:r>
              <a:rPr sz="1500" i="1" spc="-25" dirty="0">
                <a:latin typeface="Corbel"/>
                <a:cs typeface="Corbel"/>
              </a:rPr>
              <a:t> </a:t>
            </a:r>
            <a:r>
              <a:rPr sz="1500" i="1" spc="-30" dirty="0">
                <a:latin typeface="Corbel"/>
                <a:cs typeface="Corbel"/>
              </a:rPr>
              <a:t>A</a:t>
            </a:r>
            <a:r>
              <a:rPr sz="1500" i="1" spc="-10" dirty="0">
                <a:latin typeface="Corbel"/>
                <a:cs typeface="Corbel"/>
              </a:rPr>
              <a:t>b</a:t>
            </a:r>
            <a:r>
              <a:rPr sz="1500" i="1" spc="-5" dirty="0">
                <a:latin typeface="Corbel"/>
                <a:cs typeface="Corbel"/>
              </a:rPr>
              <a:t>u</a:t>
            </a:r>
            <a:r>
              <a:rPr sz="1500" i="1" dirty="0">
                <a:latin typeface="Corbel"/>
                <a:cs typeface="Corbel"/>
              </a:rPr>
              <a:t>se</a:t>
            </a:r>
            <a:r>
              <a:rPr sz="1500" i="1" spc="-5" dirty="0">
                <a:latin typeface="Corbel"/>
                <a:cs typeface="Corbel"/>
              </a:rPr>
              <a:t>:</a:t>
            </a:r>
            <a:r>
              <a:rPr sz="1500" i="1" spc="-65" dirty="0">
                <a:latin typeface="Corbel"/>
                <a:cs typeface="Corbel"/>
              </a:rPr>
              <a:t> </a:t>
            </a:r>
            <a:r>
              <a:rPr sz="1500" i="1" spc="-20" dirty="0">
                <a:latin typeface="Corbel"/>
                <a:cs typeface="Corbel"/>
              </a:rPr>
              <a:t>W</a:t>
            </a:r>
            <a:r>
              <a:rPr sz="1500" i="1" spc="-5" dirty="0">
                <a:latin typeface="Corbel"/>
                <a:cs typeface="Corbel"/>
              </a:rPr>
              <a:t>ha</a:t>
            </a:r>
            <a:r>
              <a:rPr sz="1500" i="1" dirty="0">
                <a:latin typeface="Corbel"/>
                <a:cs typeface="Corbel"/>
              </a:rPr>
              <a:t>t</a:t>
            </a:r>
            <a:r>
              <a:rPr sz="1500" i="1" spc="15" dirty="0">
                <a:latin typeface="Corbel"/>
                <a:cs typeface="Corbel"/>
              </a:rPr>
              <a:t> </a:t>
            </a:r>
            <a:r>
              <a:rPr sz="1500" i="1" dirty="0">
                <a:latin typeface="Corbel"/>
                <a:cs typeface="Corbel"/>
              </a:rPr>
              <a:t>t</a:t>
            </a:r>
            <a:r>
              <a:rPr sz="1500" i="1" spc="-5" dirty="0">
                <a:latin typeface="Corbel"/>
                <a:cs typeface="Corbel"/>
              </a:rPr>
              <a:t>h</a:t>
            </a:r>
            <a:r>
              <a:rPr sz="1500" i="1" dirty="0">
                <a:latin typeface="Corbel"/>
                <a:cs typeface="Corbel"/>
              </a:rPr>
              <a:t>e</a:t>
            </a:r>
            <a:r>
              <a:rPr sz="1500" i="1" spc="-50" dirty="0">
                <a:latin typeface="Corbel"/>
                <a:cs typeface="Corbel"/>
              </a:rPr>
              <a:t> </a:t>
            </a:r>
            <a:r>
              <a:rPr sz="1500" i="1" spc="-15" dirty="0">
                <a:latin typeface="Corbel"/>
                <a:cs typeface="Corbel"/>
              </a:rPr>
              <a:t>S</a:t>
            </a:r>
            <a:r>
              <a:rPr sz="1500" i="1" spc="-10" dirty="0">
                <a:latin typeface="Corbel"/>
                <a:cs typeface="Corbel"/>
              </a:rPr>
              <a:t>c</a:t>
            </a:r>
            <a:r>
              <a:rPr sz="1500" i="1" dirty="0">
                <a:latin typeface="Corbel"/>
                <a:cs typeface="Corbel"/>
              </a:rPr>
              <a:t>ie</a:t>
            </a:r>
            <a:r>
              <a:rPr sz="1500" i="1" spc="-10" dirty="0">
                <a:latin typeface="Corbel"/>
                <a:cs typeface="Corbel"/>
              </a:rPr>
              <a:t>nc</a:t>
            </a:r>
            <a:r>
              <a:rPr sz="1500" i="1" dirty="0">
                <a:latin typeface="Corbel"/>
                <a:cs typeface="Corbel"/>
              </a:rPr>
              <a:t>e</a:t>
            </a:r>
            <a:r>
              <a:rPr sz="1500" i="1" spc="-50" dirty="0">
                <a:latin typeface="Corbel"/>
                <a:cs typeface="Corbel"/>
              </a:rPr>
              <a:t> </a:t>
            </a:r>
            <a:r>
              <a:rPr sz="1500" i="1" spc="-15" dirty="0">
                <a:latin typeface="Corbel"/>
                <a:cs typeface="Corbel"/>
              </a:rPr>
              <a:t>S</a:t>
            </a:r>
            <a:r>
              <a:rPr sz="1500" i="1" spc="-5" dirty="0">
                <a:latin typeface="Corbel"/>
                <a:cs typeface="Corbel"/>
              </a:rPr>
              <a:t>how</a:t>
            </a:r>
            <a:r>
              <a:rPr sz="1500" i="1" dirty="0">
                <a:latin typeface="Corbel"/>
                <a:cs typeface="Corbel"/>
              </a:rPr>
              <a:t>s</a:t>
            </a:r>
            <a:r>
              <a:rPr sz="1500" i="1" spc="10" dirty="0">
                <a:latin typeface="Corbel"/>
                <a:cs typeface="Corbel"/>
              </a:rPr>
              <a:t> </a:t>
            </a:r>
            <a:r>
              <a:rPr sz="1500" i="1" spc="-15" dirty="0">
                <a:latin typeface="Corbel"/>
                <a:cs typeface="Corbel"/>
              </a:rPr>
              <a:t>a</a:t>
            </a:r>
            <a:r>
              <a:rPr sz="1500" i="1" spc="-10" dirty="0">
                <a:latin typeface="Corbel"/>
                <a:cs typeface="Corbel"/>
              </a:rPr>
              <a:t>nd</a:t>
            </a:r>
            <a:r>
              <a:rPr sz="1500" i="1" spc="-85" dirty="0">
                <a:latin typeface="Corbel"/>
                <a:cs typeface="Corbel"/>
              </a:rPr>
              <a:t> </a:t>
            </a:r>
            <a:r>
              <a:rPr sz="1500" i="1" spc="-20" dirty="0">
                <a:latin typeface="Corbel"/>
                <a:cs typeface="Corbel"/>
              </a:rPr>
              <a:t>W</a:t>
            </a:r>
            <a:r>
              <a:rPr sz="1500" i="1" spc="-5" dirty="0">
                <a:latin typeface="Corbel"/>
                <a:cs typeface="Corbel"/>
              </a:rPr>
              <a:t>ha</a:t>
            </a:r>
            <a:r>
              <a:rPr sz="1500" i="1" dirty="0">
                <a:latin typeface="Corbel"/>
                <a:cs typeface="Corbel"/>
              </a:rPr>
              <a:t>t</a:t>
            </a:r>
            <a:r>
              <a:rPr sz="1500" i="1" spc="-70" dirty="0">
                <a:latin typeface="Corbel"/>
                <a:cs typeface="Corbel"/>
              </a:rPr>
              <a:t> </a:t>
            </a:r>
            <a:r>
              <a:rPr sz="1500" i="1" spc="-60" dirty="0">
                <a:latin typeface="Corbel"/>
                <a:cs typeface="Corbel"/>
              </a:rPr>
              <a:t>W</a:t>
            </a:r>
            <a:r>
              <a:rPr sz="1500" i="1" dirty="0">
                <a:latin typeface="Corbel"/>
                <a:cs typeface="Corbel"/>
              </a:rPr>
              <a:t>e</a:t>
            </a:r>
            <a:r>
              <a:rPr sz="1500" i="1" spc="-50" dirty="0">
                <a:latin typeface="Corbel"/>
                <a:cs typeface="Corbel"/>
              </a:rPr>
              <a:t> </a:t>
            </a:r>
            <a:r>
              <a:rPr sz="1500" i="1" spc="-15" dirty="0">
                <a:latin typeface="Corbel"/>
                <a:cs typeface="Corbel"/>
              </a:rPr>
              <a:t>S</a:t>
            </a:r>
            <a:r>
              <a:rPr sz="1500" i="1" spc="-5" dirty="0">
                <a:latin typeface="Corbel"/>
                <a:cs typeface="Corbel"/>
              </a:rPr>
              <a:t>ho</a:t>
            </a:r>
            <a:r>
              <a:rPr sz="1500" i="1" spc="-15" dirty="0">
                <a:latin typeface="Corbel"/>
                <a:cs typeface="Corbel"/>
              </a:rPr>
              <a:t>u</a:t>
            </a:r>
            <a:r>
              <a:rPr sz="1500" i="1" spc="-10" dirty="0">
                <a:latin typeface="Corbel"/>
                <a:cs typeface="Corbel"/>
              </a:rPr>
              <a:t>ld</a:t>
            </a:r>
            <a:r>
              <a:rPr sz="1500" i="1" spc="35" dirty="0">
                <a:latin typeface="Corbel"/>
                <a:cs typeface="Corbel"/>
              </a:rPr>
              <a:t> </a:t>
            </a:r>
            <a:r>
              <a:rPr sz="1500" i="1" spc="-5" dirty="0">
                <a:latin typeface="Corbel"/>
                <a:cs typeface="Corbel"/>
              </a:rPr>
              <a:t>D</a:t>
            </a:r>
            <a:r>
              <a:rPr sz="1500" i="1" dirty="0">
                <a:latin typeface="Corbel"/>
                <a:cs typeface="Corbel"/>
              </a:rPr>
              <a:t>o</a:t>
            </a:r>
            <a:r>
              <a:rPr sz="1500" i="1" spc="-45" dirty="0">
                <a:latin typeface="Corbel"/>
                <a:cs typeface="Corbel"/>
              </a:rPr>
              <a:t> </a:t>
            </a:r>
            <a:r>
              <a:rPr sz="1500" i="1" spc="-30" dirty="0">
                <a:latin typeface="Corbel"/>
                <a:cs typeface="Corbel"/>
              </a:rPr>
              <a:t>A</a:t>
            </a:r>
            <a:r>
              <a:rPr sz="1500" i="1" spc="-10" dirty="0">
                <a:latin typeface="Corbel"/>
                <a:cs typeface="Corbel"/>
              </a:rPr>
              <a:t>b</a:t>
            </a:r>
            <a:r>
              <a:rPr sz="1500" i="1" spc="-5" dirty="0">
                <a:latin typeface="Corbel"/>
                <a:cs typeface="Corbel"/>
              </a:rPr>
              <a:t>ou</a:t>
            </a:r>
            <a:r>
              <a:rPr sz="1500" i="1" dirty="0">
                <a:latin typeface="Corbel"/>
                <a:cs typeface="Corbel"/>
              </a:rPr>
              <a:t>t</a:t>
            </a:r>
            <a:r>
              <a:rPr sz="1500" i="1" spc="15" dirty="0">
                <a:latin typeface="Corbel"/>
                <a:cs typeface="Corbel"/>
              </a:rPr>
              <a:t> </a:t>
            </a:r>
            <a:r>
              <a:rPr sz="1500" i="1" spc="-10" dirty="0">
                <a:latin typeface="Corbel"/>
                <a:cs typeface="Corbel"/>
              </a:rPr>
              <a:t>I</a:t>
            </a:r>
            <a:r>
              <a:rPr sz="1500" i="1" spc="-5" dirty="0">
                <a:latin typeface="Corbel"/>
                <a:cs typeface="Corbel"/>
              </a:rPr>
              <a:t>t, </a:t>
            </a:r>
            <a:r>
              <a:rPr sz="1500" spc="-15" dirty="0">
                <a:latin typeface="Corbel"/>
                <a:cs typeface="Corbel"/>
              </a:rPr>
              <a:t>(pp.</a:t>
            </a:r>
            <a:r>
              <a:rPr sz="1500" spc="-5" dirty="0">
                <a:latin typeface="Corbel"/>
                <a:cs typeface="Corbel"/>
              </a:rPr>
              <a:t>1</a:t>
            </a:r>
            <a:r>
              <a:rPr sz="1500" spc="5" dirty="0">
                <a:latin typeface="Corbel"/>
                <a:cs typeface="Corbel"/>
              </a:rPr>
              <a:t>66</a:t>
            </a:r>
            <a:r>
              <a:rPr sz="1500" spc="-5" dirty="0">
                <a:latin typeface="Corbel"/>
                <a:cs typeface="Corbel"/>
              </a:rPr>
              <a:t>- </a:t>
            </a:r>
            <a:r>
              <a:rPr sz="1500" spc="-15" dirty="0">
                <a:latin typeface="Corbel"/>
                <a:cs typeface="Corbel"/>
              </a:rPr>
              <a:t>18</a:t>
            </a:r>
            <a:r>
              <a:rPr sz="1500" spc="-5" dirty="0">
                <a:latin typeface="Corbel"/>
                <a:cs typeface="Corbel"/>
              </a:rPr>
              <a:t>1</a:t>
            </a:r>
            <a:r>
              <a:rPr sz="1500" spc="-10" dirty="0">
                <a:latin typeface="Corbel"/>
                <a:cs typeface="Corbel"/>
              </a:rPr>
              <a:t>)</a:t>
            </a:r>
            <a:r>
              <a:rPr sz="1500" dirty="0">
                <a:latin typeface="Corbel"/>
                <a:cs typeface="Corbel"/>
              </a:rPr>
              <a:t>.</a:t>
            </a:r>
            <a:r>
              <a:rPr sz="1500" spc="20" dirty="0">
                <a:latin typeface="Corbel"/>
                <a:cs typeface="Corbel"/>
              </a:rPr>
              <a:t> </a:t>
            </a:r>
            <a:r>
              <a:rPr sz="1500" spc="-5" dirty="0">
                <a:latin typeface="Corbel"/>
                <a:cs typeface="Corbel"/>
              </a:rPr>
              <a:t>N</a:t>
            </a:r>
            <a:r>
              <a:rPr sz="1500" spc="-90" dirty="0">
                <a:latin typeface="Corbel"/>
                <a:cs typeface="Corbel"/>
              </a:rPr>
              <a:t>Y</a:t>
            </a:r>
            <a:r>
              <a:rPr sz="1500" dirty="0">
                <a:latin typeface="Corbel"/>
                <a:cs typeface="Corbel"/>
              </a:rPr>
              <a:t>:</a:t>
            </a:r>
            <a:r>
              <a:rPr sz="1500" spc="-50" dirty="0">
                <a:latin typeface="Corbel"/>
                <a:cs typeface="Corbel"/>
              </a:rPr>
              <a:t> </a:t>
            </a:r>
            <a:r>
              <a:rPr sz="1500" spc="-5" dirty="0">
                <a:latin typeface="Corbel"/>
                <a:cs typeface="Corbel"/>
              </a:rPr>
              <a:t>Guilf</a:t>
            </a:r>
            <a:r>
              <a:rPr sz="1500" dirty="0">
                <a:latin typeface="Corbel"/>
                <a:cs typeface="Corbel"/>
              </a:rPr>
              <a:t>o</a:t>
            </a:r>
            <a:r>
              <a:rPr sz="1500" spc="-10" dirty="0">
                <a:latin typeface="Corbel"/>
                <a:cs typeface="Corbel"/>
              </a:rPr>
              <a:t>rd.</a:t>
            </a:r>
            <a:endParaRPr sz="1500">
              <a:latin typeface="Corbel"/>
              <a:cs typeface="Corbel"/>
            </a:endParaRPr>
          </a:p>
          <a:p>
            <a:pPr marL="169545" marR="146050" indent="-156845">
              <a:lnSpc>
                <a:spcPct val="70000"/>
              </a:lnSpc>
              <a:spcBef>
                <a:spcPts val="790"/>
              </a:spcBef>
              <a:buFont typeface="Arial"/>
              <a:buChar char="•"/>
              <a:tabLst>
                <a:tab pos="170180" algn="l"/>
              </a:tabLst>
            </a:pPr>
            <a:r>
              <a:rPr sz="1500" spc="-10" dirty="0">
                <a:latin typeface="Corbel"/>
                <a:cs typeface="Corbel"/>
              </a:rPr>
              <a:t>Mi</a:t>
            </a:r>
            <a:r>
              <a:rPr sz="1500" spc="-15" dirty="0">
                <a:latin typeface="Corbel"/>
                <a:cs typeface="Corbel"/>
              </a:rPr>
              <a:t>e</a:t>
            </a:r>
            <a:r>
              <a:rPr sz="1500" dirty="0">
                <a:latin typeface="Corbel"/>
                <a:cs typeface="Corbel"/>
              </a:rPr>
              <a:t>c</a:t>
            </a:r>
            <a:r>
              <a:rPr sz="1500" spc="5" dirty="0">
                <a:latin typeface="Corbel"/>
                <a:cs typeface="Corbel"/>
              </a:rPr>
              <a:t>h</a:t>
            </a:r>
            <a:r>
              <a:rPr sz="1500" spc="-5" dirty="0">
                <a:latin typeface="Corbel"/>
                <a:cs typeface="Corbel"/>
              </a:rPr>
              <a:t>,</a:t>
            </a:r>
            <a:r>
              <a:rPr sz="1500" spc="10" dirty="0">
                <a:latin typeface="Corbel"/>
                <a:cs typeface="Corbel"/>
              </a:rPr>
              <a:t> </a:t>
            </a:r>
            <a:r>
              <a:rPr sz="1500" dirty="0">
                <a:latin typeface="Corbel"/>
                <a:cs typeface="Corbel"/>
              </a:rPr>
              <a:t>R.</a:t>
            </a:r>
            <a:r>
              <a:rPr sz="1500" spc="-10" dirty="0">
                <a:latin typeface="Corbel"/>
                <a:cs typeface="Corbel"/>
              </a:rPr>
              <a:t>A.</a:t>
            </a:r>
            <a:r>
              <a:rPr sz="1500" spc="-5" dirty="0">
                <a:latin typeface="Corbel"/>
                <a:cs typeface="Corbel"/>
              </a:rPr>
              <a:t>,</a:t>
            </a:r>
            <a:r>
              <a:rPr sz="1500" spc="-15" dirty="0">
                <a:latin typeface="Corbel"/>
                <a:cs typeface="Corbel"/>
              </a:rPr>
              <a:t> </a:t>
            </a:r>
            <a:r>
              <a:rPr sz="1500" spc="-10" dirty="0">
                <a:latin typeface="Corbel"/>
                <a:cs typeface="Corbel"/>
              </a:rPr>
              <a:t>J</a:t>
            </a:r>
            <a:r>
              <a:rPr sz="1500" dirty="0">
                <a:latin typeface="Corbel"/>
                <a:cs typeface="Corbel"/>
              </a:rPr>
              <a:t>o</a:t>
            </a:r>
            <a:r>
              <a:rPr sz="1500" spc="5" dirty="0">
                <a:latin typeface="Corbel"/>
                <a:cs typeface="Corbel"/>
              </a:rPr>
              <a:t>h</a:t>
            </a:r>
            <a:r>
              <a:rPr sz="1500" dirty="0">
                <a:latin typeface="Corbel"/>
                <a:cs typeface="Corbel"/>
              </a:rPr>
              <a:t>n</a:t>
            </a:r>
            <a:r>
              <a:rPr sz="1500" spc="5" dirty="0">
                <a:latin typeface="Corbel"/>
                <a:cs typeface="Corbel"/>
              </a:rPr>
              <a:t>s</a:t>
            </a:r>
            <a:r>
              <a:rPr sz="1500" spc="-5" dirty="0">
                <a:latin typeface="Corbel"/>
                <a:cs typeface="Corbel"/>
              </a:rPr>
              <a:t>t</a:t>
            </a:r>
            <a:r>
              <a:rPr sz="1500" dirty="0">
                <a:latin typeface="Corbel"/>
                <a:cs typeface="Corbel"/>
              </a:rPr>
              <a:t>on</a:t>
            </a:r>
            <a:r>
              <a:rPr sz="1500" spc="-5" dirty="0">
                <a:latin typeface="Corbel"/>
                <a:cs typeface="Corbel"/>
              </a:rPr>
              <a:t>,</a:t>
            </a:r>
            <a:r>
              <a:rPr sz="1500" spc="-15" dirty="0">
                <a:latin typeface="Corbel"/>
                <a:cs typeface="Corbel"/>
              </a:rPr>
              <a:t> L</a:t>
            </a:r>
            <a:r>
              <a:rPr sz="1500" spc="-5" dirty="0">
                <a:latin typeface="Corbel"/>
                <a:cs typeface="Corbel"/>
              </a:rPr>
              <a:t>.</a:t>
            </a:r>
            <a:r>
              <a:rPr sz="1500" spc="-35" dirty="0">
                <a:latin typeface="Corbel"/>
                <a:cs typeface="Corbel"/>
              </a:rPr>
              <a:t>D</a:t>
            </a:r>
            <a:r>
              <a:rPr sz="1500" spc="-10" dirty="0">
                <a:latin typeface="Corbel"/>
                <a:cs typeface="Corbel"/>
              </a:rPr>
              <a:t>.</a:t>
            </a:r>
            <a:r>
              <a:rPr sz="1500" spc="-5" dirty="0">
                <a:latin typeface="Corbel"/>
                <a:cs typeface="Corbel"/>
              </a:rPr>
              <a:t>,</a:t>
            </a:r>
            <a:r>
              <a:rPr sz="1500" spc="-50" dirty="0">
                <a:latin typeface="Corbel"/>
                <a:cs typeface="Corbel"/>
              </a:rPr>
              <a:t> </a:t>
            </a:r>
            <a:r>
              <a:rPr sz="1500" spc="-5" dirty="0">
                <a:latin typeface="Corbel"/>
                <a:cs typeface="Corbel"/>
              </a:rPr>
              <a:t>O’</a:t>
            </a:r>
            <a:r>
              <a:rPr sz="1500" spc="-15" dirty="0">
                <a:latin typeface="Corbel"/>
                <a:cs typeface="Corbel"/>
              </a:rPr>
              <a:t>Ma</a:t>
            </a:r>
            <a:r>
              <a:rPr sz="1500" spc="-5" dirty="0">
                <a:latin typeface="Corbel"/>
                <a:cs typeface="Corbel"/>
              </a:rPr>
              <a:t>ll</a:t>
            </a:r>
            <a:r>
              <a:rPr sz="1500" spc="-25" dirty="0">
                <a:latin typeface="Corbel"/>
                <a:cs typeface="Corbel"/>
              </a:rPr>
              <a:t>e</a:t>
            </a:r>
            <a:r>
              <a:rPr sz="1500" spc="-50" dirty="0">
                <a:latin typeface="Corbel"/>
                <a:cs typeface="Corbel"/>
              </a:rPr>
              <a:t>y</a:t>
            </a:r>
            <a:r>
              <a:rPr sz="1500" spc="-5" dirty="0">
                <a:latin typeface="Corbel"/>
                <a:cs typeface="Corbel"/>
              </a:rPr>
              <a:t>,</a:t>
            </a:r>
            <a:r>
              <a:rPr sz="1500" spc="35" dirty="0">
                <a:latin typeface="Corbel"/>
                <a:cs typeface="Corbel"/>
              </a:rPr>
              <a:t> </a:t>
            </a:r>
            <a:r>
              <a:rPr sz="1500" spc="-185" dirty="0">
                <a:latin typeface="Corbel"/>
                <a:cs typeface="Corbel"/>
              </a:rPr>
              <a:t>P</a:t>
            </a:r>
            <a:r>
              <a:rPr sz="1500" spc="-10" dirty="0">
                <a:latin typeface="Corbel"/>
                <a:cs typeface="Corbel"/>
              </a:rPr>
              <a:t>.</a:t>
            </a:r>
            <a:r>
              <a:rPr sz="1500" spc="-15" dirty="0">
                <a:latin typeface="Corbel"/>
                <a:cs typeface="Corbel"/>
              </a:rPr>
              <a:t>M</a:t>
            </a:r>
            <a:r>
              <a:rPr sz="1500" spc="-10" dirty="0">
                <a:latin typeface="Corbel"/>
                <a:cs typeface="Corbel"/>
              </a:rPr>
              <a:t>.</a:t>
            </a:r>
            <a:r>
              <a:rPr sz="1500" spc="-5" dirty="0">
                <a:latin typeface="Corbel"/>
                <a:cs typeface="Corbel"/>
              </a:rPr>
              <a:t>,</a:t>
            </a:r>
            <a:r>
              <a:rPr sz="1500" spc="10" dirty="0">
                <a:latin typeface="Corbel"/>
                <a:cs typeface="Corbel"/>
              </a:rPr>
              <a:t> </a:t>
            </a:r>
            <a:r>
              <a:rPr sz="1500" spc="-5" dirty="0">
                <a:latin typeface="Corbel"/>
                <a:cs typeface="Corbel"/>
              </a:rPr>
              <a:t>B</a:t>
            </a:r>
            <a:r>
              <a:rPr sz="1500" spc="-15" dirty="0">
                <a:latin typeface="Corbel"/>
                <a:cs typeface="Corbel"/>
              </a:rPr>
              <a:t>a</a:t>
            </a:r>
            <a:r>
              <a:rPr sz="1500" dirty="0">
                <a:latin typeface="Corbel"/>
                <a:cs typeface="Corbel"/>
              </a:rPr>
              <a:t>c</a:t>
            </a:r>
            <a:r>
              <a:rPr sz="1500" spc="5" dirty="0">
                <a:latin typeface="Corbel"/>
                <a:cs typeface="Corbel"/>
              </a:rPr>
              <a:t>h</a:t>
            </a:r>
            <a:r>
              <a:rPr sz="1500" spc="-10" dirty="0">
                <a:latin typeface="Corbel"/>
                <a:cs typeface="Corbel"/>
              </a:rPr>
              <a:t>m</a:t>
            </a:r>
            <a:r>
              <a:rPr sz="1500" spc="-15" dirty="0">
                <a:latin typeface="Corbel"/>
                <a:cs typeface="Corbel"/>
              </a:rPr>
              <a:t>a</a:t>
            </a:r>
            <a:r>
              <a:rPr sz="1500" dirty="0">
                <a:latin typeface="Corbel"/>
                <a:cs typeface="Corbel"/>
              </a:rPr>
              <a:t>n</a:t>
            </a:r>
            <a:r>
              <a:rPr sz="1500" spc="-5" dirty="0">
                <a:latin typeface="Corbel"/>
                <a:cs typeface="Corbel"/>
              </a:rPr>
              <a:t>,</a:t>
            </a:r>
            <a:r>
              <a:rPr sz="1500" spc="-40" dirty="0">
                <a:latin typeface="Corbel"/>
                <a:cs typeface="Corbel"/>
              </a:rPr>
              <a:t> </a:t>
            </a:r>
            <a:r>
              <a:rPr sz="1500" spc="-10" dirty="0">
                <a:latin typeface="Corbel"/>
                <a:cs typeface="Corbel"/>
              </a:rPr>
              <a:t>J</a:t>
            </a:r>
            <a:r>
              <a:rPr sz="1500" spc="-5" dirty="0">
                <a:latin typeface="Corbel"/>
                <a:cs typeface="Corbel"/>
              </a:rPr>
              <a:t>.</a:t>
            </a:r>
            <a:r>
              <a:rPr sz="1500" spc="5" dirty="0">
                <a:latin typeface="Corbel"/>
                <a:cs typeface="Corbel"/>
              </a:rPr>
              <a:t>G</a:t>
            </a:r>
            <a:r>
              <a:rPr sz="1500" spc="-10" dirty="0">
                <a:latin typeface="Corbel"/>
                <a:cs typeface="Corbel"/>
              </a:rPr>
              <a:t>.</a:t>
            </a:r>
            <a:r>
              <a:rPr sz="1500" spc="-5" dirty="0">
                <a:latin typeface="Corbel"/>
                <a:cs typeface="Corbel"/>
              </a:rPr>
              <a:t>,</a:t>
            </a:r>
            <a:r>
              <a:rPr sz="1500" spc="-25" dirty="0">
                <a:latin typeface="Corbel"/>
                <a:cs typeface="Corbel"/>
              </a:rPr>
              <a:t> </a:t>
            </a:r>
            <a:r>
              <a:rPr sz="1500" dirty="0">
                <a:latin typeface="Corbel"/>
                <a:cs typeface="Corbel"/>
              </a:rPr>
              <a:t>Sc</a:t>
            </a:r>
            <a:r>
              <a:rPr sz="1500" spc="5" dirty="0">
                <a:latin typeface="Corbel"/>
                <a:cs typeface="Corbel"/>
              </a:rPr>
              <a:t>h</a:t>
            </a:r>
            <a:r>
              <a:rPr sz="1500" spc="-10" dirty="0">
                <a:latin typeface="Corbel"/>
                <a:cs typeface="Corbel"/>
              </a:rPr>
              <a:t>ul</a:t>
            </a:r>
            <a:r>
              <a:rPr sz="1500" spc="-15" dirty="0">
                <a:latin typeface="Corbel"/>
                <a:cs typeface="Corbel"/>
              </a:rPr>
              <a:t>e</a:t>
            </a:r>
            <a:r>
              <a:rPr sz="1500" dirty="0">
                <a:latin typeface="Corbel"/>
                <a:cs typeface="Corbel"/>
              </a:rPr>
              <a:t>n</a:t>
            </a:r>
            <a:r>
              <a:rPr sz="1500" spc="-10" dirty="0">
                <a:latin typeface="Corbel"/>
                <a:cs typeface="Corbel"/>
              </a:rPr>
              <a:t>b</a:t>
            </a:r>
            <a:r>
              <a:rPr sz="1500" spc="-15" dirty="0">
                <a:latin typeface="Corbel"/>
                <a:cs typeface="Corbel"/>
              </a:rPr>
              <a:t>e</a:t>
            </a:r>
            <a:r>
              <a:rPr sz="1500" spc="-5" dirty="0">
                <a:latin typeface="Corbel"/>
                <a:cs typeface="Corbel"/>
              </a:rPr>
              <a:t>r</a:t>
            </a:r>
            <a:r>
              <a:rPr sz="1500" spc="-15" dirty="0">
                <a:latin typeface="Corbel"/>
                <a:cs typeface="Corbel"/>
              </a:rPr>
              <a:t>g</a:t>
            </a:r>
            <a:r>
              <a:rPr sz="1500" spc="-5" dirty="0">
                <a:latin typeface="Corbel"/>
                <a:cs typeface="Corbel"/>
              </a:rPr>
              <a:t>,</a:t>
            </a:r>
            <a:r>
              <a:rPr sz="1500" spc="-40" dirty="0">
                <a:latin typeface="Corbel"/>
                <a:cs typeface="Corbel"/>
              </a:rPr>
              <a:t> </a:t>
            </a:r>
            <a:r>
              <a:rPr sz="1500" spc="-10" dirty="0">
                <a:latin typeface="Corbel"/>
                <a:cs typeface="Corbel"/>
              </a:rPr>
              <a:t>J</a:t>
            </a:r>
            <a:r>
              <a:rPr sz="1500" spc="-5" dirty="0">
                <a:latin typeface="Corbel"/>
                <a:cs typeface="Corbel"/>
              </a:rPr>
              <a:t>.</a:t>
            </a:r>
            <a:r>
              <a:rPr sz="1500" dirty="0">
                <a:latin typeface="Corbel"/>
                <a:cs typeface="Corbel"/>
              </a:rPr>
              <a:t>E</a:t>
            </a:r>
            <a:r>
              <a:rPr sz="1500" spc="-10" dirty="0">
                <a:latin typeface="Corbel"/>
                <a:cs typeface="Corbel"/>
              </a:rPr>
              <a:t>.</a:t>
            </a:r>
            <a:r>
              <a:rPr sz="1500" spc="-5" dirty="0">
                <a:latin typeface="Corbel"/>
                <a:cs typeface="Corbel"/>
              </a:rPr>
              <a:t>,</a:t>
            </a:r>
            <a:r>
              <a:rPr sz="1500" spc="10" dirty="0">
                <a:latin typeface="Corbel"/>
                <a:cs typeface="Corbel"/>
              </a:rPr>
              <a:t> </a:t>
            </a:r>
            <a:r>
              <a:rPr sz="1500" dirty="0">
                <a:latin typeface="Corbel"/>
                <a:cs typeface="Corbel"/>
              </a:rPr>
              <a:t>&amp;</a:t>
            </a:r>
            <a:r>
              <a:rPr sz="1500" spc="-10" dirty="0">
                <a:latin typeface="Corbel"/>
                <a:cs typeface="Corbel"/>
              </a:rPr>
              <a:t> </a:t>
            </a:r>
            <a:r>
              <a:rPr sz="1500" spc="-5" dirty="0">
                <a:latin typeface="Corbel"/>
                <a:cs typeface="Corbel"/>
              </a:rPr>
              <a:t>P</a:t>
            </a:r>
            <a:r>
              <a:rPr sz="1500" spc="-15" dirty="0">
                <a:latin typeface="Corbel"/>
                <a:cs typeface="Corbel"/>
              </a:rPr>
              <a:t>a</a:t>
            </a:r>
            <a:r>
              <a:rPr sz="1500" spc="-5" dirty="0">
                <a:latin typeface="Corbel"/>
                <a:cs typeface="Corbel"/>
              </a:rPr>
              <a:t>tr</a:t>
            </a:r>
            <a:r>
              <a:rPr sz="1500" dirty="0">
                <a:latin typeface="Corbel"/>
                <a:cs typeface="Corbel"/>
              </a:rPr>
              <a:t>ic</a:t>
            </a:r>
            <a:r>
              <a:rPr sz="1500" spc="-10" dirty="0">
                <a:latin typeface="Corbel"/>
                <a:cs typeface="Corbel"/>
              </a:rPr>
              <a:t>k,</a:t>
            </a:r>
            <a:r>
              <a:rPr sz="1500" spc="10" dirty="0">
                <a:latin typeface="Corbel"/>
                <a:cs typeface="Corbel"/>
              </a:rPr>
              <a:t> </a:t>
            </a:r>
            <a:r>
              <a:rPr sz="1500" spc="-15" dirty="0">
                <a:latin typeface="Corbel"/>
                <a:cs typeface="Corbel"/>
              </a:rPr>
              <a:t>M</a:t>
            </a:r>
            <a:r>
              <a:rPr sz="1500" spc="-5" dirty="0">
                <a:latin typeface="Corbel"/>
                <a:cs typeface="Corbel"/>
              </a:rPr>
              <a:t>.</a:t>
            </a:r>
            <a:r>
              <a:rPr sz="1500" dirty="0">
                <a:latin typeface="Corbel"/>
                <a:cs typeface="Corbel"/>
              </a:rPr>
              <a:t>E. </a:t>
            </a:r>
            <a:r>
              <a:rPr sz="1500" spc="-15" dirty="0">
                <a:latin typeface="Corbel"/>
                <a:cs typeface="Corbel"/>
              </a:rPr>
              <a:t>(</a:t>
            </a:r>
            <a:r>
              <a:rPr sz="1500" spc="-35" dirty="0">
                <a:latin typeface="Corbel"/>
                <a:cs typeface="Corbel"/>
              </a:rPr>
              <a:t>2</a:t>
            </a:r>
            <a:r>
              <a:rPr sz="1500" spc="-40" dirty="0">
                <a:latin typeface="Corbel"/>
                <a:cs typeface="Corbel"/>
              </a:rPr>
              <a:t>0</a:t>
            </a:r>
            <a:r>
              <a:rPr sz="1500" spc="-35" dirty="0">
                <a:latin typeface="Corbel"/>
                <a:cs typeface="Corbel"/>
              </a:rPr>
              <a:t>2</a:t>
            </a:r>
            <a:r>
              <a:rPr sz="1500" spc="-15" dirty="0">
                <a:latin typeface="Corbel"/>
                <a:cs typeface="Corbel"/>
              </a:rPr>
              <a:t>0)</a:t>
            </a:r>
            <a:r>
              <a:rPr sz="1500" dirty="0">
                <a:latin typeface="Corbel"/>
                <a:cs typeface="Corbel"/>
              </a:rPr>
              <a:t>.</a:t>
            </a:r>
            <a:r>
              <a:rPr sz="1500" spc="-5" dirty="0">
                <a:latin typeface="Corbel"/>
                <a:cs typeface="Corbel"/>
              </a:rPr>
              <a:t> </a:t>
            </a:r>
            <a:r>
              <a:rPr sz="1500" spc="-15" dirty="0">
                <a:latin typeface="Corbel"/>
                <a:cs typeface="Corbel"/>
              </a:rPr>
              <a:t>M</a:t>
            </a:r>
            <a:r>
              <a:rPr sz="1500" dirty="0">
                <a:latin typeface="Corbel"/>
                <a:cs typeface="Corbel"/>
              </a:rPr>
              <a:t>oni</a:t>
            </a:r>
            <a:r>
              <a:rPr sz="1500" spc="-5" dirty="0">
                <a:latin typeface="Corbel"/>
                <a:cs typeface="Corbel"/>
              </a:rPr>
              <a:t>t</a:t>
            </a:r>
            <a:r>
              <a:rPr sz="1500" dirty="0">
                <a:latin typeface="Corbel"/>
                <a:cs typeface="Corbel"/>
              </a:rPr>
              <a:t>o</a:t>
            </a:r>
            <a:r>
              <a:rPr sz="1500" spc="-5" dirty="0">
                <a:latin typeface="Corbel"/>
                <a:cs typeface="Corbel"/>
              </a:rPr>
              <a:t>r</a:t>
            </a:r>
            <a:r>
              <a:rPr sz="1500" dirty="0">
                <a:latin typeface="Corbel"/>
                <a:cs typeface="Corbel"/>
              </a:rPr>
              <a:t>in</a:t>
            </a:r>
            <a:r>
              <a:rPr sz="1500" spc="-10" dirty="0">
                <a:latin typeface="Corbel"/>
                <a:cs typeface="Corbel"/>
              </a:rPr>
              <a:t>g</a:t>
            </a:r>
            <a:r>
              <a:rPr sz="1500" spc="-5" dirty="0">
                <a:latin typeface="Corbel"/>
                <a:cs typeface="Corbel"/>
              </a:rPr>
              <a:t> t</a:t>
            </a:r>
            <a:r>
              <a:rPr sz="1500" spc="5" dirty="0">
                <a:latin typeface="Corbel"/>
                <a:cs typeface="Corbel"/>
              </a:rPr>
              <a:t>h</a:t>
            </a:r>
            <a:r>
              <a:rPr sz="1500" spc="-10" dirty="0">
                <a:latin typeface="Corbel"/>
                <a:cs typeface="Corbel"/>
              </a:rPr>
              <a:t>e</a:t>
            </a:r>
            <a:r>
              <a:rPr sz="1500" spc="5" dirty="0">
                <a:latin typeface="Corbel"/>
                <a:cs typeface="Corbel"/>
              </a:rPr>
              <a:t> </a:t>
            </a:r>
            <a:r>
              <a:rPr sz="1500" spc="-15" dirty="0">
                <a:latin typeface="Corbel"/>
                <a:cs typeface="Corbel"/>
              </a:rPr>
              <a:t>F</a:t>
            </a:r>
            <a:r>
              <a:rPr sz="1500" spc="-10" dirty="0">
                <a:latin typeface="Corbel"/>
                <a:cs typeface="Corbel"/>
              </a:rPr>
              <a:t>u</a:t>
            </a:r>
            <a:r>
              <a:rPr sz="1500" spc="-5" dirty="0">
                <a:latin typeface="Corbel"/>
                <a:cs typeface="Corbel"/>
              </a:rPr>
              <a:t>t</a:t>
            </a:r>
            <a:r>
              <a:rPr sz="1500" spc="-10" dirty="0">
                <a:latin typeface="Corbel"/>
                <a:cs typeface="Corbel"/>
              </a:rPr>
              <a:t>ur</a:t>
            </a:r>
            <a:r>
              <a:rPr sz="1500" spc="-15" dirty="0">
                <a:latin typeface="Corbel"/>
                <a:cs typeface="Corbel"/>
              </a:rPr>
              <a:t>e</a:t>
            </a:r>
            <a:r>
              <a:rPr sz="1500" dirty="0">
                <a:latin typeface="Corbel"/>
                <a:cs typeface="Corbel"/>
              </a:rPr>
              <a:t>:</a:t>
            </a:r>
            <a:r>
              <a:rPr sz="1500" spc="10" dirty="0">
                <a:latin typeface="Corbel"/>
                <a:cs typeface="Corbel"/>
              </a:rPr>
              <a:t> </a:t>
            </a:r>
            <a:r>
              <a:rPr sz="1500" spc="-5" dirty="0">
                <a:latin typeface="Corbel"/>
                <a:cs typeface="Corbel"/>
              </a:rPr>
              <a:t>Nat</a:t>
            </a:r>
            <a:r>
              <a:rPr sz="1500" dirty="0">
                <a:latin typeface="Corbel"/>
                <a:cs typeface="Corbel"/>
              </a:rPr>
              <a:t>ion</a:t>
            </a:r>
            <a:r>
              <a:rPr sz="1500" spc="-15" dirty="0">
                <a:latin typeface="Corbel"/>
                <a:cs typeface="Corbel"/>
              </a:rPr>
              <a:t>a</a:t>
            </a:r>
            <a:r>
              <a:rPr sz="1500" spc="-5" dirty="0">
                <a:latin typeface="Corbel"/>
                <a:cs typeface="Corbel"/>
              </a:rPr>
              <a:t>l</a:t>
            </a:r>
            <a:r>
              <a:rPr sz="1500" spc="20" dirty="0">
                <a:latin typeface="Corbel"/>
                <a:cs typeface="Corbel"/>
              </a:rPr>
              <a:t> </a:t>
            </a:r>
            <a:r>
              <a:rPr sz="1500" spc="5" dirty="0">
                <a:latin typeface="Corbel"/>
                <a:cs typeface="Corbel"/>
              </a:rPr>
              <a:t>s</a:t>
            </a:r>
            <a:r>
              <a:rPr sz="1500" spc="-10" dirty="0">
                <a:latin typeface="Corbel"/>
                <a:cs typeface="Corbel"/>
              </a:rPr>
              <a:t>urv</a:t>
            </a:r>
            <a:r>
              <a:rPr sz="1500" spc="-25" dirty="0">
                <a:latin typeface="Corbel"/>
                <a:cs typeface="Corbel"/>
              </a:rPr>
              <a:t>e</a:t>
            </a:r>
            <a:r>
              <a:rPr sz="1500" dirty="0">
                <a:latin typeface="Corbel"/>
                <a:cs typeface="Corbel"/>
              </a:rPr>
              <a:t>y </a:t>
            </a:r>
            <a:r>
              <a:rPr sz="1500" spc="-5" dirty="0">
                <a:latin typeface="Corbel"/>
                <a:cs typeface="Corbel"/>
              </a:rPr>
              <a:t>r</a:t>
            </a:r>
            <a:r>
              <a:rPr sz="1500" spc="-15" dirty="0">
                <a:latin typeface="Corbel"/>
                <a:cs typeface="Corbel"/>
              </a:rPr>
              <a:t>e</a:t>
            </a:r>
            <a:r>
              <a:rPr sz="1500" spc="5" dirty="0">
                <a:latin typeface="Corbel"/>
                <a:cs typeface="Corbel"/>
              </a:rPr>
              <a:t>s</a:t>
            </a:r>
            <a:r>
              <a:rPr sz="1500" spc="-10" dirty="0">
                <a:latin typeface="Corbel"/>
                <a:cs typeface="Corbel"/>
              </a:rPr>
              <a:t>u</a:t>
            </a:r>
            <a:r>
              <a:rPr sz="1500" dirty="0">
                <a:latin typeface="Corbel"/>
                <a:cs typeface="Corbel"/>
              </a:rPr>
              <a:t>l</a:t>
            </a:r>
            <a:r>
              <a:rPr sz="1500" spc="-5" dirty="0">
                <a:latin typeface="Corbel"/>
                <a:cs typeface="Corbel"/>
              </a:rPr>
              <a:t>t</a:t>
            </a:r>
            <a:r>
              <a:rPr sz="1500" dirty="0">
                <a:latin typeface="Corbel"/>
                <a:cs typeface="Corbel"/>
              </a:rPr>
              <a:t>s</a:t>
            </a:r>
            <a:r>
              <a:rPr sz="1500" spc="15" dirty="0">
                <a:latin typeface="Corbel"/>
                <a:cs typeface="Corbel"/>
              </a:rPr>
              <a:t> </a:t>
            </a:r>
            <a:r>
              <a:rPr sz="1500" dirty="0">
                <a:latin typeface="Corbel"/>
                <a:cs typeface="Corbel"/>
              </a:rPr>
              <a:t>on</a:t>
            </a:r>
            <a:r>
              <a:rPr sz="1500" spc="-15" dirty="0">
                <a:latin typeface="Corbel"/>
                <a:cs typeface="Corbel"/>
              </a:rPr>
              <a:t> </a:t>
            </a:r>
            <a:r>
              <a:rPr sz="1500" spc="-10" dirty="0">
                <a:latin typeface="Corbel"/>
                <a:cs typeface="Corbel"/>
              </a:rPr>
              <a:t>drug</a:t>
            </a:r>
            <a:r>
              <a:rPr sz="1500" spc="-5" dirty="0">
                <a:latin typeface="Corbel"/>
                <a:cs typeface="Corbel"/>
              </a:rPr>
              <a:t> </a:t>
            </a:r>
            <a:r>
              <a:rPr sz="1500" spc="-10" dirty="0">
                <a:latin typeface="Corbel"/>
                <a:cs typeface="Corbel"/>
              </a:rPr>
              <a:t>u</a:t>
            </a:r>
            <a:r>
              <a:rPr sz="1500" spc="5" dirty="0">
                <a:latin typeface="Corbel"/>
                <a:cs typeface="Corbel"/>
              </a:rPr>
              <a:t>s</a:t>
            </a:r>
            <a:r>
              <a:rPr sz="1500" spc="-15" dirty="0">
                <a:latin typeface="Corbel"/>
                <a:cs typeface="Corbel"/>
              </a:rPr>
              <a:t>e</a:t>
            </a:r>
            <a:r>
              <a:rPr sz="1500" spc="-5" dirty="0">
                <a:latin typeface="Corbel"/>
                <a:cs typeface="Corbel"/>
              </a:rPr>
              <a:t>,</a:t>
            </a:r>
            <a:r>
              <a:rPr sz="1500" dirty="0">
                <a:latin typeface="Corbel"/>
                <a:cs typeface="Corbel"/>
              </a:rPr>
              <a:t> </a:t>
            </a:r>
            <a:r>
              <a:rPr sz="1500" spc="-5" dirty="0">
                <a:latin typeface="Corbel"/>
                <a:cs typeface="Corbel"/>
              </a:rPr>
              <a:t>1</a:t>
            </a:r>
            <a:r>
              <a:rPr sz="1500" spc="5" dirty="0">
                <a:latin typeface="Corbel"/>
                <a:cs typeface="Corbel"/>
              </a:rPr>
              <a:t>9</a:t>
            </a:r>
            <a:r>
              <a:rPr sz="1500" spc="-55" dirty="0">
                <a:latin typeface="Corbel"/>
                <a:cs typeface="Corbel"/>
              </a:rPr>
              <a:t>7</a:t>
            </a:r>
            <a:r>
              <a:rPr sz="1500" spc="-10" dirty="0">
                <a:latin typeface="Corbel"/>
                <a:cs typeface="Corbel"/>
              </a:rPr>
              <a:t>5</a:t>
            </a:r>
            <a:r>
              <a:rPr sz="1500" dirty="0">
                <a:latin typeface="Corbel"/>
                <a:cs typeface="Corbel"/>
              </a:rPr>
              <a:t>-</a:t>
            </a:r>
            <a:r>
              <a:rPr sz="1500" spc="-35" dirty="0">
                <a:latin typeface="Corbel"/>
                <a:cs typeface="Corbel"/>
              </a:rPr>
              <a:t>2</a:t>
            </a:r>
            <a:r>
              <a:rPr sz="1500" spc="-15" dirty="0">
                <a:latin typeface="Corbel"/>
                <a:cs typeface="Corbel"/>
              </a:rPr>
              <a:t>0</a:t>
            </a:r>
            <a:r>
              <a:rPr sz="1500" spc="-5" dirty="0">
                <a:latin typeface="Corbel"/>
                <a:cs typeface="Corbel"/>
              </a:rPr>
              <a:t>1</a:t>
            </a:r>
            <a:r>
              <a:rPr sz="1500" spc="5" dirty="0">
                <a:latin typeface="Corbel"/>
                <a:cs typeface="Corbel"/>
              </a:rPr>
              <a:t>9</a:t>
            </a:r>
            <a:r>
              <a:rPr sz="1500" dirty="0">
                <a:latin typeface="Corbel"/>
                <a:cs typeface="Corbel"/>
              </a:rPr>
              <a:t>.</a:t>
            </a:r>
            <a:r>
              <a:rPr sz="1500" spc="-110" dirty="0">
                <a:latin typeface="Corbel"/>
                <a:cs typeface="Corbel"/>
              </a:rPr>
              <a:t> </a:t>
            </a:r>
            <a:r>
              <a:rPr sz="1500" spc="-70" dirty="0">
                <a:latin typeface="Corbel"/>
                <a:cs typeface="Corbel"/>
              </a:rPr>
              <a:t>V</a:t>
            </a:r>
            <a:r>
              <a:rPr sz="1500" dirty="0">
                <a:latin typeface="Corbel"/>
                <a:cs typeface="Corbel"/>
              </a:rPr>
              <a:t>o</a:t>
            </a:r>
            <a:r>
              <a:rPr sz="1500" spc="-10" dirty="0">
                <a:latin typeface="Corbel"/>
                <a:cs typeface="Corbel"/>
              </a:rPr>
              <a:t>lume</a:t>
            </a:r>
            <a:r>
              <a:rPr sz="1500" spc="-5" dirty="0">
                <a:latin typeface="Corbel"/>
                <a:cs typeface="Corbel"/>
              </a:rPr>
              <a:t> 1</a:t>
            </a:r>
            <a:r>
              <a:rPr sz="1500" dirty="0">
                <a:latin typeface="Corbel"/>
                <a:cs typeface="Corbel"/>
              </a:rPr>
              <a:t>— </a:t>
            </a:r>
            <a:r>
              <a:rPr sz="1500" spc="-10" dirty="0">
                <a:latin typeface="Corbel"/>
                <a:cs typeface="Corbel"/>
              </a:rPr>
              <a:t>S</a:t>
            </a:r>
            <a:r>
              <a:rPr sz="1500" spc="-15" dirty="0">
                <a:latin typeface="Corbel"/>
                <a:cs typeface="Corbel"/>
              </a:rPr>
              <a:t>e</a:t>
            </a:r>
            <a:r>
              <a:rPr sz="1500" dirty="0">
                <a:latin typeface="Corbel"/>
                <a:cs typeface="Corbel"/>
              </a:rPr>
              <a:t>co</a:t>
            </a:r>
            <a:r>
              <a:rPr sz="1500" spc="-10" dirty="0">
                <a:latin typeface="Corbel"/>
                <a:cs typeface="Corbel"/>
              </a:rPr>
              <a:t>nd</a:t>
            </a:r>
            <a:r>
              <a:rPr sz="1500" spc="-15" dirty="0">
                <a:latin typeface="Corbel"/>
                <a:cs typeface="Corbel"/>
              </a:rPr>
              <a:t>a</a:t>
            </a:r>
            <a:r>
              <a:rPr sz="1500" dirty="0">
                <a:latin typeface="Corbel"/>
                <a:cs typeface="Corbel"/>
              </a:rPr>
              <a:t>ry </a:t>
            </a:r>
            <a:r>
              <a:rPr sz="1500" spc="5" dirty="0">
                <a:latin typeface="Corbel"/>
                <a:cs typeface="Corbel"/>
              </a:rPr>
              <a:t>s</a:t>
            </a:r>
            <a:r>
              <a:rPr sz="1500" dirty="0">
                <a:latin typeface="Corbel"/>
                <a:cs typeface="Corbel"/>
              </a:rPr>
              <a:t>c</a:t>
            </a:r>
            <a:r>
              <a:rPr sz="1500" spc="5" dirty="0">
                <a:latin typeface="Corbel"/>
                <a:cs typeface="Corbel"/>
              </a:rPr>
              <a:t>h</a:t>
            </a:r>
            <a:r>
              <a:rPr sz="1500" dirty="0">
                <a:latin typeface="Corbel"/>
                <a:cs typeface="Corbel"/>
              </a:rPr>
              <a:t>oo</a:t>
            </a:r>
            <a:r>
              <a:rPr sz="1500" spc="-5" dirty="0">
                <a:latin typeface="Corbel"/>
                <a:cs typeface="Corbel"/>
              </a:rPr>
              <a:t>l</a:t>
            </a:r>
            <a:r>
              <a:rPr sz="1500" spc="-15" dirty="0">
                <a:latin typeface="Corbel"/>
                <a:cs typeface="Corbel"/>
              </a:rPr>
              <a:t> </a:t>
            </a:r>
            <a:r>
              <a:rPr sz="1500" spc="5" dirty="0">
                <a:latin typeface="Corbel"/>
                <a:cs typeface="Corbel"/>
              </a:rPr>
              <a:t>s</a:t>
            </a:r>
            <a:r>
              <a:rPr sz="1500" spc="-5" dirty="0">
                <a:latin typeface="Corbel"/>
                <a:cs typeface="Corbel"/>
              </a:rPr>
              <a:t>t</a:t>
            </a:r>
            <a:r>
              <a:rPr sz="1500" spc="-10" dirty="0">
                <a:latin typeface="Corbel"/>
                <a:cs typeface="Corbel"/>
              </a:rPr>
              <a:t>ud</a:t>
            </a:r>
            <a:r>
              <a:rPr sz="1500" spc="-15" dirty="0">
                <a:latin typeface="Corbel"/>
                <a:cs typeface="Corbel"/>
              </a:rPr>
              <a:t>e</a:t>
            </a:r>
            <a:r>
              <a:rPr sz="1500" dirty="0">
                <a:latin typeface="Corbel"/>
                <a:cs typeface="Corbel"/>
              </a:rPr>
              <a:t>n</a:t>
            </a:r>
            <a:r>
              <a:rPr sz="1500" spc="-5" dirty="0">
                <a:latin typeface="Corbel"/>
                <a:cs typeface="Corbel"/>
              </a:rPr>
              <a:t>t</a:t>
            </a:r>
            <a:r>
              <a:rPr sz="1500" spc="5" dirty="0">
                <a:latin typeface="Corbel"/>
                <a:cs typeface="Corbel"/>
              </a:rPr>
              <a:t>s</a:t>
            </a:r>
            <a:r>
              <a:rPr sz="1500" dirty="0">
                <a:latin typeface="Corbel"/>
                <a:cs typeface="Corbel"/>
              </a:rPr>
              <a:t>.</a:t>
            </a:r>
            <a:r>
              <a:rPr sz="1500" spc="-50" dirty="0">
                <a:latin typeface="Corbel"/>
                <a:cs typeface="Corbel"/>
              </a:rPr>
              <a:t> </a:t>
            </a:r>
            <a:r>
              <a:rPr sz="1500" spc="-5" dirty="0">
                <a:latin typeface="Corbel"/>
                <a:cs typeface="Corbel"/>
              </a:rPr>
              <a:t>A</a:t>
            </a:r>
            <a:r>
              <a:rPr sz="1500" dirty="0">
                <a:latin typeface="Corbel"/>
                <a:cs typeface="Corbel"/>
              </a:rPr>
              <a:t>nn</a:t>
            </a:r>
            <a:r>
              <a:rPr sz="1500" spc="-75" dirty="0">
                <a:latin typeface="Corbel"/>
                <a:cs typeface="Corbel"/>
              </a:rPr>
              <a:t> </a:t>
            </a:r>
            <a:r>
              <a:rPr sz="1500" spc="-5" dirty="0">
                <a:latin typeface="Corbel"/>
                <a:cs typeface="Corbel"/>
              </a:rPr>
              <a:t>A</a:t>
            </a:r>
            <a:r>
              <a:rPr sz="1500" spc="-10" dirty="0">
                <a:latin typeface="Corbel"/>
                <a:cs typeface="Corbel"/>
              </a:rPr>
              <a:t>rb</a:t>
            </a:r>
            <a:r>
              <a:rPr sz="1500" dirty="0">
                <a:latin typeface="Corbel"/>
                <a:cs typeface="Corbel"/>
              </a:rPr>
              <a:t>or:</a:t>
            </a:r>
            <a:r>
              <a:rPr sz="1500" spc="-15" dirty="0">
                <a:latin typeface="Corbel"/>
                <a:cs typeface="Corbel"/>
              </a:rPr>
              <a:t> </a:t>
            </a:r>
            <a:r>
              <a:rPr sz="1500" spc="-5" dirty="0">
                <a:latin typeface="Corbel"/>
                <a:cs typeface="Corbel"/>
              </a:rPr>
              <a:t>I</a:t>
            </a:r>
            <a:r>
              <a:rPr sz="1500" dirty="0">
                <a:latin typeface="Corbel"/>
                <a:cs typeface="Corbel"/>
              </a:rPr>
              <a:t>n</a:t>
            </a:r>
            <a:r>
              <a:rPr sz="1500" spc="5" dirty="0">
                <a:latin typeface="Corbel"/>
                <a:cs typeface="Corbel"/>
              </a:rPr>
              <a:t>s</a:t>
            </a:r>
            <a:r>
              <a:rPr sz="1500" spc="-5" dirty="0">
                <a:latin typeface="Corbel"/>
                <a:cs typeface="Corbel"/>
              </a:rPr>
              <a:t>tit</a:t>
            </a:r>
            <a:r>
              <a:rPr sz="1500" spc="-10" dirty="0">
                <a:latin typeface="Corbel"/>
                <a:cs typeface="Corbel"/>
              </a:rPr>
              <a:t>u</a:t>
            </a:r>
            <a:r>
              <a:rPr sz="1500" spc="-5" dirty="0">
                <a:latin typeface="Corbel"/>
                <a:cs typeface="Corbel"/>
              </a:rPr>
              <a:t>t</a:t>
            </a:r>
            <a:r>
              <a:rPr sz="1500" spc="-10" dirty="0">
                <a:latin typeface="Corbel"/>
                <a:cs typeface="Corbel"/>
              </a:rPr>
              <a:t>e</a:t>
            </a:r>
            <a:r>
              <a:rPr sz="1500" spc="20" dirty="0">
                <a:latin typeface="Corbel"/>
                <a:cs typeface="Corbel"/>
              </a:rPr>
              <a:t> </a:t>
            </a:r>
            <a:r>
              <a:rPr sz="1500" spc="-5" dirty="0">
                <a:latin typeface="Corbel"/>
                <a:cs typeface="Corbel"/>
              </a:rPr>
              <a:t>f</a:t>
            </a:r>
            <a:r>
              <a:rPr sz="1500" dirty="0">
                <a:latin typeface="Corbel"/>
                <a:cs typeface="Corbel"/>
              </a:rPr>
              <a:t>o</a:t>
            </a:r>
            <a:r>
              <a:rPr sz="1500" spc="-5" dirty="0">
                <a:latin typeface="Corbel"/>
                <a:cs typeface="Corbel"/>
              </a:rPr>
              <a:t>r</a:t>
            </a:r>
            <a:r>
              <a:rPr sz="1500" spc="-50" dirty="0">
                <a:latin typeface="Corbel"/>
                <a:cs typeface="Corbel"/>
              </a:rPr>
              <a:t> </a:t>
            </a:r>
            <a:r>
              <a:rPr sz="1500" spc="-10" dirty="0">
                <a:latin typeface="Corbel"/>
                <a:cs typeface="Corbel"/>
              </a:rPr>
              <a:t>S</a:t>
            </a:r>
            <a:r>
              <a:rPr sz="1500" dirty="0">
                <a:latin typeface="Corbel"/>
                <a:cs typeface="Corbel"/>
              </a:rPr>
              <a:t>oc</a:t>
            </a:r>
            <a:r>
              <a:rPr sz="1500" spc="-5" dirty="0">
                <a:latin typeface="Corbel"/>
                <a:cs typeface="Corbel"/>
              </a:rPr>
              <a:t>i</a:t>
            </a:r>
            <a:r>
              <a:rPr sz="1500" spc="-15" dirty="0">
                <a:latin typeface="Corbel"/>
                <a:cs typeface="Corbel"/>
              </a:rPr>
              <a:t>a</a:t>
            </a:r>
            <a:r>
              <a:rPr sz="1500" spc="-5" dirty="0">
                <a:latin typeface="Corbel"/>
                <a:cs typeface="Corbel"/>
              </a:rPr>
              <a:t>l</a:t>
            </a:r>
            <a:r>
              <a:rPr sz="1500" dirty="0">
                <a:latin typeface="Corbel"/>
                <a:cs typeface="Corbel"/>
              </a:rPr>
              <a:t> </a:t>
            </a:r>
            <a:r>
              <a:rPr sz="1500" spc="-35" dirty="0">
                <a:latin typeface="Corbel"/>
                <a:cs typeface="Corbel"/>
              </a:rPr>
              <a:t>R</a:t>
            </a:r>
            <a:r>
              <a:rPr sz="1500" spc="-15" dirty="0">
                <a:latin typeface="Corbel"/>
                <a:cs typeface="Corbel"/>
              </a:rPr>
              <a:t>e</a:t>
            </a:r>
            <a:r>
              <a:rPr sz="1500" spc="5" dirty="0">
                <a:latin typeface="Corbel"/>
                <a:cs typeface="Corbel"/>
              </a:rPr>
              <a:t>s</a:t>
            </a:r>
            <a:r>
              <a:rPr sz="1500" spc="-15" dirty="0">
                <a:latin typeface="Corbel"/>
                <a:cs typeface="Corbel"/>
              </a:rPr>
              <a:t>ea</a:t>
            </a:r>
            <a:r>
              <a:rPr sz="1500" dirty="0">
                <a:latin typeface="Corbel"/>
                <a:cs typeface="Corbel"/>
              </a:rPr>
              <a:t>rc</a:t>
            </a:r>
            <a:r>
              <a:rPr sz="1500" spc="5" dirty="0">
                <a:latin typeface="Corbel"/>
                <a:cs typeface="Corbel"/>
              </a:rPr>
              <a:t>h</a:t>
            </a:r>
            <a:r>
              <a:rPr sz="1500" spc="-5" dirty="0">
                <a:latin typeface="Corbel"/>
                <a:cs typeface="Corbel"/>
              </a:rPr>
              <a:t>,</a:t>
            </a:r>
            <a:r>
              <a:rPr sz="1500" spc="-100" dirty="0">
                <a:latin typeface="Corbel"/>
                <a:cs typeface="Corbel"/>
              </a:rPr>
              <a:t> </a:t>
            </a:r>
            <a:r>
              <a:rPr sz="1500" spc="-5" dirty="0">
                <a:latin typeface="Corbel"/>
                <a:cs typeface="Corbel"/>
              </a:rPr>
              <a:t>T</a:t>
            </a:r>
            <a:r>
              <a:rPr sz="1500" spc="5" dirty="0">
                <a:latin typeface="Corbel"/>
                <a:cs typeface="Corbel"/>
              </a:rPr>
              <a:t>h</a:t>
            </a:r>
            <a:r>
              <a:rPr sz="1500" spc="-10" dirty="0">
                <a:latin typeface="Corbel"/>
                <a:cs typeface="Corbel"/>
              </a:rPr>
              <a:t>e</a:t>
            </a:r>
            <a:r>
              <a:rPr sz="1500" spc="-30" dirty="0">
                <a:latin typeface="Corbel"/>
                <a:cs typeface="Corbel"/>
              </a:rPr>
              <a:t> </a:t>
            </a:r>
            <a:r>
              <a:rPr sz="1500" dirty="0">
                <a:latin typeface="Corbel"/>
                <a:cs typeface="Corbel"/>
              </a:rPr>
              <a:t>Un</a:t>
            </a:r>
            <a:r>
              <a:rPr sz="1500" spc="-5" dirty="0">
                <a:latin typeface="Corbel"/>
                <a:cs typeface="Corbel"/>
              </a:rPr>
              <a:t>i</a:t>
            </a:r>
            <a:r>
              <a:rPr sz="1500" spc="-10" dirty="0">
                <a:latin typeface="Corbel"/>
                <a:cs typeface="Corbel"/>
              </a:rPr>
              <a:t>v</a:t>
            </a:r>
            <a:r>
              <a:rPr sz="1500" spc="-15" dirty="0">
                <a:latin typeface="Corbel"/>
                <a:cs typeface="Corbel"/>
              </a:rPr>
              <a:t>e</a:t>
            </a:r>
            <a:r>
              <a:rPr sz="1500" dirty="0">
                <a:latin typeface="Corbel"/>
                <a:cs typeface="Corbel"/>
              </a:rPr>
              <a:t>r</a:t>
            </a:r>
            <a:r>
              <a:rPr sz="1500" spc="5" dirty="0">
                <a:latin typeface="Corbel"/>
                <a:cs typeface="Corbel"/>
              </a:rPr>
              <a:t>s</a:t>
            </a:r>
            <a:r>
              <a:rPr sz="1500" spc="-5" dirty="0">
                <a:latin typeface="Corbel"/>
                <a:cs typeface="Corbel"/>
              </a:rPr>
              <a:t>it</a:t>
            </a:r>
            <a:r>
              <a:rPr sz="1500" dirty="0">
                <a:latin typeface="Corbel"/>
                <a:cs typeface="Corbel"/>
              </a:rPr>
              <a:t>y</a:t>
            </a:r>
            <a:r>
              <a:rPr sz="1500" spc="10" dirty="0">
                <a:latin typeface="Corbel"/>
                <a:cs typeface="Corbel"/>
              </a:rPr>
              <a:t> </a:t>
            </a:r>
            <a:r>
              <a:rPr sz="1500" dirty="0">
                <a:latin typeface="Corbel"/>
                <a:cs typeface="Corbel"/>
              </a:rPr>
              <a:t>o</a:t>
            </a:r>
            <a:r>
              <a:rPr sz="1500" spc="-5" dirty="0">
                <a:latin typeface="Corbel"/>
                <a:cs typeface="Corbel"/>
              </a:rPr>
              <a:t>f</a:t>
            </a:r>
            <a:r>
              <a:rPr sz="1500" spc="-10" dirty="0">
                <a:latin typeface="Corbel"/>
                <a:cs typeface="Corbel"/>
                <a:hlinkClick r:id="rId3"/>
              </a:rPr>
              <a:t> M</a:t>
            </a:r>
            <a:r>
              <a:rPr sz="1500" dirty="0">
                <a:latin typeface="Corbel"/>
                <a:cs typeface="Corbel"/>
                <a:hlinkClick r:id="rId3"/>
              </a:rPr>
              <a:t>ic</a:t>
            </a:r>
            <a:r>
              <a:rPr sz="1500" spc="5" dirty="0">
                <a:latin typeface="Corbel"/>
                <a:cs typeface="Corbel"/>
                <a:hlinkClick r:id="rId3"/>
              </a:rPr>
              <a:t>h</a:t>
            </a:r>
            <a:r>
              <a:rPr sz="1500" spc="-5" dirty="0">
                <a:latin typeface="Corbel"/>
                <a:cs typeface="Corbel"/>
                <a:hlinkClick r:id="rId3"/>
              </a:rPr>
              <a:t>i</a:t>
            </a:r>
            <a:r>
              <a:rPr sz="1500" spc="-15" dirty="0">
                <a:latin typeface="Corbel"/>
                <a:cs typeface="Corbel"/>
                <a:hlinkClick r:id="rId3"/>
              </a:rPr>
              <a:t>ga</a:t>
            </a:r>
            <a:r>
              <a:rPr sz="1500" dirty="0">
                <a:latin typeface="Corbel"/>
                <a:cs typeface="Corbel"/>
                <a:hlinkClick r:id="rId3"/>
              </a:rPr>
              <a:t>n.</a:t>
            </a:r>
            <a:r>
              <a:rPr sz="1500" spc="10" dirty="0">
                <a:latin typeface="Corbel"/>
                <a:cs typeface="Corbel"/>
                <a:hlinkClick r:id="rId3"/>
              </a:rPr>
              <a:t> </a:t>
            </a:r>
            <a:r>
              <a:rPr sz="1500" spc="-35" dirty="0">
                <a:latin typeface="Corbel"/>
                <a:cs typeface="Corbel"/>
                <a:hlinkClick r:id="rId3"/>
              </a:rPr>
              <a:t>R</a:t>
            </a:r>
            <a:r>
              <a:rPr sz="1500" spc="-15" dirty="0">
                <a:latin typeface="Corbel"/>
                <a:cs typeface="Corbel"/>
                <a:hlinkClick r:id="rId3"/>
              </a:rPr>
              <a:t>e</a:t>
            </a:r>
            <a:r>
              <a:rPr sz="1500" spc="-5" dirty="0">
                <a:latin typeface="Corbel"/>
                <a:cs typeface="Corbel"/>
                <a:hlinkClick r:id="rId3"/>
              </a:rPr>
              <a:t>tri</a:t>
            </a:r>
            <a:r>
              <a:rPr sz="1500" spc="-25" dirty="0">
                <a:latin typeface="Corbel"/>
                <a:cs typeface="Corbel"/>
                <a:hlinkClick r:id="rId3"/>
              </a:rPr>
              <a:t>e</a:t>
            </a:r>
            <a:r>
              <a:rPr sz="1500" spc="-10" dirty="0">
                <a:latin typeface="Corbel"/>
                <a:cs typeface="Corbel"/>
                <a:hlinkClick r:id="rId3"/>
              </a:rPr>
              <a:t>v</a:t>
            </a:r>
            <a:r>
              <a:rPr sz="1500" spc="-15" dirty="0">
                <a:latin typeface="Corbel"/>
                <a:cs typeface="Corbel"/>
                <a:hlinkClick r:id="rId3"/>
              </a:rPr>
              <a:t>e</a:t>
            </a:r>
            <a:r>
              <a:rPr sz="1500" spc="-10" dirty="0">
                <a:latin typeface="Corbel"/>
                <a:cs typeface="Corbel"/>
                <a:hlinkClick r:id="rId3"/>
              </a:rPr>
              <a:t>d</a:t>
            </a:r>
            <a:r>
              <a:rPr sz="1500" spc="10" dirty="0">
                <a:latin typeface="Corbel"/>
                <a:cs typeface="Corbel"/>
                <a:hlinkClick r:id="rId3"/>
              </a:rPr>
              <a:t> </a:t>
            </a:r>
            <a:r>
              <a:rPr sz="1500" spc="-5" dirty="0">
                <a:latin typeface="Corbel"/>
                <a:cs typeface="Corbel"/>
                <a:hlinkClick r:id="rId3"/>
              </a:rPr>
              <a:t>fr</a:t>
            </a:r>
            <a:r>
              <a:rPr sz="1500" dirty="0">
                <a:latin typeface="Corbel"/>
                <a:cs typeface="Corbel"/>
                <a:hlinkClick r:id="rId3"/>
              </a:rPr>
              <a:t>o</a:t>
            </a:r>
            <a:r>
              <a:rPr sz="1500" spc="-15" dirty="0">
                <a:latin typeface="Corbel"/>
                <a:cs typeface="Corbel"/>
                <a:hlinkClick r:id="rId3"/>
              </a:rPr>
              <a:t>m</a:t>
            </a:r>
            <a:r>
              <a:rPr sz="1500" spc="-20" dirty="0">
                <a:latin typeface="Corbel"/>
                <a:cs typeface="Corbel"/>
                <a:hlinkClick r:id="rId3"/>
              </a:rPr>
              <a:t> </a:t>
            </a:r>
            <a:r>
              <a:rPr sz="1500" u="sng" spc="5" dirty="0">
                <a:solidFill>
                  <a:srgbClr val="6B9F25"/>
                </a:solidFill>
                <a:latin typeface="Corbel"/>
                <a:cs typeface="Corbel"/>
                <a:hlinkClick r:id="rId3"/>
              </a:rPr>
              <a:t>h</a:t>
            </a:r>
            <a:r>
              <a:rPr sz="1500" u="sng" spc="-5" dirty="0">
                <a:solidFill>
                  <a:srgbClr val="6B9F25"/>
                </a:solidFill>
                <a:latin typeface="Corbel"/>
                <a:cs typeface="Corbel"/>
                <a:hlinkClick r:id="rId3"/>
              </a:rPr>
              <a:t>ttp</a:t>
            </a:r>
            <a:r>
              <a:rPr sz="1500" u="sng" dirty="0">
                <a:solidFill>
                  <a:srgbClr val="6B9F25"/>
                </a:solidFill>
                <a:latin typeface="Corbel"/>
                <a:cs typeface="Corbel"/>
                <a:hlinkClick r:id="rId3"/>
              </a:rPr>
              <a:t>:</a:t>
            </a:r>
            <a:r>
              <a:rPr sz="1500" u="sng" spc="-10" dirty="0">
                <a:solidFill>
                  <a:srgbClr val="6B9F25"/>
                </a:solidFill>
                <a:latin typeface="Corbel"/>
                <a:cs typeface="Corbel"/>
                <a:hlinkClick r:id="rId3"/>
              </a:rPr>
              <a:t>//</a:t>
            </a:r>
            <a:r>
              <a:rPr sz="1500" u="sng" spc="-15" dirty="0">
                <a:solidFill>
                  <a:srgbClr val="6B9F25"/>
                </a:solidFill>
                <a:latin typeface="Corbel"/>
                <a:cs typeface="Corbel"/>
                <a:hlinkClick r:id="rId3"/>
              </a:rPr>
              <a:t>ww</a:t>
            </a:r>
            <a:r>
              <a:rPr sz="1500" u="sng" spc="-65" dirty="0">
                <a:solidFill>
                  <a:srgbClr val="6B9F25"/>
                </a:solidFill>
                <a:latin typeface="Corbel"/>
                <a:cs typeface="Corbel"/>
                <a:hlinkClick r:id="rId3"/>
              </a:rPr>
              <a:t>w</a:t>
            </a:r>
            <a:r>
              <a:rPr sz="1500" u="sng" spc="-5" dirty="0">
                <a:solidFill>
                  <a:srgbClr val="6B9F25"/>
                </a:solidFill>
                <a:latin typeface="Corbel"/>
                <a:cs typeface="Corbel"/>
                <a:hlinkClick r:id="rId3"/>
              </a:rPr>
              <a:t>.</a:t>
            </a:r>
            <a:r>
              <a:rPr sz="1500" u="sng" spc="-10" dirty="0">
                <a:solidFill>
                  <a:srgbClr val="6B9F25"/>
                </a:solidFill>
                <a:latin typeface="Corbel"/>
                <a:cs typeface="Corbel"/>
                <a:hlinkClick r:id="rId3"/>
              </a:rPr>
              <a:t>m</a:t>
            </a:r>
            <a:r>
              <a:rPr sz="1500" u="sng" dirty="0">
                <a:solidFill>
                  <a:srgbClr val="6B9F25"/>
                </a:solidFill>
                <a:latin typeface="Corbel"/>
                <a:cs typeface="Corbel"/>
                <a:hlinkClick r:id="rId3"/>
              </a:rPr>
              <a:t>on</a:t>
            </a:r>
            <a:r>
              <a:rPr sz="1500" u="sng" spc="-5" dirty="0">
                <a:solidFill>
                  <a:srgbClr val="6B9F25"/>
                </a:solidFill>
                <a:latin typeface="Corbel"/>
                <a:cs typeface="Corbel"/>
                <a:hlinkClick r:id="rId3"/>
              </a:rPr>
              <a:t>it</a:t>
            </a:r>
            <a:r>
              <a:rPr sz="1500" u="sng" dirty="0">
                <a:solidFill>
                  <a:srgbClr val="6B9F25"/>
                </a:solidFill>
                <a:latin typeface="Corbel"/>
                <a:cs typeface="Corbel"/>
                <a:hlinkClick r:id="rId3"/>
              </a:rPr>
              <a:t>o</a:t>
            </a:r>
            <a:r>
              <a:rPr sz="1500" u="sng" spc="-5" dirty="0">
                <a:solidFill>
                  <a:srgbClr val="6B9F25"/>
                </a:solidFill>
                <a:latin typeface="Corbel"/>
                <a:cs typeface="Corbel"/>
                <a:hlinkClick r:id="rId3"/>
              </a:rPr>
              <a:t>ri</a:t>
            </a:r>
            <a:r>
              <a:rPr sz="1500" u="sng" dirty="0">
                <a:solidFill>
                  <a:srgbClr val="6B9F25"/>
                </a:solidFill>
                <a:latin typeface="Corbel"/>
                <a:cs typeface="Corbel"/>
                <a:hlinkClick r:id="rId3"/>
              </a:rPr>
              <a:t>n</a:t>
            </a:r>
            <a:r>
              <a:rPr sz="1500" u="sng" spc="-5" dirty="0">
                <a:solidFill>
                  <a:srgbClr val="6B9F25"/>
                </a:solidFill>
                <a:latin typeface="Corbel"/>
                <a:cs typeface="Corbel"/>
                <a:hlinkClick r:id="rId3"/>
              </a:rPr>
              <a:t>gt</a:t>
            </a:r>
            <a:r>
              <a:rPr sz="1500" u="sng" spc="5" dirty="0">
                <a:solidFill>
                  <a:srgbClr val="6B9F25"/>
                </a:solidFill>
                <a:latin typeface="Corbel"/>
                <a:cs typeface="Corbel"/>
                <a:hlinkClick r:id="rId3"/>
              </a:rPr>
              <a:t>h</a:t>
            </a:r>
            <a:r>
              <a:rPr sz="1500" u="sng" spc="-15" dirty="0">
                <a:solidFill>
                  <a:srgbClr val="6B9F25"/>
                </a:solidFill>
                <a:latin typeface="Corbel"/>
                <a:cs typeface="Corbel"/>
                <a:hlinkClick r:id="rId3"/>
              </a:rPr>
              <a:t>e</a:t>
            </a:r>
            <a:r>
              <a:rPr sz="1500" u="sng" spc="-5" dirty="0">
                <a:solidFill>
                  <a:srgbClr val="6B9F25"/>
                </a:solidFill>
                <a:latin typeface="Corbel"/>
                <a:cs typeface="Corbel"/>
                <a:hlinkClick r:id="rId3"/>
              </a:rPr>
              <a:t>f</a:t>
            </a:r>
            <a:r>
              <a:rPr sz="1500" u="sng" spc="-10" dirty="0">
                <a:solidFill>
                  <a:srgbClr val="6B9F25"/>
                </a:solidFill>
                <a:latin typeface="Corbel"/>
                <a:cs typeface="Corbel"/>
                <a:hlinkClick r:id="rId3"/>
              </a:rPr>
              <a:t>u</a:t>
            </a:r>
            <a:r>
              <a:rPr sz="1500" u="sng" spc="-15" dirty="0">
                <a:solidFill>
                  <a:srgbClr val="6B9F25"/>
                </a:solidFill>
                <a:latin typeface="Corbel"/>
                <a:cs typeface="Corbel"/>
                <a:hlinkClick r:id="rId3"/>
              </a:rPr>
              <a:t>t</a:t>
            </a:r>
            <a:r>
              <a:rPr sz="1500" u="sng" spc="-10" dirty="0">
                <a:solidFill>
                  <a:srgbClr val="6B9F25"/>
                </a:solidFill>
                <a:latin typeface="Corbel"/>
                <a:cs typeface="Corbel"/>
                <a:hlinkClick r:id="rId3"/>
              </a:rPr>
              <a:t>u</a:t>
            </a:r>
            <a:r>
              <a:rPr sz="1500" u="sng" spc="-5" dirty="0">
                <a:solidFill>
                  <a:srgbClr val="6B9F25"/>
                </a:solidFill>
                <a:latin typeface="Corbel"/>
                <a:cs typeface="Corbel"/>
                <a:hlinkClick r:id="rId3"/>
              </a:rPr>
              <a:t>r</a:t>
            </a:r>
            <a:r>
              <a:rPr sz="1500" u="sng" spc="-15" dirty="0">
                <a:solidFill>
                  <a:srgbClr val="6B9F25"/>
                </a:solidFill>
                <a:latin typeface="Corbel"/>
                <a:cs typeface="Corbel"/>
                <a:hlinkClick r:id="rId3"/>
              </a:rPr>
              <a:t>e</a:t>
            </a:r>
            <a:r>
              <a:rPr sz="1500" u="sng" spc="-5" dirty="0">
                <a:solidFill>
                  <a:srgbClr val="6B9F25"/>
                </a:solidFill>
                <a:latin typeface="Corbel"/>
                <a:cs typeface="Corbel"/>
                <a:hlinkClick r:id="rId3"/>
              </a:rPr>
              <a:t>.</a:t>
            </a:r>
            <a:r>
              <a:rPr sz="1500" u="sng" dirty="0">
                <a:solidFill>
                  <a:srgbClr val="6B9F25"/>
                </a:solidFill>
                <a:latin typeface="Corbel"/>
                <a:cs typeface="Corbel"/>
                <a:hlinkClick r:id="rId3"/>
              </a:rPr>
              <a:t>o</a:t>
            </a:r>
            <a:r>
              <a:rPr sz="1500" u="sng" spc="-5" dirty="0">
                <a:solidFill>
                  <a:srgbClr val="6B9F25"/>
                </a:solidFill>
                <a:latin typeface="Corbel"/>
                <a:cs typeface="Corbel"/>
                <a:hlinkClick r:id="rId3"/>
              </a:rPr>
              <a:t>r</a:t>
            </a:r>
            <a:r>
              <a:rPr sz="1500" u="sng" spc="-15" dirty="0">
                <a:solidFill>
                  <a:srgbClr val="6B9F25"/>
                </a:solidFill>
                <a:latin typeface="Corbel"/>
                <a:cs typeface="Corbel"/>
                <a:hlinkClick r:id="rId3"/>
              </a:rPr>
              <a:t>g/p</a:t>
            </a:r>
            <a:r>
              <a:rPr sz="1500" u="sng" spc="-10" dirty="0">
                <a:solidFill>
                  <a:srgbClr val="6B9F25"/>
                </a:solidFill>
                <a:latin typeface="Corbel"/>
                <a:cs typeface="Corbel"/>
                <a:hlinkClick r:id="rId3"/>
              </a:rPr>
              <a:t>ub</a:t>
            </a:r>
            <a:r>
              <a:rPr sz="1500" u="sng" spc="5" dirty="0">
                <a:solidFill>
                  <a:srgbClr val="6B9F25"/>
                </a:solidFill>
                <a:latin typeface="Corbel"/>
                <a:cs typeface="Corbel"/>
                <a:hlinkClick r:id="rId3"/>
              </a:rPr>
              <a:t>s</a:t>
            </a:r>
            <a:r>
              <a:rPr sz="1500" u="sng" spc="-10" dirty="0">
                <a:solidFill>
                  <a:srgbClr val="6B9F25"/>
                </a:solidFill>
                <a:latin typeface="Corbel"/>
                <a:cs typeface="Corbel"/>
                <a:hlinkClick r:id="rId3"/>
              </a:rPr>
              <a:t>/m</a:t>
            </a:r>
            <a:r>
              <a:rPr sz="1500" u="sng" dirty="0">
                <a:solidFill>
                  <a:srgbClr val="6B9F25"/>
                </a:solidFill>
                <a:latin typeface="Corbel"/>
                <a:cs typeface="Corbel"/>
                <a:hlinkClick r:id="rId3"/>
              </a:rPr>
              <a:t>ono</a:t>
            </a:r>
            <a:r>
              <a:rPr sz="1500" u="sng" spc="-15" dirty="0">
                <a:solidFill>
                  <a:srgbClr val="6B9F25"/>
                </a:solidFill>
                <a:latin typeface="Corbel"/>
                <a:cs typeface="Corbel"/>
                <a:hlinkClick r:id="rId3"/>
              </a:rPr>
              <a:t>g</a:t>
            </a:r>
            <a:r>
              <a:rPr sz="1500" u="sng" spc="-5" dirty="0">
                <a:solidFill>
                  <a:srgbClr val="6B9F25"/>
                </a:solidFill>
                <a:latin typeface="Corbel"/>
                <a:cs typeface="Corbel"/>
                <a:hlinkClick r:id="rId3"/>
              </a:rPr>
              <a:t>r</a:t>
            </a:r>
            <a:r>
              <a:rPr sz="1500" u="sng" spc="-15" dirty="0">
                <a:solidFill>
                  <a:srgbClr val="6B9F25"/>
                </a:solidFill>
                <a:latin typeface="Corbel"/>
                <a:cs typeface="Corbel"/>
                <a:hlinkClick r:id="rId3"/>
              </a:rPr>
              <a:t>ap</a:t>
            </a:r>
            <a:r>
              <a:rPr sz="1500" u="sng" spc="-5" dirty="0">
                <a:solidFill>
                  <a:srgbClr val="6B9F25"/>
                </a:solidFill>
                <a:latin typeface="Corbel"/>
                <a:cs typeface="Corbel"/>
                <a:hlinkClick r:id="rId3"/>
              </a:rPr>
              <a:t>h</a:t>
            </a:r>
            <a:r>
              <a:rPr sz="1500" u="sng" spc="5" dirty="0">
                <a:solidFill>
                  <a:srgbClr val="6B9F25"/>
                </a:solidFill>
                <a:latin typeface="Corbel"/>
                <a:cs typeface="Corbel"/>
                <a:hlinkClick r:id="rId3"/>
              </a:rPr>
              <a:t>s</a:t>
            </a:r>
            <a:r>
              <a:rPr sz="1500" u="sng" spc="-10" dirty="0">
                <a:solidFill>
                  <a:srgbClr val="6B9F25"/>
                </a:solidFill>
                <a:latin typeface="Corbel"/>
                <a:cs typeface="Corbel"/>
                <a:hlinkClick r:id="rId3"/>
              </a:rPr>
              <a:t>/m</a:t>
            </a:r>
            <a:r>
              <a:rPr sz="1500" u="sng" spc="-5" dirty="0">
                <a:solidFill>
                  <a:srgbClr val="6B9F25"/>
                </a:solidFill>
                <a:latin typeface="Corbel"/>
                <a:cs typeface="Corbel"/>
                <a:hlinkClick r:id="rId3"/>
              </a:rPr>
              <a:t>t</a:t>
            </a:r>
            <a:r>
              <a:rPr sz="1500" u="sng" dirty="0">
                <a:solidFill>
                  <a:srgbClr val="6B9F25"/>
                </a:solidFill>
                <a:latin typeface="Corbel"/>
                <a:cs typeface="Corbel"/>
                <a:hlinkClick r:id="rId3"/>
              </a:rPr>
              <a:t>f</a:t>
            </a:r>
            <a:r>
              <a:rPr sz="1500" u="sng" spc="-5" dirty="0">
                <a:solidFill>
                  <a:srgbClr val="6B9F25"/>
                </a:solidFill>
                <a:latin typeface="Corbel"/>
                <a:cs typeface="Corbel"/>
                <a:hlinkClick r:id="rId3"/>
              </a:rPr>
              <a:t>-</a:t>
            </a:r>
            <a:r>
              <a:rPr sz="1500" spc="-5" dirty="0">
                <a:solidFill>
                  <a:srgbClr val="6B9F25"/>
                </a:solidFill>
                <a:latin typeface="Corbel"/>
                <a:cs typeface="Corbel"/>
                <a:hlinkClick r:id="rId3"/>
              </a:rPr>
              <a:t> </a:t>
            </a:r>
            <a:r>
              <a:rPr sz="1500" u="sng" spc="-10" dirty="0">
                <a:solidFill>
                  <a:srgbClr val="6B9F25"/>
                </a:solidFill>
                <a:latin typeface="Corbel"/>
                <a:cs typeface="Corbel"/>
                <a:hlinkClick r:id="rId3"/>
              </a:rPr>
              <a:t>v</a:t>
            </a:r>
            <a:r>
              <a:rPr sz="1500" u="sng" dirty="0">
                <a:solidFill>
                  <a:srgbClr val="6B9F25"/>
                </a:solidFill>
                <a:latin typeface="Corbel"/>
                <a:cs typeface="Corbel"/>
                <a:hlinkClick r:id="rId3"/>
              </a:rPr>
              <a:t>ol1_</a:t>
            </a:r>
            <a:r>
              <a:rPr sz="1500" u="sng" spc="-25" dirty="0">
                <a:solidFill>
                  <a:srgbClr val="6B9F25"/>
                </a:solidFill>
                <a:latin typeface="Corbel"/>
                <a:cs typeface="Corbel"/>
                <a:hlinkClick r:id="rId3"/>
              </a:rPr>
              <a:t>2</a:t>
            </a:r>
            <a:r>
              <a:rPr sz="1500" u="sng" spc="-15" dirty="0">
                <a:solidFill>
                  <a:srgbClr val="6B9F25"/>
                </a:solidFill>
                <a:latin typeface="Corbel"/>
                <a:cs typeface="Corbel"/>
                <a:hlinkClick r:id="rId3"/>
              </a:rPr>
              <a:t>0</a:t>
            </a:r>
            <a:r>
              <a:rPr sz="1500" u="sng" spc="-5" dirty="0">
                <a:solidFill>
                  <a:srgbClr val="6B9F25"/>
                </a:solidFill>
                <a:latin typeface="Corbel"/>
                <a:cs typeface="Corbel"/>
                <a:hlinkClick r:id="rId3"/>
              </a:rPr>
              <a:t>1</a:t>
            </a:r>
            <a:r>
              <a:rPr sz="1500" u="sng" spc="5" dirty="0">
                <a:solidFill>
                  <a:srgbClr val="6B9F25"/>
                </a:solidFill>
                <a:latin typeface="Corbel"/>
                <a:cs typeface="Corbel"/>
                <a:hlinkClick r:id="rId3"/>
              </a:rPr>
              <a:t>9</a:t>
            </a:r>
            <a:r>
              <a:rPr sz="1500" u="sng" spc="-15" dirty="0">
                <a:solidFill>
                  <a:srgbClr val="6B9F25"/>
                </a:solidFill>
                <a:latin typeface="Corbel"/>
                <a:cs typeface="Corbel"/>
                <a:hlinkClick r:id="rId3"/>
              </a:rPr>
              <a:t>.p</a:t>
            </a:r>
            <a:r>
              <a:rPr sz="1500" u="sng" spc="-10" dirty="0">
                <a:solidFill>
                  <a:srgbClr val="6B9F25"/>
                </a:solidFill>
                <a:latin typeface="Corbel"/>
                <a:cs typeface="Corbel"/>
                <a:hlinkClick r:id="rId3"/>
              </a:rPr>
              <a:t>df</a:t>
            </a:r>
            <a:endParaRPr sz="1500">
              <a:latin typeface="Corbel"/>
              <a:cs typeface="Corbel"/>
            </a:endParaRPr>
          </a:p>
          <a:p>
            <a:pPr marL="169545" marR="228600" indent="-156845">
              <a:lnSpc>
                <a:spcPct val="70000"/>
              </a:lnSpc>
              <a:spcBef>
                <a:spcPts val="800"/>
              </a:spcBef>
              <a:buFont typeface="Arial"/>
              <a:buChar char="•"/>
              <a:tabLst>
                <a:tab pos="170180" algn="l"/>
              </a:tabLst>
            </a:pPr>
            <a:r>
              <a:rPr sz="1500" spc="-5" dirty="0">
                <a:latin typeface="Corbel"/>
                <a:cs typeface="Corbel"/>
              </a:rPr>
              <a:t>Nat</a:t>
            </a:r>
            <a:r>
              <a:rPr sz="1500" dirty="0">
                <a:latin typeface="Corbel"/>
                <a:cs typeface="Corbel"/>
              </a:rPr>
              <a:t>ion</a:t>
            </a:r>
            <a:r>
              <a:rPr sz="1500" spc="-15" dirty="0">
                <a:latin typeface="Corbel"/>
                <a:cs typeface="Corbel"/>
              </a:rPr>
              <a:t>a</a:t>
            </a:r>
            <a:r>
              <a:rPr sz="1500" spc="-5" dirty="0">
                <a:latin typeface="Corbel"/>
                <a:cs typeface="Corbel"/>
              </a:rPr>
              <a:t>l</a:t>
            </a:r>
            <a:r>
              <a:rPr sz="1500" spc="20" dirty="0">
                <a:latin typeface="Corbel"/>
                <a:cs typeface="Corbel"/>
              </a:rPr>
              <a:t> </a:t>
            </a:r>
            <a:r>
              <a:rPr sz="1500" spc="-5" dirty="0">
                <a:latin typeface="Corbel"/>
                <a:cs typeface="Corbel"/>
              </a:rPr>
              <a:t>I</a:t>
            </a:r>
            <a:r>
              <a:rPr sz="1500" dirty="0">
                <a:latin typeface="Corbel"/>
                <a:cs typeface="Corbel"/>
              </a:rPr>
              <a:t>n</a:t>
            </a:r>
            <a:r>
              <a:rPr sz="1500" spc="5" dirty="0">
                <a:latin typeface="Corbel"/>
                <a:cs typeface="Corbel"/>
              </a:rPr>
              <a:t>s</a:t>
            </a:r>
            <a:r>
              <a:rPr sz="1500" spc="-5" dirty="0">
                <a:latin typeface="Corbel"/>
                <a:cs typeface="Corbel"/>
              </a:rPr>
              <a:t>t</a:t>
            </a:r>
            <a:r>
              <a:rPr sz="1500" dirty="0">
                <a:latin typeface="Corbel"/>
                <a:cs typeface="Corbel"/>
              </a:rPr>
              <a:t>i</a:t>
            </a:r>
            <a:r>
              <a:rPr sz="1500" spc="-5" dirty="0">
                <a:latin typeface="Corbel"/>
                <a:cs typeface="Corbel"/>
              </a:rPr>
              <a:t>t</a:t>
            </a:r>
            <a:r>
              <a:rPr sz="1500" spc="-10" dirty="0">
                <a:latin typeface="Corbel"/>
                <a:cs typeface="Corbel"/>
              </a:rPr>
              <a:t>u</a:t>
            </a:r>
            <a:r>
              <a:rPr sz="1500" spc="-5" dirty="0">
                <a:latin typeface="Corbel"/>
                <a:cs typeface="Corbel"/>
              </a:rPr>
              <a:t>t</a:t>
            </a:r>
            <a:r>
              <a:rPr sz="1500" spc="-10" dirty="0">
                <a:latin typeface="Corbel"/>
                <a:cs typeface="Corbel"/>
              </a:rPr>
              <a:t>e</a:t>
            </a:r>
            <a:r>
              <a:rPr sz="1500" spc="5" dirty="0">
                <a:latin typeface="Corbel"/>
                <a:cs typeface="Corbel"/>
              </a:rPr>
              <a:t> </a:t>
            </a:r>
            <a:r>
              <a:rPr sz="1500" dirty="0">
                <a:latin typeface="Corbel"/>
                <a:cs typeface="Corbel"/>
              </a:rPr>
              <a:t>on</a:t>
            </a:r>
            <a:r>
              <a:rPr sz="1500" spc="-15" dirty="0">
                <a:latin typeface="Corbel"/>
                <a:cs typeface="Corbel"/>
              </a:rPr>
              <a:t> </a:t>
            </a:r>
            <a:r>
              <a:rPr sz="1500" spc="-10" dirty="0">
                <a:latin typeface="Corbel"/>
                <a:cs typeface="Corbel"/>
              </a:rPr>
              <a:t>Drug</a:t>
            </a:r>
            <a:r>
              <a:rPr sz="1500" spc="-65" dirty="0">
                <a:latin typeface="Corbel"/>
                <a:cs typeface="Corbel"/>
              </a:rPr>
              <a:t> </a:t>
            </a:r>
            <a:r>
              <a:rPr sz="1500" spc="-5" dirty="0">
                <a:latin typeface="Corbel"/>
                <a:cs typeface="Corbel"/>
              </a:rPr>
              <a:t>A</a:t>
            </a:r>
            <a:r>
              <a:rPr sz="1500" spc="-10" dirty="0">
                <a:latin typeface="Corbel"/>
                <a:cs typeface="Corbel"/>
              </a:rPr>
              <a:t>bu</a:t>
            </a:r>
            <a:r>
              <a:rPr sz="1500" spc="5" dirty="0">
                <a:latin typeface="Corbel"/>
                <a:cs typeface="Corbel"/>
              </a:rPr>
              <a:t>s</a:t>
            </a:r>
            <a:r>
              <a:rPr sz="1500" spc="-10" dirty="0">
                <a:latin typeface="Corbel"/>
                <a:cs typeface="Corbel"/>
              </a:rPr>
              <a:t>e</a:t>
            </a:r>
            <a:r>
              <a:rPr sz="1500" spc="-5" dirty="0">
                <a:latin typeface="Corbel"/>
                <a:cs typeface="Corbel"/>
              </a:rPr>
              <a:t> </a:t>
            </a:r>
            <a:r>
              <a:rPr sz="1500" spc="-15" dirty="0">
                <a:latin typeface="Corbel"/>
                <a:cs typeface="Corbel"/>
              </a:rPr>
              <a:t>(</a:t>
            </a:r>
            <a:r>
              <a:rPr sz="1500" spc="-20" dirty="0">
                <a:latin typeface="Corbel"/>
                <a:cs typeface="Corbel"/>
              </a:rPr>
              <a:t>N</a:t>
            </a:r>
            <a:r>
              <a:rPr sz="1500" spc="-10" dirty="0">
                <a:latin typeface="Corbel"/>
                <a:cs typeface="Corbel"/>
              </a:rPr>
              <a:t>ID</a:t>
            </a:r>
            <a:r>
              <a:rPr sz="1500" spc="-5" dirty="0">
                <a:latin typeface="Corbel"/>
                <a:cs typeface="Corbel"/>
              </a:rPr>
              <a:t>A</a:t>
            </a:r>
            <a:r>
              <a:rPr sz="1500" spc="-15" dirty="0">
                <a:latin typeface="Corbel"/>
                <a:cs typeface="Corbel"/>
              </a:rPr>
              <a:t>)</a:t>
            </a:r>
            <a:r>
              <a:rPr sz="1500" dirty="0">
                <a:latin typeface="Corbel"/>
                <a:cs typeface="Corbel"/>
              </a:rPr>
              <a:t>.</a:t>
            </a:r>
            <a:r>
              <a:rPr sz="1500" spc="20" dirty="0">
                <a:latin typeface="Corbel"/>
                <a:cs typeface="Corbel"/>
              </a:rPr>
              <a:t> </a:t>
            </a:r>
            <a:r>
              <a:rPr sz="1500" spc="-15" dirty="0">
                <a:latin typeface="Corbel"/>
                <a:cs typeface="Corbel"/>
              </a:rPr>
              <a:t>(</a:t>
            </a:r>
            <a:r>
              <a:rPr sz="1500" spc="-35" dirty="0">
                <a:latin typeface="Corbel"/>
                <a:cs typeface="Corbel"/>
              </a:rPr>
              <a:t>2</a:t>
            </a:r>
            <a:r>
              <a:rPr sz="1500" spc="-15" dirty="0">
                <a:latin typeface="Corbel"/>
                <a:cs typeface="Corbel"/>
              </a:rPr>
              <a:t>018)</a:t>
            </a:r>
            <a:r>
              <a:rPr sz="1500" dirty="0">
                <a:latin typeface="Corbel"/>
                <a:cs typeface="Corbel"/>
              </a:rPr>
              <a:t>.</a:t>
            </a:r>
            <a:r>
              <a:rPr sz="1500" spc="20" dirty="0">
                <a:latin typeface="Corbel"/>
                <a:cs typeface="Corbel"/>
              </a:rPr>
              <a:t> </a:t>
            </a:r>
            <a:r>
              <a:rPr sz="1500" spc="-10" dirty="0">
                <a:latin typeface="Corbel"/>
                <a:cs typeface="Corbel"/>
              </a:rPr>
              <a:t>Dru</a:t>
            </a:r>
            <a:r>
              <a:rPr sz="1500" spc="-15" dirty="0">
                <a:latin typeface="Corbel"/>
                <a:cs typeface="Corbel"/>
              </a:rPr>
              <a:t>g</a:t>
            </a:r>
            <a:r>
              <a:rPr sz="1500" spc="5" dirty="0">
                <a:latin typeface="Corbel"/>
                <a:cs typeface="Corbel"/>
              </a:rPr>
              <a:t>s</a:t>
            </a:r>
            <a:r>
              <a:rPr sz="1500" spc="-5" dirty="0">
                <a:latin typeface="Corbel"/>
                <a:cs typeface="Corbel"/>
              </a:rPr>
              <a:t>,</a:t>
            </a:r>
            <a:r>
              <a:rPr sz="1500" dirty="0">
                <a:latin typeface="Corbel"/>
                <a:cs typeface="Corbel"/>
              </a:rPr>
              <a:t> </a:t>
            </a:r>
            <a:r>
              <a:rPr sz="1500" spc="-10" dirty="0">
                <a:latin typeface="Corbel"/>
                <a:cs typeface="Corbel"/>
              </a:rPr>
              <a:t>br</a:t>
            </a:r>
            <a:r>
              <a:rPr sz="1500" spc="-15" dirty="0">
                <a:latin typeface="Corbel"/>
                <a:cs typeface="Corbel"/>
              </a:rPr>
              <a:t>a</a:t>
            </a:r>
            <a:r>
              <a:rPr sz="1500" dirty="0">
                <a:latin typeface="Corbel"/>
                <a:cs typeface="Corbel"/>
              </a:rPr>
              <a:t>in</a:t>
            </a:r>
            <a:r>
              <a:rPr sz="1500" spc="5" dirty="0">
                <a:latin typeface="Corbel"/>
                <a:cs typeface="Corbel"/>
              </a:rPr>
              <a:t>s</a:t>
            </a:r>
            <a:r>
              <a:rPr sz="1500" spc="-5" dirty="0">
                <a:latin typeface="Corbel"/>
                <a:cs typeface="Corbel"/>
              </a:rPr>
              <a:t>,</a:t>
            </a:r>
            <a:r>
              <a:rPr sz="1500" dirty="0">
                <a:latin typeface="Corbel"/>
                <a:cs typeface="Corbel"/>
              </a:rPr>
              <a:t> </a:t>
            </a:r>
            <a:r>
              <a:rPr sz="1500" spc="-15" dirty="0">
                <a:latin typeface="Corbel"/>
                <a:cs typeface="Corbel"/>
              </a:rPr>
              <a:t>a</a:t>
            </a:r>
            <a:r>
              <a:rPr sz="1500" dirty="0">
                <a:latin typeface="Corbel"/>
                <a:cs typeface="Corbel"/>
              </a:rPr>
              <a:t>n</a:t>
            </a:r>
            <a:r>
              <a:rPr sz="1500" spc="-10" dirty="0">
                <a:latin typeface="Corbel"/>
                <a:cs typeface="Corbel"/>
              </a:rPr>
              <a:t>d</a:t>
            </a:r>
            <a:r>
              <a:rPr sz="1500" dirty="0">
                <a:latin typeface="Corbel"/>
                <a:cs typeface="Corbel"/>
              </a:rPr>
              <a:t> </a:t>
            </a:r>
            <a:r>
              <a:rPr sz="1500" spc="-10" dirty="0">
                <a:latin typeface="Corbel"/>
                <a:cs typeface="Corbel"/>
              </a:rPr>
              <a:t>b</a:t>
            </a:r>
            <a:r>
              <a:rPr sz="1500" spc="-15" dirty="0">
                <a:latin typeface="Corbel"/>
                <a:cs typeface="Corbel"/>
              </a:rPr>
              <a:t>e</a:t>
            </a:r>
            <a:r>
              <a:rPr sz="1500" spc="5" dirty="0">
                <a:latin typeface="Corbel"/>
                <a:cs typeface="Corbel"/>
              </a:rPr>
              <a:t>h</a:t>
            </a:r>
            <a:r>
              <a:rPr sz="1500" spc="-15" dirty="0">
                <a:latin typeface="Corbel"/>
                <a:cs typeface="Corbel"/>
              </a:rPr>
              <a:t>a</a:t>
            </a:r>
            <a:r>
              <a:rPr sz="1500" spc="-10" dirty="0">
                <a:latin typeface="Corbel"/>
                <a:cs typeface="Corbel"/>
              </a:rPr>
              <a:t>v</a:t>
            </a:r>
            <a:r>
              <a:rPr sz="1500" dirty="0">
                <a:latin typeface="Corbel"/>
                <a:cs typeface="Corbel"/>
              </a:rPr>
              <a:t>io</a:t>
            </a:r>
            <a:r>
              <a:rPr sz="1500" spc="-5" dirty="0">
                <a:latin typeface="Corbel"/>
                <a:cs typeface="Corbel"/>
              </a:rPr>
              <a:t>r</a:t>
            </a:r>
            <a:r>
              <a:rPr sz="1500" dirty="0">
                <a:latin typeface="Corbel"/>
                <a:cs typeface="Corbel"/>
              </a:rPr>
              <a:t>:</a:t>
            </a:r>
            <a:r>
              <a:rPr sz="1500" spc="-110" dirty="0">
                <a:latin typeface="Corbel"/>
                <a:cs typeface="Corbel"/>
              </a:rPr>
              <a:t> </a:t>
            </a:r>
            <a:r>
              <a:rPr sz="1500" spc="-5" dirty="0">
                <a:latin typeface="Corbel"/>
                <a:cs typeface="Corbel"/>
              </a:rPr>
              <a:t>T</a:t>
            </a:r>
            <a:r>
              <a:rPr sz="1500" spc="5" dirty="0">
                <a:latin typeface="Corbel"/>
                <a:cs typeface="Corbel"/>
              </a:rPr>
              <a:t>h</a:t>
            </a:r>
            <a:r>
              <a:rPr sz="1500" spc="-10" dirty="0">
                <a:latin typeface="Corbel"/>
                <a:cs typeface="Corbel"/>
              </a:rPr>
              <a:t>e</a:t>
            </a:r>
            <a:r>
              <a:rPr sz="1500" spc="5" dirty="0">
                <a:latin typeface="Corbel"/>
                <a:cs typeface="Corbel"/>
              </a:rPr>
              <a:t> s</a:t>
            </a:r>
            <a:r>
              <a:rPr sz="1500" dirty="0">
                <a:latin typeface="Corbel"/>
                <a:cs typeface="Corbel"/>
              </a:rPr>
              <a:t>c</a:t>
            </a:r>
            <a:r>
              <a:rPr sz="1500" spc="-5" dirty="0">
                <a:latin typeface="Corbel"/>
                <a:cs typeface="Corbel"/>
              </a:rPr>
              <a:t>i</a:t>
            </a:r>
            <a:r>
              <a:rPr sz="1500" spc="-15" dirty="0">
                <a:latin typeface="Corbel"/>
                <a:cs typeface="Corbel"/>
              </a:rPr>
              <a:t>e</a:t>
            </a:r>
            <a:r>
              <a:rPr sz="1500" dirty="0">
                <a:latin typeface="Corbel"/>
                <a:cs typeface="Corbel"/>
              </a:rPr>
              <a:t>nc</a:t>
            </a:r>
            <a:r>
              <a:rPr sz="1500" spc="-10" dirty="0">
                <a:latin typeface="Corbel"/>
                <a:cs typeface="Corbel"/>
              </a:rPr>
              <a:t>e</a:t>
            </a:r>
            <a:r>
              <a:rPr sz="1500" spc="5" dirty="0">
                <a:latin typeface="Corbel"/>
                <a:cs typeface="Corbel"/>
              </a:rPr>
              <a:t> </a:t>
            </a:r>
            <a:r>
              <a:rPr sz="1500" dirty="0">
                <a:latin typeface="Corbel"/>
                <a:cs typeface="Corbel"/>
              </a:rPr>
              <a:t>o</a:t>
            </a:r>
            <a:r>
              <a:rPr sz="1500" spc="-5" dirty="0">
                <a:latin typeface="Corbel"/>
                <a:cs typeface="Corbel"/>
              </a:rPr>
              <a:t>f</a:t>
            </a:r>
            <a:r>
              <a:rPr sz="1500" spc="-5" dirty="0">
                <a:latin typeface="Corbel"/>
                <a:cs typeface="Corbel"/>
                <a:hlinkClick r:id="rId4"/>
              </a:rPr>
              <a:t> </a:t>
            </a:r>
            <a:r>
              <a:rPr sz="1500" spc="-15" dirty="0">
                <a:latin typeface="Corbel"/>
                <a:cs typeface="Corbel"/>
                <a:hlinkClick r:id="rId4"/>
              </a:rPr>
              <a:t>a</a:t>
            </a:r>
            <a:r>
              <a:rPr sz="1500" spc="-10" dirty="0">
                <a:latin typeface="Corbel"/>
                <a:cs typeface="Corbel"/>
                <a:hlinkClick r:id="rId4"/>
              </a:rPr>
              <a:t>ddic</a:t>
            </a:r>
            <a:r>
              <a:rPr sz="1500" spc="-5" dirty="0">
                <a:latin typeface="Corbel"/>
                <a:cs typeface="Corbel"/>
                <a:hlinkClick r:id="rId4"/>
              </a:rPr>
              <a:t>t</a:t>
            </a:r>
            <a:r>
              <a:rPr sz="1500" dirty="0">
                <a:latin typeface="Corbel"/>
                <a:cs typeface="Corbel"/>
                <a:hlinkClick r:id="rId4"/>
              </a:rPr>
              <a:t>ion.</a:t>
            </a:r>
            <a:r>
              <a:rPr sz="1500" spc="10" dirty="0">
                <a:latin typeface="Corbel"/>
                <a:cs typeface="Corbel"/>
                <a:hlinkClick r:id="rId4"/>
              </a:rPr>
              <a:t> </a:t>
            </a:r>
            <a:r>
              <a:rPr sz="1500" spc="-35" dirty="0">
                <a:latin typeface="Corbel"/>
                <a:cs typeface="Corbel"/>
                <a:hlinkClick r:id="rId4"/>
              </a:rPr>
              <a:t>R</a:t>
            </a:r>
            <a:r>
              <a:rPr sz="1500" spc="-15" dirty="0">
                <a:latin typeface="Corbel"/>
                <a:cs typeface="Corbel"/>
                <a:hlinkClick r:id="rId4"/>
              </a:rPr>
              <a:t>e</a:t>
            </a:r>
            <a:r>
              <a:rPr sz="1500" spc="-5" dirty="0">
                <a:latin typeface="Corbel"/>
                <a:cs typeface="Corbel"/>
                <a:hlinkClick r:id="rId4"/>
              </a:rPr>
              <a:t>tri</a:t>
            </a:r>
            <a:r>
              <a:rPr sz="1500" spc="-25" dirty="0">
                <a:latin typeface="Corbel"/>
                <a:cs typeface="Corbel"/>
                <a:hlinkClick r:id="rId4"/>
              </a:rPr>
              <a:t>e</a:t>
            </a:r>
            <a:r>
              <a:rPr sz="1500" spc="-10" dirty="0">
                <a:latin typeface="Corbel"/>
                <a:cs typeface="Corbel"/>
                <a:hlinkClick r:id="rId4"/>
              </a:rPr>
              <a:t>v</a:t>
            </a:r>
            <a:r>
              <a:rPr sz="1500" spc="-15" dirty="0">
                <a:latin typeface="Corbel"/>
                <a:cs typeface="Corbel"/>
                <a:hlinkClick r:id="rId4"/>
              </a:rPr>
              <a:t>e</a:t>
            </a:r>
            <a:r>
              <a:rPr sz="1500" spc="-10" dirty="0">
                <a:latin typeface="Corbel"/>
                <a:cs typeface="Corbel"/>
                <a:hlinkClick r:id="rId4"/>
              </a:rPr>
              <a:t>d</a:t>
            </a:r>
            <a:r>
              <a:rPr sz="1500" spc="10" dirty="0">
                <a:latin typeface="Corbel"/>
                <a:cs typeface="Corbel"/>
                <a:hlinkClick r:id="rId4"/>
              </a:rPr>
              <a:t> </a:t>
            </a:r>
            <a:r>
              <a:rPr sz="1500" spc="-5" dirty="0">
                <a:latin typeface="Corbel"/>
                <a:cs typeface="Corbel"/>
                <a:hlinkClick r:id="rId4"/>
              </a:rPr>
              <a:t>fr</a:t>
            </a:r>
            <a:r>
              <a:rPr sz="1500" dirty="0">
                <a:latin typeface="Corbel"/>
                <a:cs typeface="Corbel"/>
                <a:hlinkClick r:id="rId4"/>
              </a:rPr>
              <a:t>o</a:t>
            </a:r>
            <a:r>
              <a:rPr sz="1500" spc="-15" dirty="0">
                <a:latin typeface="Corbel"/>
                <a:cs typeface="Corbel"/>
                <a:hlinkClick r:id="rId4"/>
              </a:rPr>
              <a:t>m</a:t>
            </a:r>
            <a:r>
              <a:rPr sz="1500" spc="-20" dirty="0">
                <a:latin typeface="Corbel"/>
                <a:cs typeface="Corbel"/>
                <a:hlinkClick r:id="rId4"/>
              </a:rPr>
              <a:t> </a:t>
            </a:r>
            <a:r>
              <a:rPr sz="1500" u="sng" spc="5" dirty="0">
                <a:solidFill>
                  <a:srgbClr val="6B9F25"/>
                </a:solidFill>
                <a:latin typeface="Corbel"/>
                <a:cs typeface="Corbel"/>
                <a:hlinkClick r:id="rId4"/>
              </a:rPr>
              <a:t>h</a:t>
            </a:r>
            <a:r>
              <a:rPr sz="1500" u="sng" spc="-5" dirty="0">
                <a:solidFill>
                  <a:srgbClr val="6B9F25"/>
                </a:solidFill>
                <a:latin typeface="Corbel"/>
                <a:cs typeface="Corbel"/>
                <a:hlinkClick r:id="rId4"/>
              </a:rPr>
              <a:t>ttp</a:t>
            </a:r>
            <a:r>
              <a:rPr sz="1500" u="sng" spc="5" dirty="0">
                <a:solidFill>
                  <a:srgbClr val="6B9F25"/>
                </a:solidFill>
                <a:latin typeface="Corbel"/>
                <a:cs typeface="Corbel"/>
                <a:hlinkClick r:id="rId4"/>
              </a:rPr>
              <a:t>s</a:t>
            </a:r>
            <a:r>
              <a:rPr sz="1500" u="sng" spc="-5" dirty="0">
                <a:solidFill>
                  <a:srgbClr val="6B9F25"/>
                </a:solidFill>
                <a:latin typeface="Corbel"/>
                <a:cs typeface="Corbel"/>
                <a:hlinkClick r:id="rId4"/>
              </a:rPr>
              <a:t>:</a:t>
            </a:r>
            <a:r>
              <a:rPr sz="1500" u="sng" spc="-10" dirty="0">
                <a:solidFill>
                  <a:srgbClr val="6B9F25"/>
                </a:solidFill>
                <a:latin typeface="Corbel"/>
                <a:cs typeface="Corbel"/>
                <a:hlinkClick r:id="rId4"/>
              </a:rPr>
              <a:t>//</a:t>
            </a:r>
            <a:r>
              <a:rPr sz="1500" u="sng" spc="-15" dirty="0">
                <a:solidFill>
                  <a:srgbClr val="6B9F25"/>
                </a:solidFill>
                <a:latin typeface="Corbel"/>
                <a:cs typeface="Corbel"/>
                <a:hlinkClick r:id="rId4"/>
              </a:rPr>
              <a:t>ww</a:t>
            </a:r>
            <a:r>
              <a:rPr sz="1500" u="sng" spc="-65" dirty="0">
                <a:solidFill>
                  <a:srgbClr val="6B9F25"/>
                </a:solidFill>
                <a:latin typeface="Corbel"/>
                <a:cs typeface="Corbel"/>
                <a:hlinkClick r:id="rId4"/>
              </a:rPr>
              <a:t>w</a:t>
            </a:r>
            <a:r>
              <a:rPr sz="1500" u="sng" spc="-5" dirty="0">
                <a:solidFill>
                  <a:srgbClr val="6B9F25"/>
                </a:solidFill>
                <a:latin typeface="Corbel"/>
                <a:cs typeface="Corbel"/>
                <a:hlinkClick r:id="rId4"/>
              </a:rPr>
              <a:t>.</a:t>
            </a:r>
            <a:r>
              <a:rPr sz="1500" u="sng" spc="-10" dirty="0">
                <a:solidFill>
                  <a:srgbClr val="6B9F25"/>
                </a:solidFill>
                <a:latin typeface="Corbel"/>
                <a:cs typeface="Corbel"/>
                <a:hlinkClick r:id="rId4"/>
              </a:rPr>
              <a:t>d</a:t>
            </a:r>
            <a:r>
              <a:rPr sz="1500" u="sng" spc="-5" dirty="0">
                <a:solidFill>
                  <a:srgbClr val="6B9F25"/>
                </a:solidFill>
                <a:latin typeface="Corbel"/>
                <a:cs typeface="Corbel"/>
                <a:hlinkClick r:id="rId4"/>
              </a:rPr>
              <a:t>r</a:t>
            </a:r>
            <a:r>
              <a:rPr sz="1500" u="sng" spc="-10" dirty="0">
                <a:solidFill>
                  <a:srgbClr val="6B9F25"/>
                </a:solidFill>
                <a:latin typeface="Corbel"/>
                <a:cs typeface="Corbel"/>
                <a:hlinkClick r:id="rId4"/>
              </a:rPr>
              <a:t>u</a:t>
            </a:r>
            <a:r>
              <a:rPr sz="1500" u="sng" spc="-15" dirty="0">
                <a:solidFill>
                  <a:srgbClr val="6B9F25"/>
                </a:solidFill>
                <a:latin typeface="Corbel"/>
                <a:cs typeface="Corbel"/>
                <a:hlinkClick r:id="rId4"/>
              </a:rPr>
              <a:t>ga</a:t>
            </a:r>
            <a:r>
              <a:rPr sz="1500" u="sng" spc="-10" dirty="0">
                <a:solidFill>
                  <a:srgbClr val="6B9F25"/>
                </a:solidFill>
                <a:latin typeface="Corbel"/>
                <a:cs typeface="Corbel"/>
                <a:hlinkClick r:id="rId4"/>
              </a:rPr>
              <a:t>bu</a:t>
            </a:r>
            <a:r>
              <a:rPr sz="1500" u="sng" spc="5" dirty="0">
                <a:solidFill>
                  <a:srgbClr val="6B9F25"/>
                </a:solidFill>
                <a:latin typeface="Corbel"/>
                <a:cs typeface="Corbel"/>
                <a:hlinkClick r:id="rId4"/>
              </a:rPr>
              <a:t>s</a:t>
            </a:r>
            <a:r>
              <a:rPr sz="1500" u="sng" spc="-15" dirty="0">
                <a:solidFill>
                  <a:srgbClr val="6B9F25"/>
                </a:solidFill>
                <a:latin typeface="Corbel"/>
                <a:cs typeface="Corbel"/>
                <a:hlinkClick r:id="rId4"/>
              </a:rPr>
              <a:t>e</a:t>
            </a:r>
            <a:r>
              <a:rPr sz="1500" u="sng" spc="-5" dirty="0">
                <a:solidFill>
                  <a:srgbClr val="6B9F25"/>
                </a:solidFill>
                <a:latin typeface="Corbel"/>
                <a:cs typeface="Corbel"/>
                <a:hlinkClick r:id="rId4"/>
              </a:rPr>
              <a:t>.</a:t>
            </a:r>
            <a:r>
              <a:rPr sz="1500" u="sng" spc="-15" dirty="0">
                <a:solidFill>
                  <a:srgbClr val="6B9F25"/>
                </a:solidFill>
                <a:latin typeface="Corbel"/>
                <a:cs typeface="Corbel"/>
                <a:hlinkClick r:id="rId4"/>
              </a:rPr>
              <a:t>g</a:t>
            </a:r>
            <a:r>
              <a:rPr sz="1500" u="sng" spc="-10" dirty="0">
                <a:solidFill>
                  <a:srgbClr val="6B9F25"/>
                </a:solidFill>
                <a:latin typeface="Corbel"/>
                <a:cs typeface="Corbel"/>
                <a:hlinkClick r:id="rId4"/>
              </a:rPr>
              <a:t>ov</a:t>
            </a:r>
            <a:r>
              <a:rPr sz="1500" u="sng" spc="-15" dirty="0">
                <a:solidFill>
                  <a:srgbClr val="6B9F25"/>
                </a:solidFill>
                <a:latin typeface="Corbel"/>
                <a:cs typeface="Corbel"/>
                <a:hlinkClick r:id="rId4"/>
              </a:rPr>
              <a:t>/p</a:t>
            </a:r>
            <a:r>
              <a:rPr sz="1500" u="sng" spc="-10" dirty="0">
                <a:solidFill>
                  <a:srgbClr val="6B9F25"/>
                </a:solidFill>
                <a:latin typeface="Corbel"/>
                <a:cs typeface="Corbel"/>
                <a:hlinkClick r:id="rId4"/>
              </a:rPr>
              <a:t>ub</a:t>
            </a:r>
            <a:r>
              <a:rPr sz="1500" u="sng" spc="-5" dirty="0">
                <a:solidFill>
                  <a:srgbClr val="6B9F25"/>
                </a:solidFill>
                <a:latin typeface="Corbel"/>
                <a:cs typeface="Corbel"/>
                <a:hlinkClick r:id="rId4"/>
              </a:rPr>
              <a:t>li</a:t>
            </a:r>
            <a:r>
              <a:rPr sz="1500" u="sng" dirty="0">
                <a:solidFill>
                  <a:srgbClr val="6B9F25"/>
                </a:solidFill>
                <a:latin typeface="Corbel"/>
                <a:cs typeface="Corbel"/>
                <a:hlinkClick r:id="rId4"/>
              </a:rPr>
              <a:t>c</a:t>
            </a:r>
            <a:r>
              <a:rPr sz="1500" u="sng" spc="-15" dirty="0">
                <a:solidFill>
                  <a:srgbClr val="6B9F25"/>
                </a:solidFill>
                <a:latin typeface="Corbel"/>
                <a:cs typeface="Corbel"/>
                <a:hlinkClick r:id="rId4"/>
              </a:rPr>
              <a:t>a</a:t>
            </a:r>
            <a:r>
              <a:rPr sz="1500" u="sng" spc="-5" dirty="0">
                <a:solidFill>
                  <a:srgbClr val="6B9F25"/>
                </a:solidFill>
                <a:latin typeface="Corbel"/>
                <a:cs typeface="Corbel"/>
                <a:hlinkClick r:id="rId4"/>
              </a:rPr>
              <a:t>t</a:t>
            </a:r>
            <a:r>
              <a:rPr sz="1500" u="sng" dirty="0">
                <a:solidFill>
                  <a:srgbClr val="6B9F25"/>
                </a:solidFill>
                <a:latin typeface="Corbel"/>
                <a:cs typeface="Corbel"/>
                <a:hlinkClick r:id="rId4"/>
              </a:rPr>
              <a:t>ion</a:t>
            </a:r>
            <a:r>
              <a:rPr sz="1500" u="sng" spc="5" dirty="0">
                <a:solidFill>
                  <a:srgbClr val="6B9F25"/>
                </a:solidFill>
                <a:latin typeface="Corbel"/>
                <a:cs typeface="Corbel"/>
                <a:hlinkClick r:id="rId4"/>
              </a:rPr>
              <a:t>s</a:t>
            </a:r>
            <a:r>
              <a:rPr sz="1500" u="sng" spc="-10" dirty="0">
                <a:solidFill>
                  <a:srgbClr val="6B9F25"/>
                </a:solidFill>
                <a:latin typeface="Corbel"/>
                <a:cs typeface="Corbel"/>
                <a:hlinkClick r:id="rId4"/>
              </a:rPr>
              <a:t>/d</a:t>
            </a:r>
            <a:r>
              <a:rPr sz="1500" u="sng" spc="-5" dirty="0">
                <a:solidFill>
                  <a:srgbClr val="6B9F25"/>
                </a:solidFill>
                <a:latin typeface="Corbel"/>
                <a:cs typeface="Corbel"/>
                <a:hlinkClick r:id="rId4"/>
              </a:rPr>
              <a:t>r</a:t>
            </a:r>
            <a:r>
              <a:rPr sz="1500" u="sng" spc="-10" dirty="0">
                <a:solidFill>
                  <a:srgbClr val="6B9F25"/>
                </a:solidFill>
                <a:latin typeface="Corbel"/>
                <a:cs typeface="Corbel"/>
                <a:hlinkClick r:id="rId4"/>
              </a:rPr>
              <a:t>u</a:t>
            </a:r>
            <a:r>
              <a:rPr sz="1500" u="sng" spc="-5" dirty="0">
                <a:solidFill>
                  <a:srgbClr val="6B9F25"/>
                </a:solidFill>
                <a:latin typeface="Corbel"/>
                <a:cs typeface="Corbel"/>
                <a:hlinkClick r:id="rId4"/>
              </a:rPr>
              <a:t>g</a:t>
            </a:r>
            <a:r>
              <a:rPr sz="1500" u="sng" spc="5" dirty="0">
                <a:solidFill>
                  <a:srgbClr val="6B9F25"/>
                </a:solidFill>
                <a:latin typeface="Corbel"/>
                <a:cs typeface="Corbel"/>
                <a:hlinkClick r:id="rId4"/>
              </a:rPr>
              <a:t>s</a:t>
            </a:r>
            <a:r>
              <a:rPr sz="1500" u="sng" dirty="0">
                <a:solidFill>
                  <a:srgbClr val="6B9F25"/>
                </a:solidFill>
                <a:latin typeface="Corbel"/>
                <a:cs typeface="Corbel"/>
                <a:hlinkClick r:id="rId4"/>
              </a:rPr>
              <a:t>-</a:t>
            </a:r>
            <a:r>
              <a:rPr sz="1500" u="sng" spc="-10" dirty="0">
                <a:solidFill>
                  <a:srgbClr val="6B9F25"/>
                </a:solidFill>
                <a:latin typeface="Corbel"/>
                <a:cs typeface="Corbel"/>
                <a:hlinkClick r:id="rId4"/>
              </a:rPr>
              <a:t>br</a:t>
            </a:r>
            <a:r>
              <a:rPr sz="1500" u="sng" spc="-15" dirty="0">
                <a:solidFill>
                  <a:srgbClr val="6B9F25"/>
                </a:solidFill>
                <a:latin typeface="Corbel"/>
                <a:cs typeface="Corbel"/>
                <a:hlinkClick r:id="rId4"/>
              </a:rPr>
              <a:t>a</a:t>
            </a:r>
            <a:r>
              <a:rPr sz="1500" u="sng" dirty="0">
                <a:solidFill>
                  <a:srgbClr val="6B9F25"/>
                </a:solidFill>
                <a:latin typeface="Corbel"/>
                <a:cs typeface="Corbel"/>
                <a:hlinkClick r:id="rId4"/>
              </a:rPr>
              <a:t>in</a:t>
            </a:r>
            <a:r>
              <a:rPr sz="1500" u="sng" spc="5" dirty="0">
                <a:solidFill>
                  <a:srgbClr val="6B9F25"/>
                </a:solidFill>
                <a:latin typeface="Corbel"/>
                <a:cs typeface="Corbel"/>
                <a:hlinkClick r:id="rId4"/>
              </a:rPr>
              <a:t>s</a:t>
            </a:r>
            <a:r>
              <a:rPr sz="1500" u="sng" dirty="0">
                <a:solidFill>
                  <a:srgbClr val="6B9F25"/>
                </a:solidFill>
                <a:latin typeface="Corbel"/>
                <a:cs typeface="Corbel"/>
                <a:hlinkClick r:id="rId4"/>
              </a:rPr>
              <a:t>-</a:t>
            </a:r>
            <a:r>
              <a:rPr sz="1500" u="sng" spc="-10" dirty="0">
                <a:solidFill>
                  <a:srgbClr val="6B9F25"/>
                </a:solidFill>
                <a:latin typeface="Corbel"/>
                <a:cs typeface="Corbel"/>
                <a:hlinkClick r:id="rId4"/>
              </a:rPr>
              <a:t>b</a:t>
            </a:r>
            <a:r>
              <a:rPr sz="1500" u="sng" spc="-15" dirty="0">
                <a:solidFill>
                  <a:srgbClr val="6B9F25"/>
                </a:solidFill>
                <a:latin typeface="Corbel"/>
                <a:cs typeface="Corbel"/>
                <a:hlinkClick r:id="rId4"/>
              </a:rPr>
              <a:t>e</a:t>
            </a:r>
            <a:r>
              <a:rPr sz="1500" u="sng" spc="-5" dirty="0">
                <a:solidFill>
                  <a:srgbClr val="6B9F25"/>
                </a:solidFill>
                <a:latin typeface="Corbel"/>
                <a:cs typeface="Corbel"/>
                <a:hlinkClick r:id="rId4"/>
              </a:rPr>
              <a:t>h</a:t>
            </a:r>
            <a:r>
              <a:rPr sz="1500" u="sng" spc="-15" dirty="0">
                <a:solidFill>
                  <a:srgbClr val="6B9F25"/>
                </a:solidFill>
                <a:latin typeface="Corbel"/>
                <a:cs typeface="Corbel"/>
                <a:hlinkClick r:id="rId4"/>
              </a:rPr>
              <a:t>a</a:t>
            </a:r>
            <a:r>
              <a:rPr sz="1500" u="sng" spc="-10" dirty="0">
                <a:solidFill>
                  <a:srgbClr val="6B9F25"/>
                </a:solidFill>
                <a:latin typeface="Corbel"/>
                <a:cs typeface="Corbel"/>
                <a:hlinkClick r:id="rId4"/>
              </a:rPr>
              <a:t>v</a:t>
            </a:r>
            <a:r>
              <a:rPr sz="1500" u="sng" spc="-5" dirty="0">
                <a:solidFill>
                  <a:srgbClr val="6B9F25"/>
                </a:solidFill>
                <a:latin typeface="Corbel"/>
                <a:cs typeface="Corbel"/>
                <a:hlinkClick r:id="rId4"/>
              </a:rPr>
              <a:t>i</a:t>
            </a:r>
            <a:r>
              <a:rPr sz="1500" u="sng" dirty="0">
                <a:solidFill>
                  <a:srgbClr val="6B9F25"/>
                </a:solidFill>
                <a:latin typeface="Corbel"/>
                <a:cs typeface="Corbel"/>
                <a:hlinkClick r:id="rId4"/>
              </a:rPr>
              <a:t>o</a:t>
            </a:r>
            <a:r>
              <a:rPr sz="1500" u="sng" spc="-5" dirty="0">
                <a:solidFill>
                  <a:srgbClr val="6B9F25"/>
                </a:solidFill>
                <a:latin typeface="Corbel"/>
                <a:cs typeface="Corbel"/>
                <a:hlinkClick r:id="rId4"/>
              </a:rPr>
              <a:t>r-</a:t>
            </a:r>
            <a:r>
              <a:rPr sz="1500" spc="-5" dirty="0">
                <a:solidFill>
                  <a:srgbClr val="6B9F25"/>
                </a:solidFill>
                <a:latin typeface="Corbel"/>
                <a:cs typeface="Corbel"/>
                <a:hlinkClick r:id="rId4"/>
              </a:rPr>
              <a:t> </a:t>
            </a:r>
            <a:r>
              <a:rPr sz="1500" u="sng" spc="5" dirty="0">
                <a:solidFill>
                  <a:srgbClr val="6B9F25"/>
                </a:solidFill>
                <a:latin typeface="Corbel"/>
                <a:cs typeface="Corbel"/>
                <a:hlinkClick r:id="rId4"/>
              </a:rPr>
              <a:t>s</a:t>
            </a:r>
            <a:r>
              <a:rPr sz="1500" u="sng" dirty="0">
                <a:solidFill>
                  <a:srgbClr val="6B9F25"/>
                </a:solidFill>
                <a:latin typeface="Corbel"/>
                <a:cs typeface="Corbel"/>
                <a:hlinkClick r:id="rId4"/>
              </a:rPr>
              <a:t>ci</a:t>
            </a:r>
            <a:r>
              <a:rPr sz="1500" u="sng" spc="-15" dirty="0">
                <a:solidFill>
                  <a:srgbClr val="6B9F25"/>
                </a:solidFill>
                <a:latin typeface="Corbel"/>
                <a:cs typeface="Corbel"/>
                <a:hlinkClick r:id="rId4"/>
              </a:rPr>
              <a:t>e</a:t>
            </a:r>
            <a:r>
              <a:rPr sz="1500" u="sng" dirty="0">
                <a:solidFill>
                  <a:srgbClr val="6B9F25"/>
                </a:solidFill>
                <a:latin typeface="Corbel"/>
                <a:cs typeface="Corbel"/>
                <a:hlinkClick r:id="rId4"/>
              </a:rPr>
              <a:t>nc</a:t>
            </a:r>
            <a:r>
              <a:rPr sz="1500" u="sng" spc="-5" dirty="0">
                <a:solidFill>
                  <a:srgbClr val="6B9F25"/>
                </a:solidFill>
                <a:latin typeface="Corbel"/>
                <a:cs typeface="Corbel"/>
                <a:hlinkClick r:id="rId4"/>
              </a:rPr>
              <a:t>e</a:t>
            </a:r>
            <a:r>
              <a:rPr sz="1500" u="sng" dirty="0">
                <a:solidFill>
                  <a:srgbClr val="6B9F25"/>
                </a:solidFill>
                <a:latin typeface="Corbel"/>
                <a:cs typeface="Corbel"/>
                <a:hlinkClick r:id="rId4"/>
              </a:rPr>
              <a:t>-</a:t>
            </a:r>
            <a:r>
              <a:rPr sz="1500" u="sng" spc="-15" dirty="0">
                <a:solidFill>
                  <a:srgbClr val="6B9F25"/>
                </a:solidFill>
                <a:latin typeface="Corbel"/>
                <a:cs typeface="Corbel"/>
                <a:hlinkClick r:id="rId4"/>
              </a:rPr>
              <a:t>a</a:t>
            </a:r>
            <a:r>
              <a:rPr sz="1500" u="sng" spc="-10" dirty="0">
                <a:solidFill>
                  <a:srgbClr val="6B9F25"/>
                </a:solidFill>
                <a:latin typeface="Corbel"/>
                <a:cs typeface="Corbel"/>
                <a:hlinkClick r:id="rId4"/>
              </a:rPr>
              <a:t>ddic</a:t>
            </a:r>
            <a:r>
              <a:rPr sz="1500" u="sng" spc="-5" dirty="0">
                <a:solidFill>
                  <a:srgbClr val="6B9F25"/>
                </a:solidFill>
                <a:latin typeface="Corbel"/>
                <a:cs typeface="Corbel"/>
                <a:hlinkClick r:id="rId4"/>
              </a:rPr>
              <a:t>t</a:t>
            </a:r>
            <a:r>
              <a:rPr sz="1500" u="sng" dirty="0">
                <a:solidFill>
                  <a:srgbClr val="6B9F25"/>
                </a:solidFill>
                <a:latin typeface="Corbel"/>
                <a:cs typeface="Corbel"/>
                <a:hlinkClick r:id="rId4"/>
              </a:rPr>
              <a:t>ion</a:t>
            </a:r>
            <a:r>
              <a:rPr sz="1500" u="sng" spc="-10" dirty="0">
                <a:solidFill>
                  <a:srgbClr val="6B9F25"/>
                </a:solidFill>
                <a:latin typeface="Corbel"/>
                <a:cs typeface="Corbel"/>
                <a:hlinkClick r:id="rId4"/>
              </a:rPr>
              <a:t>/</a:t>
            </a:r>
            <a:r>
              <a:rPr sz="1500" u="sng" spc="-15" dirty="0">
                <a:solidFill>
                  <a:srgbClr val="6B9F25"/>
                </a:solidFill>
                <a:latin typeface="Corbel"/>
                <a:cs typeface="Corbel"/>
                <a:hlinkClick r:id="rId4"/>
              </a:rPr>
              <a:t>p</a:t>
            </a:r>
            <a:r>
              <a:rPr sz="1500" u="sng" spc="-5" dirty="0">
                <a:solidFill>
                  <a:srgbClr val="6B9F25"/>
                </a:solidFill>
                <a:latin typeface="Corbel"/>
                <a:cs typeface="Corbel"/>
                <a:hlinkClick r:id="rId4"/>
              </a:rPr>
              <a:t>r</a:t>
            </a:r>
            <a:r>
              <a:rPr sz="1500" u="sng" spc="-15" dirty="0">
                <a:solidFill>
                  <a:srgbClr val="6B9F25"/>
                </a:solidFill>
                <a:latin typeface="Corbel"/>
                <a:cs typeface="Corbel"/>
                <a:hlinkClick r:id="rId4"/>
              </a:rPr>
              <a:t>e</a:t>
            </a:r>
            <a:r>
              <a:rPr sz="1500" u="sng" spc="-5" dirty="0">
                <a:solidFill>
                  <a:srgbClr val="6B9F25"/>
                </a:solidFill>
                <a:latin typeface="Corbel"/>
                <a:cs typeface="Corbel"/>
                <a:hlinkClick r:id="rId4"/>
              </a:rPr>
              <a:t>f</a:t>
            </a:r>
            <a:r>
              <a:rPr sz="1500" u="sng" spc="-15" dirty="0">
                <a:solidFill>
                  <a:srgbClr val="6B9F25"/>
                </a:solidFill>
                <a:latin typeface="Corbel"/>
                <a:cs typeface="Corbel"/>
                <a:hlinkClick r:id="rId4"/>
              </a:rPr>
              <a:t>a</a:t>
            </a:r>
            <a:r>
              <a:rPr sz="1500" u="sng" dirty="0">
                <a:solidFill>
                  <a:srgbClr val="6B9F25"/>
                </a:solidFill>
                <a:latin typeface="Corbel"/>
                <a:cs typeface="Corbel"/>
                <a:hlinkClick r:id="rId4"/>
              </a:rPr>
              <a:t>c</a:t>
            </a:r>
            <a:r>
              <a:rPr sz="1500" u="sng" spc="-10" dirty="0">
                <a:solidFill>
                  <a:srgbClr val="6B9F25"/>
                </a:solidFill>
                <a:latin typeface="Corbel"/>
                <a:cs typeface="Corbel"/>
                <a:hlinkClick r:id="rId4"/>
              </a:rPr>
              <a:t>e</a:t>
            </a:r>
            <a:endParaRPr sz="1500">
              <a:latin typeface="Corbel"/>
              <a:cs typeface="Corbel"/>
            </a:endParaRPr>
          </a:p>
          <a:p>
            <a:pPr marL="169545" marR="146685" indent="-156845">
              <a:lnSpc>
                <a:spcPct val="70000"/>
              </a:lnSpc>
              <a:spcBef>
                <a:spcPts val="800"/>
              </a:spcBef>
              <a:buFont typeface="Arial"/>
              <a:buChar char="•"/>
              <a:tabLst>
                <a:tab pos="170180" algn="l"/>
              </a:tabLst>
            </a:pPr>
            <a:r>
              <a:rPr sz="1500" spc="-5" dirty="0">
                <a:latin typeface="Corbel"/>
                <a:cs typeface="Corbel"/>
              </a:rPr>
              <a:t>Off</a:t>
            </a:r>
            <a:r>
              <a:rPr sz="1500" dirty="0">
                <a:latin typeface="Corbel"/>
                <a:cs typeface="Corbel"/>
              </a:rPr>
              <a:t>ic</a:t>
            </a:r>
            <a:r>
              <a:rPr sz="1500" spc="-10" dirty="0">
                <a:latin typeface="Corbel"/>
                <a:cs typeface="Corbel"/>
              </a:rPr>
              <a:t>e</a:t>
            </a:r>
            <a:r>
              <a:rPr sz="1500" spc="5" dirty="0">
                <a:latin typeface="Corbel"/>
                <a:cs typeface="Corbel"/>
              </a:rPr>
              <a:t> </a:t>
            </a:r>
            <a:r>
              <a:rPr sz="1500" dirty="0">
                <a:latin typeface="Corbel"/>
                <a:cs typeface="Corbel"/>
              </a:rPr>
              <a:t>o</a:t>
            </a:r>
            <a:r>
              <a:rPr sz="1500" spc="-5" dirty="0">
                <a:latin typeface="Corbel"/>
                <a:cs typeface="Corbel"/>
              </a:rPr>
              <a:t>f</a:t>
            </a:r>
            <a:r>
              <a:rPr sz="1500" dirty="0">
                <a:latin typeface="Corbel"/>
                <a:cs typeface="Corbel"/>
              </a:rPr>
              <a:t> </a:t>
            </a:r>
            <a:r>
              <a:rPr sz="1500" spc="-10" dirty="0">
                <a:latin typeface="Corbel"/>
                <a:cs typeface="Corbel"/>
              </a:rPr>
              <a:t> </a:t>
            </a:r>
            <a:r>
              <a:rPr sz="1500" spc="-5" dirty="0">
                <a:latin typeface="Corbel"/>
                <a:cs typeface="Corbel"/>
              </a:rPr>
              <a:t>Nat</a:t>
            </a:r>
            <a:r>
              <a:rPr sz="1500" dirty="0">
                <a:latin typeface="Corbel"/>
                <a:cs typeface="Corbel"/>
              </a:rPr>
              <a:t>ion</a:t>
            </a:r>
            <a:r>
              <a:rPr sz="1500" spc="-15" dirty="0">
                <a:latin typeface="Corbel"/>
                <a:cs typeface="Corbel"/>
              </a:rPr>
              <a:t>a</a:t>
            </a:r>
            <a:r>
              <a:rPr sz="1500" spc="-5" dirty="0">
                <a:latin typeface="Corbel"/>
                <a:cs typeface="Corbel"/>
              </a:rPr>
              <a:t>l</a:t>
            </a:r>
            <a:r>
              <a:rPr sz="1500" spc="20" dirty="0">
                <a:latin typeface="Corbel"/>
                <a:cs typeface="Corbel"/>
              </a:rPr>
              <a:t> </a:t>
            </a:r>
            <a:r>
              <a:rPr sz="1500" spc="-10" dirty="0">
                <a:latin typeface="Corbel"/>
                <a:cs typeface="Corbel"/>
              </a:rPr>
              <a:t>Drug</a:t>
            </a:r>
            <a:r>
              <a:rPr sz="1500" spc="-65" dirty="0">
                <a:latin typeface="Corbel"/>
                <a:cs typeface="Corbel"/>
              </a:rPr>
              <a:t> </a:t>
            </a:r>
            <a:r>
              <a:rPr sz="1500" dirty="0">
                <a:latin typeface="Corbel"/>
                <a:cs typeface="Corbel"/>
              </a:rPr>
              <a:t>Con</a:t>
            </a:r>
            <a:r>
              <a:rPr sz="1500" spc="-5" dirty="0">
                <a:latin typeface="Corbel"/>
                <a:cs typeface="Corbel"/>
              </a:rPr>
              <a:t>tr</a:t>
            </a:r>
            <a:r>
              <a:rPr sz="1500" dirty="0">
                <a:latin typeface="Corbel"/>
                <a:cs typeface="Corbel"/>
              </a:rPr>
              <a:t>o</a:t>
            </a:r>
            <a:r>
              <a:rPr sz="1500" spc="-5" dirty="0">
                <a:latin typeface="Corbel"/>
                <a:cs typeface="Corbel"/>
              </a:rPr>
              <a:t>l</a:t>
            </a:r>
            <a:r>
              <a:rPr sz="1500" dirty="0">
                <a:latin typeface="Corbel"/>
                <a:cs typeface="Corbel"/>
              </a:rPr>
              <a:t> </a:t>
            </a:r>
            <a:r>
              <a:rPr sz="1500" spc="-65" dirty="0">
                <a:latin typeface="Corbel"/>
                <a:cs typeface="Corbel"/>
              </a:rPr>
              <a:t>P</a:t>
            </a:r>
            <a:r>
              <a:rPr sz="1500" dirty="0">
                <a:latin typeface="Corbel"/>
                <a:cs typeface="Corbel"/>
              </a:rPr>
              <a:t>olicy </a:t>
            </a:r>
            <a:r>
              <a:rPr sz="1500" spc="-75" dirty="0">
                <a:latin typeface="Corbel"/>
                <a:cs typeface="Corbel"/>
              </a:rPr>
              <a:t>(</a:t>
            </a:r>
            <a:r>
              <a:rPr sz="1500" spc="-5" dirty="0">
                <a:latin typeface="Corbel"/>
                <a:cs typeface="Corbel"/>
              </a:rPr>
              <a:t>ON</a:t>
            </a:r>
            <a:r>
              <a:rPr sz="1500" dirty="0">
                <a:latin typeface="Corbel"/>
                <a:cs typeface="Corbel"/>
              </a:rPr>
              <a:t>DC</a:t>
            </a:r>
            <a:r>
              <a:rPr sz="1500" spc="-5" dirty="0">
                <a:latin typeface="Corbel"/>
                <a:cs typeface="Corbel"/>
              </a:rPr>
              <a:t>P</a:t>
            </a:r>
            <a:r>
              <a:rPr sz="1500" spc="-15" dirty="0">
                <a:latin typeface="Corbel"/>
                <a:cs typeface="Corbel"/>
              </a:rPr>
              <a:t>)</a:t>
            </a:r>
            <a:r>
              <a:rPr sz="1500" dirty="0">
                <a:latin typeface="Corbel"/>
                <a:cs typeface="Corbel"/>
              </a:rPr>
              <a:t>.</a:t>
            </a:r>
            <a:r>
              <a:rPr sz="1500" spc="20" dirty="0">
                <a:latin typeface="Corbel"/>
                <a:cs typeface="Corbel"/>
              </a:rPr>
              <a:t> </a:t>
            </a:r>
            <a:r>
              <a:rPr sz="1500" spc="-15" dirty="0">
                <a:latin typeface="Corbel"/>
                <a:cs typeface="Corbel"/>
              </a:rPr>
              <a:t>(</a:t>
            </a:r>
            <a:r>
              <a:rPr sz="1500" spc="-35" dirty="0">
                <a:latin typeface="Corbel"/>
                <a:cs typeface="Corbel"/>
              </a:rPr>
              <a:t>2</a:t>
            </a:r>
            <a:r>
              <a:rPr sz="1500" spc="-15" dirty="0">
                <a:latin typeface="Corbel"/>
                <a:cs typeface="Corbel"/>
              </a:rPr>
              <a:t>01</a:t>
            </a:r>
            <a:r>
              <a:rPr sz="1500" spc="-10" dirty="0">
                <a:latin typeface="Corbel"/>
                <a:cs typeface="Corbel"/>
              </a:rPr>
              <a:t>2</a:t>
            </a:r>
            <a:r>
              <a:rPr sz="1500" spc="-15" dirty="0">
                <a:latin typeface="Corbel"/>
                <a:cs typeface="Corbel"/>
              </a:rPr>
              <a:t>)</a:t>
            </a:r>
            <a:r>
              <a:rPr sz="1500" dirty="0">
                <a:latin typeface="Corbel"/>
                <a:cs typeface="Corbel"/>
              </a:rPr>
              <a:t>.</a:t>
            </a:r>
            <a:r>
              <a:rPr sz="1500" spc="10" dirty="0">
                <a:latin typeface="Corbel"/>
                <a:cs typeface="Corbel"/>
              </a:rPr>
              <a:t> </a:t>
            </a:r>
            <a:r>
              <a:rPr sz="1500" spc="-5" dirty="0">
                <a:latin typeface="Corbel"/>
                <a:cs typeface="Corbel"/>
              </a:rPr>
              <a:t>Nat</a:t>
            </a:r>
            <a:r>
              <a:rPr sz="1500" dirty="0">
                <a:latin typeface="Corbel"/>
                <a:cs typeface="Corbel"/>
              </a:rPr>
              <a:t>ion</a:t>
            </a:r>
            <a:r>
              <a:rPr sz="1500" spc="-15" dirty="0">
                <a:latin typeface="Corbel"/>
                <a:cs typeface="Corbel"/>
              </a:rPr>
              <a:t>a</a:t>
            </a:r>
            <a:r>
              <a:rPr sz="1500" spc="-5" dirty="0">
                <a:latin typeface="Corbel"/>
                <a:cs typeface="Corbel"/>
              </a:rPr>
              <a:t>l</a:t>
            </a:r>
            <a:r>
              <a:rPr sz="1500" spc="20" dirty="0">
                <a:latin typeface="Corbel"/>
                <a:cs typeface="Corbel"/>
              </a:rPr>
              <a:t> </a:t>
            </a:r>
            <a:r>
              <a:rPr sz="1500" spc="5" dirty="0">
                <a:latin typeface="Corbel"/>
                <a:cs typeface="Corbel"/>
              </a:rPr>
              <a:t>s</a:t>
            </a:r>
            <a:r>
              <a:rPr sz="1500" spc="-10" dirty="0">
                <a:latin typeface="Corbel"/>
                <a:cs typeface="Corbel"/>
              </a:rPr>
              <a:t>urv</a:t>
            </a:r>
            <a:r>
              <a:rPr sz="1500" spc="-25" dirty="0">
                <a:latin typeface="Corbel"/>
                <a:cs typeface="Corbel"/>
              </a:rPr>
              <a:t>e</a:t>
            </a:r>
            <a:r>
              <a:rPr sz="1500" dirty="0">
                <a:latin typeface="Corbel"/>
                <a:cs typeface="Corbel"/>
              </a:rPr>
              <a:t>y </a:t>
            </a:r>
            <a:r>
              <a:rPr sz="1500" spc="5" dirty="0">
                <a:latin typeface="Corbel"/>
                <a:cs typeface="Corbel"/>
              </a:rPr>
              <a:t>sh</a:t>
            </a:r>
            <a:r>
              <a:rPr sz="1500" dirty="0">
                <a:latin typeface="Corbel"/>
                <a:cs typeface="Corbel"/>
              </a:rPr>
              <a:t>ows</a:t>
            </a:r>
            <a:r>
              <a:rPr sz="1500" spc="-10" dirty="0">
                <a:latin typeface="Corbel"/>
                <a:cs typeface="Corbel"/>
              </a:rPr>
              <a:t> </a:t>
            </a:r>
            <a:r>
              <a:rPr sz="1500" spc="-5" dirty="0">
                <a:latin typeface="Corbel"/>
                <a:cs typeface="Corbel"/>
              </a:rPr>
              <a:t>fri</a:t>
            </a:r>
            <a:r>
              <a:rPr sz="1500" spc="-15" dirty="0">
                <a:latin typeface="Corbel"/>
                <a:cs typeface="Corbel"/>
              </a:rPr>
              <a:t>e</a:t>
            </a:r>
            <a:r>
              <a:rPr sz="1500" dirty="0">
                <a:latin typeface="Corbel"/>
                <a:cs typeface="Corbel"/>
              </a:rPr>
              <a:t>n</a:t>
            </a:r>
            <a:r>
              <a:rPr sz="1500" spc="-10" dirty="0">
                <a:latin typeface="Corbel"/>
                <a:cs typeface="Corbel"/>
              </a:rPr>
              <a:t>ds </a:t>
            </a:r>
            <a:r>
              <a:rPr sz="1500" spc="-15" dirty="0">
                <a:latin typeface="Corbel"/>
                <a:cs typeface="Corbel"/>
              </a:rPr>
              <a:t>a</a:t>
            </a:r>
            <a:r>
              <a:rPr sz="1500" dirty="0">
                <a:latin typeface="Corbel"/>
                <a:cs typeface="Corbel"/>
              </a:rPr>
              <a:t>n</a:t>
            </a:r>
            <a:r>
              <a:rPr sz="1500" spc="-10" dirty="0">
                <a:latin typeface="Corbel"/>
                <a:cs typeface="Corbel"/>
              </a:rPr>
              <a:t>d</a:t>
            </a:r>
            <a:r>
              <a:rPr sz="1500" spc="-5" dirty="0">
                <a:latin typeface="Corbel"/>
                <a:cs typeface="Corbel"/>
              </a:rPr>
              <a:t> f</a:t>
            </a:r>
            <a:r>
              <a:rPr sz="1500" spc="-15" dirty="0">
                <a:latin typeface="Corbel"/>
                <a:cs typeface="Corbel"/>
              </a:rPr>
              <a:t>a</a:t>
            </a:r>
            <a:r>
              <a:rPr sz="1500" spc="-10" dirty="0">
                <a:latin typeface="Corbel"/>
                <a:cs typeface="Corbel"/>
              </a:rPr>
              <a:t>m</a:t>
            </a:r>
            <a:r>
              <a:rPr sz="1500" dirty="0">
                <a:latin typeface="Corbel"/>
                <a:cs typeface="Corbel"/>
              </a:rPr>
              <a:t>ily </a:t>
            </a:r>
            <a:r>
              <a:rPr sz="1500" spc="-15" dirty="0">
                <a:latin typeface="Corbel"/>
                <a:cs typeface="Corbel"/>
              </a:rPr>
              <a:t>a</a:t>
            </a:r>
            <a:r>
              <a:rPr sz="1500" spc="-10" dirty="0">
                <a:latin typeface="Corbel"/>
                <a:cs typeface="Corbel"/>
              </a:rPr>
              <a:t>re</a:t>
            </a:r>
            <a:r>
              <a:rPr sz="1500" spc="5" dirty="0">
                <a:latin typeface="Corbel"/>
                <a:cs typeface="Corbel"/>
              </a:rPr>
              <a:t> </a:t>
            </a:r>
            <a:r>
              <a:rPr sz="1500" spc="-15" dirty="0">
                <a:latin typeface="Corbel"/>
                <a:cs typeface="Corbel"/>
              </a:rPr>
              <a:t>p</a:t>
            </a:r>
            <a:r>
              <a:rPr sz="1500" spc="-5" dirty="0">
                <a:latin typeface="Corbel"/>
                <a:cs typeface="Corbel"/>
              </a:rPr>
              <a:t>ri</a:t>
            </a:r>
            <a:r>
              <a:rPr sz="1500" spc="-10" dirty="0">
                <a:latin typeface="Corbel"/>
                <a:cs typeface="Corbel"/>
              </a:rPr>
              <a:t>m</a:t>
            </a:r>
            <a:r>
              <a:rPr sz="1500" spc="-15" dirty="0">
                <a:latin typeface="Corbel"/>
                <a:cs typeface="Corbel"/>
              </a:rPr>
              <a:t>a</a:t>
            </a:r>
            <a:r>
              <a:rPr sz="1500" spc="-5" dirty="0">
                <a:latin typeface="Corbel"/>
                <a:cs typeface="Corbel"/>
              </a:rPr>
              <a:t>r</a:t>
            </a:r>
            <a:r>
              <a:rPr sz="1500" dirty="0">
                <a:latin typeface="Corbel"/>
                <a:cs typeface="Corbel"/>
              </a:rPr>
              <a:t>y </a:t>
            </a:r>
            <a:r>
              <a:rPr sz="1500" spc="5" dirty="0">
                <a:latin typeface="Corbel"/>
                <a:cs typeface="Corbel"/>
              </a:rPr>
              <a:t>s</a:t>
            </a:r>
            <a:r>
              <a:rPr sz="1500" dirty="0">
                <a:latin typeface="Corbel"/>
                <a:cs typeface="Corbel"/>
              </a:rPr>
              <a:t>o</a:t>
            </a:r>
            <a:r>
              <a:rPr sz="1500" spc="-10" dirty="0">
                <a:latin typeface="Corbel"/>
                <a:cs typeface="Corbel"/>
              </a:rPr>
              <a:t>ur</a:t>
            </a:r>
            <a:r>
              <a:rPr sz="1500" dirty="0">
                <a:latin typeface="Corbel"/>
                <a:cs typeface="Corbel"/>
              </a:rPr>
              <a:t>c</a:t>
            </a:r>
            <a:r>
              <a:rPr sz="1500" spc="-10" dirty="0">
                <a:latin typeface="Corbel"/>
                <a:cs typeface="Corbel"/>
              </a:rPr>
              <a:t>e</a:t>
            </a:r>
            <a:r>
              <a:rPr sz="1500" spc="-15" dirty="0">
                <a:latin typeface="Corbel"/>
                <a:cs typeface="Corbel"/>
              </a:rPr>
              <a:t> </a:t>
            </a:r>
            <a:r>
              <a:rPr sz="1500" dirty="0">
                <a:latin typeface="Corbel"/>
                <a:cs typeface="Corbel"/>
              </a:rPr>
              <a:t>o</a:t>
            </a:r>
            <a:r>
              <a:rPr sz="1500" spc="-5" dirty="0">
                <a:latin typeface="Corbel"/>
                <a:cs typeface="Corbel"/>
              </a:rPr>
              <a:t>f</a:t>
            </a:r>
            <a:r>
              <a:rPr sz="1500" dirty="0">
                <a:latin typeface="Corbel"/>
                <a:cs typeface="Corbel"/>
              </a:rPr>
              <a:t> </a:t>
            </a:r>
            <a:r>
              <a:rPr sz="1500" spc="-15" dirty="0">
                <a:latin typeface="Corbel"/>
                <a:cs typeface="Corbel"/>
              </a:rPr>
              <a:t>a</a:t>
            </a:r>
            <a:r>
              <a:rPr sz="1500" spc="-10" dirty="0">
                <a:latin typeface="Corbel"/>
                <a:cs typeface="Corbel"/>
              </a:rPr>
              <a:t>bu</a:t>
            </a:r>
            <a:r>
              <a:rPr sz="1500" spc="5" dirty="0">
                <a:latin typeface="Corbel"/>
                <a:cs typeface="Corbel"/>
              </a:rPr>
              <a:t>s</a:t>
            </a:r>
            <a:r>
              <a:rPr sz="1500" spc="-15" dirty="0">
                <a:latin typeface="Corbel"/>
                <a:cs typeface="Corbel"/>
              </a:rPr>
              <a:t>e</a:t>
            </a:r>
            <a:r>
              <a:rPr sz="1500" spc="-10" dirty="0">
                <a:latin typeface="Corbel"/>
                <a:cs typeface="Corbel"/>
              </a:rPr>
              <a:t>d</a:t>
            </a:r>
            <a:r>
              <a:rPr sz="1500" dirty="0">
                <a:latin typeface="Corbel"/>
                <a:cs typeface="Corbel"/>
              </a:rPr>
              <a:t> </a:t>
            </a:r>
            <a:r>
              <a:rPr sz="1500" spc="-15" dirty="0">
                <a:latin typeface="Corbel"/>
                <a:cs typeface="Corbel"/>
              </a:rPr>
              <a:t>pa</a:t>
            </a:r>
            <a:r>
              <a:rPr sz="1500" dirty="0">
                <a:latin typeface="Corbel"/>
                <a:cs typeface="Corbel"/>
              </a:rPr>
              <a:t>in</a:t>
            </a:r>
            <a:r>
              <a:rPr sz="1500" spc="-5" dirty="0">
                <a:latin typeface="Corbel"/>
                <a:cs typeface="Corbel"/>
              </a:rPr>
              <a:t>kill</a:t>
            </a:r>
            <a:r>
              <a:rPr sz="1500" spc="-15" dirty="0">
                <a:latin typeface="Corbel"/>
                <a:cs typeface="Corbel"/>
              </a:rPr>
              <a:t>e</a:t>
            </a:r>
            <a:r>
              <a:rPr sz="1500" spc="-5" dirty="0">
                <a:latin typeface="Corbel"/>
                <a:cs typeface="Corbel"/>
              </a:rPr>
              <a:t>r</a:t>
            </a:r>
            <a:r>
              <a:rPr sz="1500" spc="5" dirty="0">
                <a:latin typeface="Corbel"/>
                <a:cs typeface="Corbel"/>
              </a:rPr>
              <a:t>s</a:t>
            </a:r>
            <a:r>
              <a:rPr sz="1500" dirty="0">
                <a:latin typeface="Corbel"/>
                <a:cs typeface="Corbel"/>
              </a:rPr>
              <a:t>.</a:t>
            </a:r>
            <a:r>
              <a:rPr sz="1500" spc="10" dirty="0">
                <a:latin typeface="Corbel"/>
                <a:cs typeface="Corbel"/>
              </a:rPr>
              <a:t> </a:t>
            </a:r>
            <a:r>
              <a:rPr sz="1500" spc="-35" dirty="0">
                <a:latin typeface="Corbel"/>
                <a:cs typeface="Corbel"/>
              </a:rPr>
              <a:t>R</a:t>
            </a:r>
            <a:r>
              <a:rPr sz="1500" spc="-15" dirty="0">
                <a:latin typeface="Corbel"/>
                <a:cs typeface="Corbel"/>
              </a:rPr>
              <a:t>e</a:t>
            </a:r>
            <a:r>
              <a:rPr sz="1500" spc="-5" dirty="0">
                <a:latin typeface="Corbel"/>
                <a:cs typeface="Corbel"/>
              </a:rPr>
              <a:t>tri</a:t>
            </a:r>
            <a:r>
              <a:rPr sz="1500" spc="-25" dirty="0">
                <a:latin typeface="Corbel"/>
                <a:cs typeface="Corbel"/>
              </a:rPr>
              <a:t>e</a:t>
            </a:r>
            <a:r>
              <a:rPr sz="1500" spc="-10" dirty="0">
                <a:latin typeface="Corbel"/>
                <a:cs typeface="Corbel"/>
              </a:rPr>
              <a:t>v</a:t>
            </a:r>
            <a:r>
              <a:rPr sz="1500" spc="-15" dirty="0">
                <a:latin typeface="Corbel"/>
                <a:cs typeface="Corbel"/>
              </a:rPr>
              <a:t>e</a:t>
            </a:r>
            <a:r>
              <a:rPr sz="1500" spc="-10" dirty="0">
                <a:latin typeface="Corbel"/>
                <a:cs typeface="Corbel"/>
              </a:rPr>
              <a:t>d</a:t>
            </a:r>
            <a:r>
              <a:rPr sz="1500" spc="10" dirty="0">
                <a:latin typeface="Corbel"/>
                <a:cs typeface="Corbel"/>
              </a:rPr>
              <a:t> </a:t>
            </a:r>
            <a:r>
              <a:rPr sz="1500" spc="-5" dirty="0">
                <a:latin typeface="Corbel"/>
                <a:cs typeface="Corbel"/>
              </a:rPr>
              <a:t>fr</a:t>
            </a:r>
            <a:r>
              <a:rPr sz="1500" dirty="0">
                <a:latin typeface="Corbel"/>
                <a:cs typeface="Corbel"/>
              </a:rPr>
              <a:t>o</a:t>
            </a:r>
            <a:r>
              <a:rPr sz="1500" spc="-15" dirty="0">
                <a:latin typeface="Corbel"/>
                <a:cs typeface="Corbel"/>
              </a:rPr>
              <a:t>m</a:t>
            </a:r>
            <a:r>
              <a:rPr sz="1500" spc="-5" dirty="0">
                <a:latin typeface="Corbel"/>
                <a:cs typeface="Corbel"/>
              </a:rPr>
              <a:t> </a:t>
            </a:r>
            <a:r>
              <a:rPr sz="1500" u="sng" spc="5" dirty="0">
                <a:solidFill>
                  <a:srgbClr val="6B9F25"/>
                </a:solidFill>
                <a:latin typeface="Corbel"/>
                <a:cs typeface="Corbel"/>
                <a:hlinkClick r:id="rId5"/>
              </a:rPr>
              <a:t>h</a:t>
            </a:r>
            <a:r>
              <a:rPr sz="1500" u="sng" spc="-5" dirty="0">
                <a:solidFill>
                  <a:srgbClr val="6B9F25"/>
                </a:solidFill>
                <a:latin typeface="Corbel"/>
                <a:cs typeface="Corbel"/>
                <a:hlinkClick r:id="rId5"/>
              </a:rPr>
              <a:t>ttp</a:t>
            </a:r>
            <a:r>
              <a:rPr sz="1500" u="sng" spc="5" dirty="0">
                <a:solidFill>
                  <a:srgbClr val="6B9F25"/>
                </a:solidFill>
                <a:latin typeface="Corbel"/>
                <a:cs typeface="Corbel"/>
                <a:hlinkClick r:id="rId5"/>
              </a:rPr>
              <a:t>s</a:t>
            </a:r>
            <a:r>
              <a:rPr sz="1500" u="sng" spc="-5" dirty="0">
                <a:solidFill>
                  <a:srgbClr val="6B9F25"/>
                </a:solidFill>
                <a:latin typeface="Corbel"/>
                <a:cs typeface="Corbel"/>
                <a:hlinkClick r:id="rId5"/>
              </a:rPr>
              <a:t>://</a:t>
            </a:r>
            <a:r>
              <a:rPr sz="1500" u="sng" dirty="0">
                <a:solidFill>
                  <a:srgbClr val="6B9F25"/>
                </a:solidFill>
                <a:latin typeface="Corbel"/>
                <a:cs typeface="Corbel"/>
                <a:hlinkClick r:id="rId5"/>
              </a:rPr>
              <a:t>o</a:t>
            </a:r>
            <a:r>
              <a:rPr sz="1500" u="sng" spc="-10" dirty="0">
                <a:solidFill>
                  <a:srgbClr val="6B9F25"/>
                </a:solidFill>
                <a:latin typeface="Corbel"/>
                <a:cs typeface="Corbel"/>
                <a:hlinkClick r:id="rId5"/>
              </a:rPr>
              <a:t>b</a:t>
            </a:r>
            <a:r>
              <a:rPr sz="1500" u="sng" spc="-15" dirty="0">
                <a:solidFill>
                  <a:srgbClr val="6B9F25"/>
                </a:solidFill>
                <a:latin typeface="Corbel"/>
                <a:cs typeface="Corbel"/>
                <a:hlinkClick r:id="rId5"/>
              </a:rPr>
              <a:t>a</a:t>
            </a:r>
            <a:r>
              <a:rPr sz="1500" u="sng" spc="-10" dirty="0">
                <a:solidFill>
                  <a:srgbClr val="6B9F25"/>
                </a:solidFill>
                <a:latin typeface="Corbel"/>
                <a:cs typeface="Corbel"/>
                <a:hlinkClick r:id="rId5"/>
              </a:rPr>
              <a:t>m</a:t>
            </a:r>
            <a:r>
              <a:rPr sz="1500" u="sng" spc="-15" dirty="0">
                <a:solidFill>
                  <a:srgbClr val="6B9F25"/>
                </a:solidFill>
                <a:latin typeface="Corbel"/>
                <a:cs typeface="Corbel"/>
                <a:hlinkClick r:id="rId5"/>
              </a:rPr>
              <a:t>aw</a:t>
            </a:r>
            <a:r>
              <a:rPr sz="1500" u="sng" spc="5" dirty="0">
                <a:solidFill>
                  <a:srgbClr val="6B9F25"/>
                </a:solidFill>
                <a:latin typeface="Corbel"/>
                <a:cs typeface="Corbel"/>
                <a:hlinkClick r:id="rId5"/>
              </a:rPr>
              <a:t>h</a:t>
            </a:r>
            <a:r>
              <a:rPr sz="1500" u="sng" spc="-5" dirty="0">
                <a:solidFill>
                  <a:srgbClr val="6B9F25"/>
                </a:solidFill>
                <a:latin typeface="Corbel"/>
                <a:cs typeface="Corbel"/>
                <a:hlinkClick r:id="rId5"/>
              </a:rPr>
              <a:t>i</a:t>
            </a:r>
            <a:r>
              <a:rPr sz="1500" u="sng" spc="-15" dirty="0">
                <a:solidFill>
                  <a:srgbClr val="6B9F25"/>
                </a:solidFill>
                <a:latin typeface="Corbel"/>
                <a:cs typeface="Corbel"/>
                <a:hlinkClick r:id="rId5"/>
              </a:rPr>
              <a:t>te</a:t>
            </a:r>
            <a:r>
              <a:rPr sz="1500" u="sng" spc="5" dirty="0">
                <a:solidFill>
                  <a:srgbClr val="6B9F25"/>
                </a:solidFill>
                <a:latin typeface="Corbel"/>
                <a:cs typeface="Corbel"/>
                <a:hlinkClick r:id="rId5"/>
              </a:rPr>
              <a:t>h</a:t>
            </a:r>
            <a:r>
              <a:rPr sz="1500" u="sng" dirty="0">
                <a:solidFill>
                  <a:srgbClr val="6B9F25"/>
                </a:solidFill>
                <a:latin typeface="Corbel"/>
                <a:cs typeface="Corbel"/>
                <a:hlinkClick r:id="rId5"/>
              </a:rPr>
              <a:t>o</a:t>
            </a:r>
            <a:r>
              <a:rPr sz="1500" u="sng" spc="-10" dirty="0">
                <a:solidFill>
                  <a:srgbClr val="6B9F25"/>
                </a:solidFill>
                <a:latin typeface="Corbel"/>
                <a:cs typeface="Corbel"/>
                <a:hlinkClick r:id="rId5"/>
              </a:rPr>
              <a:t>u</a:t>
            </a:r>
            <a:r>
              <a:rPr sz="1500" u="sng" spc="5" dirty="0">
                <a:solidFill>
                  <a:srgbClr val="6B9F25"/>
                </a:solidFill>
                <a:latin typeface="Corbel"/>
                <a:cs typeface="Corbel"/>
                <a:hlinkClick r:id="rId5"/>
              </a:rPr>
              <a:t>s</a:t>
            </a:r>
            <a:r>
              <a:rPr sz="1500" u="sng" spc="-15" dirty="0">
                <a:solidFill>
                  <a:srgbClr val="6B9F25"/>
                </a:solidFill>
                <a:latin typeface="Corbel"/>
                <a:cs typeface="Corbel"/>
                <a:hlinkClick r:id="rId5"/>
              </a:rPr>
              <a:t>e</a:t>
            </a:r>
            <a:r>
              <a:rPr sz="1500" u="sng" spc="-5" dirty="0">
                <a:solidFill>
                  <a:srgbClr val="6B9F25"/>
                </a:solidFill>
                <a:latin typeface="Corbel"/>
                <a:cs typeface="Corbel"/>
                <a:hlinkClick r:id="rId5"/>
              </a:rPr>
              <a:t>.</a:t>
            </a:r>
            <a:r>
              <a:rPr sz="1500" u="sng" spc="-15" dirty="0">
                <a:solidFill>
                  <a:srgbClr val="6B9F25"/>
                </a:solidFill>
                <a:latin typeface="Corbel"/>
                <a:cs typeface="Corbel"/>
                <a:hlinkClick r:id="rId5"/>
              </a:rPr>
              <a:t>a</a:t>
            </a:r>
            <a:r>
              <a:rPr sz="1500" u="sng" spc="-5" dirty="0">
                <a:solidFill>
                  <a:srgbClr val="6B9F25"/>
                </a:solidFill>
                <a:latin typeface="Corbel"/>
                <a:cs typeface="Corbel"/>
                <a:hlinkClick r:id="rId5"/>
              </a:rPr>
              <a:t>r</a:t>
            </a:r>
            <a:r>
              <a:rPr sz="1500" u="sng" dirty="0">
                <a:solidFill>
                  <a:srgbClr val="6B9F25"/>
                </a:solidFill>
                <a:latin typeface="Corbel"/>
                <a:cs typeface="Corbel"/>
                <a:hlinkClick r:id="rId5"/>
              </a:rPr>
              <a:t>c</a:t>
            </a:r>
            <a:r>
              <a:rPr sz="1500" u="sng" spc="5" dirty="0">
                <a:solidFill>
                  <a:srgbClr val="6B9F25"/>
                </a:solidFill>
                <a:latin typeface="Corbel"/>
                <a:cs typeface="Corbel"/>
                <a:hlinkClick r:id="rId5"/>
              </a:rPr>
              <a:t>h</a:t>
            </a:r>
            <a:r>
              <a:rPr sz="1500" u="sng" spc="-5" dirty="0">
                <a:solidFill>
                  <a:srgbClr val="6B9F25"/>
                </a:solidFill>
                <a:latin typeface="Corbel"/>
                <a:cs typeface="Corbel"/>
                <a:hlinkClick r:id="rId5"/>
              </a:rPr>
              <a:t>i</a:t>
            </a:r>
            <a:r>
              <a:rPr sz="1500" u="sng" spc="-10" dirty="0">
                <a:solidFill>
                  <a:srgbClr val="6B9F25"/>
                </a:solidFill>
                <a:latin typeface="Corbel"/>
                <a:cs typeface="Corbel"/>
                <a:hlinkClick r:id="rId5"/>
              </a:rPr>
              <a:t>v</a:t>
            </a:r>
            <a:r>
              <a:rPr sz="1500" u="sng" spc="-15" dirty="0">
                <a:solidFill>
                  <a:srgbClr val="6B9F25"/>
                </a:solidFill>
                <a:latin typeface="Corbel"/>
                <a:cs typeface="Corbel"/>
                <a:hlinkClick r:id="rId5"/>
              </a:rPr>
              <a:t>e</a:t>
            </a:r>
            <a:r>
              <a:rPr sz="1500" u="sng" spc="5" dirty="0">
                <a:solidFill>
                  <a:srgbClr val="6B9F25"/>
                </a:solidFill>
                <a:latin typeface="Corbel"/>
                <a:cs typeface="Corbel"/>
                <a:hlinkClick r:id="rId5"/>
              </a:rPr>
              <a:t>s</a:t>
            </a:r>
            <a:r>
              <a:rPr sz="1500" u="sng" spc="-5" dirty="0">
                <a:solidFill>
                  <a:srgbClr val="6B9F25"/>
                </a:solidFill>
                <a:latin typeface="Corbel"/>
                <a:cs typeface="Corbel"/>
                <a:hlinkClick r:id="rId5"/>
              </a:rPr>
              <a:t>.</a:t>
            </a:r>
            <a:r>
              <a:rPr sz="1500" u="sng" spc="-15" dirty="0">
                <a:solidFill>
                  <a:srgbClr val="6B9F25"/>
                </a:solidFill>
                <a:latin typeface="Corbel"/>
                <a:cs typeface="Corbel"/>
                <a:hlinkClick r:id="rId5"/>
              </a:rPr>
              <a:t>g</a:t>
            </a:r>
            <a:r>
              <a:rPr sz="1500" u="sng" spc="-10" dirty="0">
                <a:solidFill>
                  <a:srgbClr val="6B9F25"/>
                </a:solidFill>
                <a:latin typeface="Corbel"/>
                <a:cs typeface="Corbel"/>
                <a:hlinkClick r:id="rId5"/>
              </a:rPr>
              <a:t>ov/</a:t>
            </a:r>
            <a:r>
              <a:rPr sz="1500" u="sng" spc="-5" dirty="0">
                <a:solidFill>
                  <a:srgbClr val="6B9F25"/>
                </a:solidFill>
                <a:latin typeface="Corbel"/>
                <a:cs typeface="Corbel"/>
                <a:hlinkClick r:id="rId5"/>
              </a:rPr>
              <a:t>r</a:t>
            </a:r>
            <a:r>
              <a:rPr sz="1500" u="sng" spc="-15" dirty="0">
                <a:solidFill>
                  <a:srgbClr val="6B9F25"/>
                </a:solidFill>
                <a:latin typeface="Corbel"/>
                <a:cs typeface="Corbel"/>
                <a:hlinkClick r:id="rId5"/>
              </a:rPr>
              <a:t>ea</a:t>
            </a:r>
            <a:r>
              <a:rPr sz="1500" u="sng" spc="-5" dirty="0">
                <a:solidFill>
                  <a:srgbClr val="6B9F25"/>
                </a:solidFill>
                <a:latin typeface="Corbel"/>
                <a:cs typeface="Corbel"/>
                <a:hlinkClick r:id="rId5"/>
              </a:rPr>
              <a:t>lit</a:t>
            </a:r>
            <a:r>
              <a:rPr sz="1500" u="sng" dirty="0">
                <a:solidFill>
                  <a:srgbClr val="6B9F25"/>
                </a:solidFill>
                <a:latin typeface="Corbel"/>
                <a:cs typeface="Corbel"/>
                <a:hlinkClick r:id="rId5"/>
              </a:rPr>
              <a:t>yc</a:t>
            </a:r>
            <a:r>
              <a:rPr sz="1500" u="sng" spc="15" dirty="0">
                <a:solidFill>
                  <a:srgbClr val="6B9F25"/>
                </a:solidFill>
                <a:latin typeface="Corbel"/>
                <a:cs typeface="Corbel"/>
                <a:hlinkClick r:id="rId5"/>
              </a:rPr>
              <a:t>h</a:t>
            </a:r>
            <a:r>
              <a:rPr sz="1500" u="sng" spc="-15" dirty="0">
                <a:solidFill>
                  <a:srgbClr val="6B9F25"/>
                </a:solidFill>
                <a:latin typeface="Corbel"/>
                <a:cs typeface="Corbel"/>
                <a:hlinkClick r:id="rId5"/>
              </a:rPr>
              <a:t>e</a:t>
            </a:r>
            <a:r>
              <a:rPr sz="1500" u="sng" dirty="0">
                <a:solidFill>
                  <a:srgbClr val="6B9F25"/>
                </a:solidFill>
                <a:latin typeface="Corbel"/>
                <a:cs typeface="Corbel"/>
                <a:hlinkClick r:id="rId5"/>
              </a:rPr>
              <a:t>c</a:t>
            </a:r>
            <a:r>
              <a:rPr sz="1500" u="sng" spc="-10" dirty="0">
                <a:solidFill>
                  <a:srgbClr val="6B9F25"/>
                </a:solidFill>
                <a:latin typeface="Corbel"/>
                <a:cs typeface="Corbel"/>
                <a:hlinkClick r:id="rId5"/>
              </a:rPr>
              <a:t>k</a:t>
            </a:r>
            <a:r>
              <a:rPr sz="1500" u="sng" spc="-5" dirty="0">
                <a:solidFill>
                  <a:srgbClr val="6B9F25"/>
                </a:solidFill>
                <a:latin typeface="Corbel"/>
                <a:cs typeface="Corbel"/>
                <a:hlinkClick r:id="rId5"/>
              </a:rPr>
              <a:t>/</a:t>
            </a:r>
            <a:r>
              <a:rPr sz="1500" u="sng" dirty="0">
                <a:solidFill>
                  <a:srgbClr val="6B9F25"/>
                </a:solidFill>
                <a:latin typeface="Corbel"/>
                <a:cs typeface="Corbel"/>
                <a:hlinkClick r:id="rId5"/>
              </a:rPr>
              <a:t>on</a:t>
            </a:r>
            <a:r>
              <a:rPr sz="1500" u="sng" spc="-10" dirty="0">
                <a:solidFill>
                  <a:srgbClr val="6B9F25"/>
                </a:solidFill>
                <a:latin typeface="Corbel"/>
                <a:cs typeface="Corbel"/>
                <a:hlinkClick r:id="rId5"/>
              </a:rPr>
              <a:t>d</a:t>
            </a:r>
            <a:r>
              <a:rPr sz="1500" u="sng" dirty="0">
                <a:solidFill>
                  <a:srgbClr val="6B9F25"/>
                </a:solidFill>
                <a:latin typeface="Corbel"/>
                <a:cs typeface="Corbel"/>
                <a:hlinkClick r:id="rId5"/>
              </a:rPr>
              <a:t>c</a:t>
            </a:r>
            <a:r>
              <a:rPr sz="1500" u="sng" spc="-5" dirty="0">
                <a:solidFill>
                  <a:srgbClr val="6B9F25"/>
                </a:solidFill>
                <a:latin typeface="Corbel"/>
                <a:cs typeface="Corbel"/>
                <a:hlinkClick r:id="rId5"/>
              </a:rPr>
              <a:t>p/</a:t>
            </a:r>
            <a:r>
              <a:rPr sz="1500" u="sng" dirty="0">
                <a:solidFill>
                  <a:srgbClr val="6B9F25"/>
                </a:solidFill>
                <a:latin typeface="Corbel"/>
                <a:cs typeface="Corbel"/>
                <a:hlinkClick r:id="rId5"/>
              </a:rPr>
              <a:t>n</a:t>
            </a:r>
            <a:r>
              <a:rPr sz="1500" u="sng" spc="-15" dirty="0">
                <a:solidFill>
                  <a:srgbClr val="6B9F25"/>
                </a:solidFill>
                <a:latin typeface="Corbel"/>
                <a:cs typeface="Corbel"/>
                <a:hlinkClick r:id="rId5"/>
              </a:rPr>
              <a:t>ew</a:t>
            </a:r>
            <a:r>
              <a:rPr sz="1500" u="sng" spc="5" dirty="0">
                <a:solidFill>
                  <a:srgbClr val="6B9F25"/>
                </a:solidFill>
                <a:latin typeface="Corbel"/>
                <a:cs typeface="Corbel"/>
                <a:hlinkClick r:id="rId5"/>
              </a:rPr>
              <a:t>s</a:t>
            </a:r>
            <a:r>
              <a:rPr sz="1500" u="sng" dirty="0">
                <a:solidFill>
                  <a:srgbClr val="6B9F25"/>
                </a:solidFill>
                <a:latin typeface="Corbel"/>
                <a:cs typeface="Corbel"/>
                <a:hlinkClick r:id="rId5"/>
              </a:rPr>
              <a:t>-</a:t>
            </a:r>
            <a:r>
              <a:rPr sz="1500" u="sng" spc="-5" dirty="0">
                <a:solidFill>
                  <a:srgbClr val="6B9F25"/>
                </a:solidFill>
                <a:latin typeface="Corbel"/>
                <a:cs typeface="Corbel"/>
                <a:hlinkClick r:id="rId5"/>
              </a:rPr>
              <a:t>r</a:t>
            </a:r>
            <a:r>
              <a:rPr sz="1500" u="sng" spc="-15" dirty="0">
                <a:solidFill>
                  <a:srgbClr val="6B9F25"/>
                </a:solidFill>
                <a:latin typeface="Corbel"/>
                <a:cs typeface="Corbel"/>
                <a:hlinkClick r:id="rId5"/>
              </a:rPr>
              <a:t>e</a:t>
            </a:r>
            <a:r>
              <a:rPr sz="1500" u="sng" spc="-5" dirty="0">
                <a:solidFill>
                  <a:srgbClr val="6B9F25"/>
                </a:solidFill>
                <a:latin typeface="Corbel"/>
                <a:cs typeface="Corbel"/>
                <a:hlinkClick r:id="rId5"/>
              </a:rPr>
              <a:t>l</a:t>
            </a:r>
            <a:r>
              <a:rPr sz="1500" u="sng" spc="-15" dirty="0">
                <a:solidFill>
                  <a:srgbClr val="6B9F25"/>
                </a:solidFill>
                <a:latin typeface="Corbel"/>
                <a:cs typeface="Corbel"/>
                <a:hlinkClick r:id="rId5"/>
              </a:rPr>
              <a:t>e</a:t>
            </a:r>
            <a:r>
              <a:rPr sz="1500" u="sng" spc="-5" dirty="0">
                <a:solidFill>
                  <a:srgbClr val="6B9F25"/>
                </a:solidFill>
                <a:latin typeface="Corbel"/>
                <a:cs typeface="Corbel"/>
                <a:hlinkClick r:id="rId5"/>
              </a:rPr>
              <a:t>a</a:t>
            </a:r>
            <a:r>
              <a:rPr sz="1500" u="sng" spc="5" dirty="0">
                <a:solidFill>
                  <a:srgbClr val="6B9F25"/>
                </a:solidFill>
                <a:latin typeface="Corbel"/>
                <a:cs typeface="Corbel"/>
                <a:hlinkClick r:id="rId5"/>
              </a:rPr>
              <a:t>s</a:t>
            </a:r>
            <a:r>
              <a:rPr sz="1500" u="sng" spc="-15" dirty="0">
                <a:solidFill>
                  <a:srgbClr val="6B9F25"/>
                </a:solidFill>
                <a:latin typeface="Corbel"/>
                <a:cs typeface="Corbel"/>
                <a:hlinkClick r:id="rId5"/>
              </a:rPr>
              <a:t>e</a:t>
            </a:r>
            <a:r>
              <a:rPr sz="1500" u="sng" spc="-5" dirty="0">
                <a:solidFill>
                  <a:srgbClr val="6B9F25"/>
                </a:solidFill>
                <a:latin typeface="Corbel"/>
                <a:cs typeface="Corbel"/>
                <a:hlinkClick r:id="rId5"/>
              </a:rPr>
              <a:t>s</a:t>
            </a:r>
            <a:r>
              <a:rPr sz="1500" u="sng" dirty="0">
                <a:solidFill>
                  <a:srgbClr val="6B9F25"/>
                </a:solidFill>
                <a:latin typeface="Corbel"/>
                <a:cs typeface="Corbel"/>
                <a:hlinkClick r:id="rId5"/>
              </a:rPr>
              <a:t>-</a:t>
            </a:r>
            <a:r>
              <a:rPr sz="1500" u="sng" spc="-5" dirty="0">
                <a:solidFill>
                  <a:srgbClr val="6B9F25"/>
                </a:solidFill>
                <a:latin typeface="Corbel"/>
                <a:cs typeface="Corbel"/>
                <a:hlinkClick r:id="rId5"/>
              </a:rPr>
              <a:t>r</a:t>
            </a:r>
            <a:r>
              <a:rPr sz="1500" u="sng" spc="-15" dirty="0">
                <a:solidFill>
                  <a:srgbClr val="6B9F25"/>
                </a:solidFill>
                <a:latin typeface="Corbel"/>
                <a:cs typeface="Corbel"/>
                <a:hlinkClick r:id="rId5"/>
              </a:rPr>
              <a:t>e</a:t>
            </a:r>
            <a:r>
              <a:rPr sz="1500" u="sng" spc="-10" dirty="0">
                <a:solidFill>
                  <a:srgbClr val="6B9F25"/>
                </a:solidFill>
                <a:latin typeface="Corbel"/>
                <a:cs typeface="Corbel"/>
                <a:hlinkClick r:id="rId5"/>
              </a:rPr>
              <a:t>m</a:t>
            </a:r>
            <a:r>
              <a:rPr sz="1500" u="sng" spc="-15" dirty="0">
                <a:solidFill>
                  <a:srgbClr val="6B9F25"/>
                </a:solidFill>
                <a:latin typeface="Corbel"/>
                <a:cs typeface="Corbel"/>
                <a:hlinkClick r:id="rId5"/>
              </a:rPr>
              <a:t>a</a:t>
            </a:r>
            <a:r>
              <a:rPr sz="1500" u="sng" dirty="0">
                <a:solidFill>
                  <a:srgbClr val="6B9F25"/>
                </a:solidFill>
                <a:latin typeface="Corbel"/>
                <a:cs typeface="Corbel"/>
                <a:hlinkClick r:id="rId5"/>
              </a:rPr>
              <a:t>rk</a:t>
            </a:r>
            <a:r>
              <a:rPr sz="1500" u="sng" spc="5" dirty="0">
                <a:solidFill>
                  <a:srgbClr val="6B9F25"/>
                </a:solidFill>
                <a:latin typeface="Corbel"/>
                <a:cs typeface="Corbel"/>
                <a:hlinkClick r:id="rId5"/>
              </a:rPr>
              <a:t>s</a:t>
            </a:r>
            <a:r>
              <a:rPr sz="1500" u="sng" spc="-10" dirty="0">
                <a:solidFill>
                  <a:srgbClr val="6B9F25"/>
                </a:solidFill>
                <a:latin typeface="Corbel"/>
                <a:cs typeface="Corbel"/>
                <a:hlinkClick r:id="rId5"/>
              </a:rPr>
              <a:t>/</a:t>
            </a:r>
            <a:r>
              <a:rPr sz="1500" u="sng" dirty="0">
                <a:solidFill>
                  <a:srgbClr val="6B9F25"/>
                </a:solidFill>
                <a:latin typeface="Corbel"/>
                <a:cs typeface="Corbel"/>
                <a:hlinkClick r:id="rId5"/>
              </a:rPr>
              <a:t>n</a:t>
            </a:r>
            <a:r>
              <a:rPr sz="1500" u="sng" spc="-5" dirty="0">
                <a:solidFill>
                  <a:srgbClr val="6B9F25"/>
                </a:solidFill>
                <a:latin typeface="Corbel"/>
                <a:cs typeface="Corbel"/>
                <a:hlinkClick r:id="rId5"/>
              </a:rPr>
              <a:t>ati</a:t>
            </a:r>
            <a:r>
              <a:rPr sz="1500" u="sng" dirty="0">
                <a:solidFill>
                  <a:srgbClr val="6B9F25"/>
                </a:solidFill>
                <a:latin typeface="Corbel"/>
                <a:cs typeface="Corbel"/>
                <a:hlinkClick r:id="rId5"/>
              </a:rPr>
              <a:t>on</a:t>
            </a:r>
            <a:r>
              <a:rPr sz="1500" u="sng" spc="-5" dirty="0">
                <a:solidFill>
                  <a:srgbClr val="6B9F25"/>
                </a:solidFill>
                <a:latin typeface="Corbel"/>
                <a:cs typeface="Corbel"/>
                <a:hlinkClick r:id="rId5"/>
              </a:rPr>
              <a:t>al-</a:t>
            </a:r>
            <a:r>
              <a:rPr sz="1500" spc="-5" dirty="0">
                <a:solidFill>
                  <a:srgbClr val="6B9F25"/>
                </a:solidFill>
                <a:latin typeface="Corbel"/>
                <a:cs typeface="Corbel"/>
                <a:hlinkClick r:id="rId5"/>
              </a:rPr>
              <a:t> </a:t>
            </a:r>
            <a:r>
              <a:rPr sz="1500" u="sng" spc="5" dirty="0">
                <a:solidFill>
                  <a:srgbClr val="6B9F25"/>
                </a:solidFill>
                <a:latin typeface="Corbel"/>
                <a:cs typeface="Corbel"/>
                <a:hlinkClick r:id="rId5"/>
              </a:rPr>
              <a:t>s</a:t>
            </a:r>
            <a:r>
              <a:rPr sz="1500" u="sng" spc="-10" dirty="0">
                <a:solidFill>
                  <a:srgbClr val="6B9F25"/>
                </a:solidFill>
                <a:latin typeface="Corbel"/>
                <a:cs typeface="Corbel"/>
                <a:hlinkClick r:id="rId5"/>
              </a:rPr>
              <a:t>urv</a:t>
            </a:r>
            <a:r>
              <a:rPr sz="1500" u="sng" spc="-25" dirty="0">
                <a:solidFill>
                  <a:srgbClr val="6B9F25"/>
                </a:solidFill>
                <a:latin typeface="Corbel"/>
                <a:cs typeface="Corbel"/>
                <a:hlinkClick r:id="rId5"/>
              </a:rPr>
              <a:t>e</a:t>
            </a:r>
            <a:r>
              <a:rPr sz="1500" u="sng" dirty="0">
                <a:solidFill>
                  <a:srgbClr val="6B9F25"/>
                </a:solidFill>
                <a:latin typeface="Corbel"/>
                <a:cs typeface="Corbel"/>
                <a:hlinkClick r:id="rId5"/>
              </a:rPr>
              <a:t>y-</a:t>
            </a:r>
            <a:r>
              <a:rPr sz="1500" u="sng" spc="5" dirty="0">
                <a:solidFill>
                  <a:srgbClr val="6B9F25"/>
                </a:solidFill>
                <a:latin typeface="Corbel"/>
                <a:cs typeface="Corbel"/>
                <a:hlinkClick r:id="rId5"/>
              </a:rPr>
              <a:t>sh</a:t>
            </a:r>
            <a:r>
              <a:rPr sz="1500" u="sng" dirty="0">
                <a:solidFill>
                  <a:srgbClr val="6B9F25"/>
                </a:solidFill>
                <a:latin typeface="Corbel"/>
                <a:cs typeface="Corbel"/>
                <a:hlinkClick r:id="rId5"/>
              </a:rPr>
              <a:t>o</a:t>
            </a:r>
            <a:r>
              <a:rPr sz="1500" u="sng" spc="-15" dirty="0">
                <a:solidFill>
                  <a:srgbClr val="6B9F25"/>
                </a:solidFill>
                <a:latin typeface="Corbel"/>
                <a:cs typeface="Corbel"/>
                <a:hlinkClick r:id="rId5"/>
              </a:rPr>
              <a:t>w</a:t>
            </a:r>
            <a:r>
              <a:rPr sz="1500" u="sng" spc="5" dirty="0">
                <a:solidFill>
                  <a:srgbClr val="6B9F25"/>
                </a:solidFill>
                <a:latin typeface="Corbel"/>
                <a:cs typeface="Corbel"/>
                <a:hlinkClick r:id="rId5"/>
              </a:rPr>
              <a:t>s</a:t>
            </a:r>
            <a:r>
              <a:rPr sz="1500" u="sng" dirty="0">
                <a:solidFill>
                  <a:srgbClr val="6B9F25"/>
                </a:solidFill>
                <a:latin typeface="Corbel"/>
                <a:cs typeface="Corbel"/>
                <a:hlinkClick r:id="rId5"/>
              </a:rPr>
              <a:t>-</a:t>
            </a:r>
            <a:r>
              <a:rPr sz="1500" u="sng" spc="-5" dirty="0">
                <a:solidFill>
                  <a:srgbClr val="6B9F25"/>
                </a:solidFill>
                <a:latin typeface="Corbel"/>
                <a:cs typeface="Corbel"/>
                <a:hlinkClick r:id="rId5"/>
              </a:rPr>
              <a:t>fri</a:t>
            </a:r>
            <a:r>
              <a:rPr sz="1500" u="sng" spc="-15" dirty="0">
                <a:solidFill>
                  <a:srgbClr val="6B9F25"/>
                </a:solidFill>
                <a:latin typeface="Corbel"/>
                <a:cs typeface="Corbel"/>
                <a:hlinkClick r:id="rId5"/>
              </a:rPr>
              <a:t>e</a:t>
            </a:r>
            <a:r>
              <a:rPr sz="1500" u="sng" dirty="0">
                <a:solidFill>
                  <a:srgbClr val="6B9F25"/>
                </a:solidFill>
                <a:latin typeface="Corbel"/>
                <a:cs typeface="Corbel"/>
                <a:hlinkClick r:id="rId5"/>
              </a:rPr>
              <a:t>n</a:t>
            </a:r>
            <a:r>
              <a:rPr sz="1500" u="sng" spc="-10" dirty="0">
                <a:solidFill>
                  <a:srgbClr val="6B9F25"/>
                </a:solidFill>
                <a:latin typeface="Corbel"/>
                <a:cs typeface="Corbel"/>
                <a:hlinkClick r:id="rId5"/>
              </a:rPr>
              <a:t>d</a:t>
            </a:r>
            <a:r>
              <a:rPr sz="1500" u="sng" spc="-5" dirty="0">
                <a:solidFill>
                  <a:srgbClr val="6B9F25"/>
                </a:solidFill>
                <a:latin typeface="Corbel"/>
                <a:cs typeface="Corbel"/>
                <a:hlinkClick r:id="rId5"/>
              </a:rPr>
              <a:t>s</a:t>
            </a:r>
            <a:r>
              <a:rPr sz="1500" u="sng" dirty="0">
                <a:solidFill>
                  <a:srgbClr val="6B9F25"/>
                </a:solidFill>
                <a:latin typeface="Corbel"/>
                <a:cs typeface="Corbel"/>
                <a:hlinkClick r:id="rId5"/>
              </a:rPr>
              <a:t>-</a:t>
            </a:r>
            <a:r>
              <a:rPr sz="1500" u="sng" spc="-5" dirty="0">
                <a:solidFill>
                  <a:srgbClr val="6B9F25"/>
                </a:solidFill>
                <a:latin typeface="Corbel"/>
                <a:cs typeface="Corbel"/>
                <a:hlinkClick r:id="rId5"/>
              </a:rPr>
              <a:t>a</a:t>
            </a:r>
            <a:r>
              <a:rPr sz="1500" u="sng" dirty="0">
                <a:solidFill>
                  <a:srgbClr val="6B9F25"/>
                </a:solidFill>
                <a:latin typeface="Corbel"/>
                <a:cs typeface="Corbel"/>
                <a:hlinkClick r:id="rId5"/>
              </a:rPr>
              <a:t>n</a:t>
            </a:r>
            <a:r>
              <a:rPr sz="1500" u="sng" spc="-10" dirty="0">
                <a:solidFill>
                  <a:srgbClr val="6B9F25"/>
                </a:solidFill>
                <a:latin typeface="Corbel"/>
                <a:cs typeface="Corbel"/>
                <a:hlinkClick r:id="rId5"/>
              </a:rPr>
              <a:t>d</a:t>
            </a:r>
            <a:r>
              <a:rPr sz="1500" u="sng" dirty="0">
                <a:solidFill>
                  <a:srgbClr val="6B9F25"/>
                </a:solidFill>
                <a:latin typeface="Corbel"/>
                <a:cs typeface="Corbel"/>
                <a:hlinkClick r:id="rId5"/>
              </a:rPr>
              <a:t>-</a:t>
            </a:r>
            <a:r>
              <a:rPr sz="1500" u="sng" spc="-15" dirty="0">
                <a:solidFill>
                  <a:srgbClr val="6B9F25"/>
                </a:solidFill>
                <a:latin typeface="Corbel"/>
                <a:cs typeface="Corbel"/>
                <a:hlinkClick r:id="rId5"/>
              </a:rPr>
              <a:t>fa</a:t>
            </a:r>
            <a:r>
              <a:rPr sz="1500" u="sng" spc="-10" dirty="0">
                <a:solidFill>
                  <a:srgbClr val="6B9F25"/>
                </a:solidFill>
                <a:latin typeface="Corbel"/>
                <a:cs typeface="Corbel"/>
                <a:hlinkClick r:id="rId5"/>
              </a:rPr>
              <a:t>m</a:t>
            </a:r>
            <a:r>
              <a:rPr sz="1500" u="sng" dirty="0">
                <a:solidFill>
                  <a:srgbClr val="6B9F25"/>
                </a:solidFill>
                <a:latin typeface="Corbel"/>
                <a:cs typeface="Corbel"/>
                <a:hlinkClick r:id="rId5"/>
              </a:rPr>
              <a:t>ily-</a:t>
            </a:r>
            <a:r>
              <a:rPr sz="1500" u="sng" spc="-15" dirty="0">
                <a:solidFill>
                  <a:srgbClr val="6B9F25"/>
                </a:solidFill>
                <a:latin typeface="Corbel"/>
                <a:cs typeface="Corbel"/>
                <a:hlinkClick r:id="rId5"/>
              </a:rPr>
              <a:t>a</a:t>
            </a:r>
            <a:r>
              <a:rPr sz="1500" u="sng" spc="-5" dirty="0">
                <a:solidFill>
                  <a:srgbClr val="6B9F25"/>
                </a:solidFill>
                <a:latin typeface="Corbel"/>
                <a:cs typeface="Corbel"/>
                <a:hlinkClick r:id="rId5"/>
              </a:rPr>
              <a:t>r</a:t>
            </a:r>
            <a:r>
              <a:rPr sz="1500" u="sng" spc="-15" dirty="0">
                <a:solidFill>
                  <a:srgbClr val="6B9F25"/>
                </a:solidFill>
                <a:latin typeface="Corbel"/>
                <a:cs typeface="Corbel"/>
                <a:hlinkClick r:id="rId5"/>
              </a:rPr>
              <a:t>e</a:t>
            </a:r>
            <a:r>
              <a:rPr sz="1500" u="sng" dirty="0">
                <a:solidFill>
                  <a:srgbClr val="6B9F25"/>
                </a:solidFill>
                <a:latin typeface="Corbel"/>
                <a:cs typeface="Corbel"/>
                <a:hlinkClick r:id="rId5"/>
              </a:rPr>
              <a:t>-</a:t>
            </a:r>
            <a:r>
              <a:rPr sz="1500" u="sng" spc="-15" dirty="0">
                <a:solidFill>
                  <a:srgbClr val="6B9F25"/>
                </a:solidFill>
                <a:latin typeface="Corbel"/>
                <a:cs typeface="Corbel"/>
                <a:hlinkClick r:id="rId5"/>
              </a:rPr>
              <a:t>p</a:t>
            </a:r>
            <a:r>
              <a:rPr sz="1500" u="sng" spc="-5" dirty="0">
                <a:solidFill>
                  <a:srgbClr val="6B9F25"/>
                </a:solidFill>
                <a:latin typeface="Corbel"/>
                <a:cs typeface="Corbel"/>
                <a:hlinkClick r:id="rId5"/>
              </a:rPr>
              <a:t>ri</a:t>
            </a:r>
            <a:r>
              <a:rPr sz="1500" u="sng" spc="-10" dirty="0">
                <a:solidFill>
                  <a:srgbClr val="6B9F25"/>
                </a:solidFill>
                <a:latin typeface="Corbel"/>
                <a:cs typeface="Corbel"/>
                <a:hlinkClick r:id="rId5"/>
              </a:rPr>
              <a:t>m</a:t>
            </a:r>
            <a:r>
              <a:rPr sz="1500" u="sng" spc="-15" dirty="0">
                <a:solidFill>
                  <a:srgbClr val="6B9F25"/>
                </a:solidFill>
                <a:latin typeface="Corbel"/>
                <a:cs typeface="Corbel"/>
                <a:hlinkClick r:id="rId5"/>
              </a:rPr>
              <a:t>a</a:t>
            </a:r>
            <a:r>
              <a:rPr sz="1500" u="sng" dirty="0">
                <a:solidFill>
                  <a:srgbClr val="6B9F25"/>
                </a:solidFill>
                <a:latin typeface="Corbel"/>
                <a:cs typeface="Corbel"/>
                <a:hlinkClick r:id="rId5"/>
              </a:rPr>
              <a:t>ry-</a:t>
            </a:r>
            <a:r>
              <a:rPr sz="1500" u="sng" spc="5" dirty="0">
                <a:solidFill>
                  <a:srgbClr val="6B9F25"/>
                </a:solidFill>
                <a:latin typeface="Corbel"/>
                <a:cs typeface="Corbel"/>
                <a:hlinkClick r:id="rId5"/>
              </a:rPr>
              <a:t>s</a:t>
            </a:r>
            <a:r>
              <a:rPr sz="1500" u="sng" dirty="0">
                <a:solidFill>
                  <a:srgbClr val="6B9F25"/>
                </a:solidFill>
                <a:latin typeface="Corbel"/>
                <a:cs typeface="Corbel"/>
                <a:hlinkClick r:id="rId5"/>
              </a:rPr>
              <a:t>o</a:t>
            </a:r>
            <a:r>
              <a:rPr sz="1500" u="sng" spc="-10" dirty="0">
                <a:solidFill>
                  <a:srgbClr val="6B9F25"/>
                </a:solidFill>
                <a:latin typeface="Corbel"/>
                <a:cs typeface="Corbel"/>
                <a:hlinkClick r:id="rId5"/>
              </a:rPr>
              <a:t>u</a:t>
            </a:r>
            <a:r>
              <a:rPr sz="1500" u="sng" spc="-20" dirty="0">
                <a:solidFill>
                  <a:srgbClr val="6B9F25"/>
                </a:solidFill>
                <a:latin typeface="Corbel"/>
                <a:cs typeface="Corbel"/>
                <a:hlinkClick r:id="rId5"/>
              </a:rPr>
              <a:t>r</a:t>
            </a:r>
            <a:r>
              <a:rPr sz="1500" u="sng" dirty="0">
                <a:solidFill>
                  <a:srgbClr val="6B9F25"/>
                </a:solidFill>
                <a:latin typeface="Corbel"/>
                <a:cs typeface="Corbel"/>
                <a:hlinkClick r:id="rId5"/>
              </a:rPr>
              <a:t>c</a:t>
            </a:r>
            <a:r>
              <a:rPr sz="1500" u="sng" spc="-5" dirty="0">
                <a:solidFill>
                  <a:srgbClr val="6B9F25"/>
                </a:solidFill>
                <a:latin typeface="Corbel"/>
                <a:cs typeface="Corbel"/>
                <a:hlinkClick r:id="rId5"/>
              </a:rPr>
              <a:t>e</a:t>
            </a:r>
            <a:r>
              <a:rPr sz="1500" u="sng" spc="5" dirty="0">
                <a:solidFill>
                  <a:srgbClr val="6B9F25"/>
                </a:solidFill>
                <a:latin typeface="Corbel"/>
                <a:cs typeface="Corbel"/>
                <a:hlinkClick r:id="rId5"/>
              </a:rPr>
              <a:t>s</a:t>
            </a:r>
            <a:r>
              <a:rPr sz="1500" u="sng" dirty="0">
                <a:solidFill>
                  <a:srgbClr val="6B9F25"/>
                </a:solidFill>
                <a:latin typeface="Corbel"/>
                <a:cs typeface="Corbel"/>
                <a:hlinkClick r:id="rId5"/>
              </a:rPr>
              <a:t>-of-</a:t>
            </a:r>
            <a:r>
              <a:rPr sz="1500" u="sng" spc="-15" dirty="0">
                <a:solidFill>
                  <a:srgbClr val="6B9F25"/>
                </a:solidFill>
                <a:latin typeface="Corbel"/>
                <a:cs typeface="Corbel"/>
                <a:hlinkClick r:id="rId5"/>
              </a:rPr>
              <a:t>a</a:t>
            </a:r>
            <a:r>
              <a:rPr sz="1500" u="sng" spc="-10" dirty="0">
                <a:solidFill>
                  <a:srgbClr val="6B9F25"/>
                </a:solidFill>
                <a:latin typeface="Corbel"/>
                <a:cs typeface="Corbel"/>
                <a:hlinkClick r:id="rId5"/>
              </a:rPr>
              <a:t>b</a:t>
            </a:r>
            <a:r>
              <a:rPr sz="1500" u="sng" spc="-20" dirty="0">
                <a:solidFill>
                  <a:srgbClr val="6B9F25"/>
                </a:solidFill>
                <a:latin typeface="Corbel"/>
                <a:cs typeface="Corbel"/>
                <a:hlinkClick r:id="rId5"/>
              </a:rPr>
              <a:t>u</a:t>
            </a:r>
            <a:r>
              <a:rPr sz="1500" u="sng" spc="5" dirty="0">
                <a:solidFill>
                  <a:srgbClr val="6B9F25"/>
                </a:solidFill>
                <a:latin typeface="Corbel"/>
                <a:cs typeface="Corbel"/>
                <a:hlinkClick r:id="rId5"/>
              </a:rPr>
              <a:t>s</a:t>
            </a:r>
            <a:r>
              <a:rPr sz="1500" u="sng" spc="-15" dirty="0">
                <a:solidFill>
                  <a:srgbClr val="6B9F25"/>
                </a:solidFill>
                <a:latin typeface="Corbel"/>
                <a:cs typeface="Corbel"/>
                <a:hlinkClick r:id="rId5"/>
              </a:rPr>
              <a:t>e</a:t>
            </a:r>
            <a:r>
              <a:rPr sz="1500" u="sng" spc="-10" dirty="0">
                <a:solidFill>
                  <a:srgbClr val="6B9F25"/>
                </a:solidFill>
                <a:latin typeface="Corbel"/>
                <a:cs typeface="Corbel"/>
                <a:hlinkClick r:id="rId5"/>
              </a:rPr>
              <a:t>d</a:t>
            </a:r>
            <a:r>
              <a:rPr sz="1500" u="sng" dirty="0">
                <a:solidFill>
                  <a:srgbClr val="6B9F25"/>
                </a:solidFill>
                <a:latin typeface="Corbel"/>
                <a:cs typeface="Corbel"/>
                <a:hlinkClick r:id="rId5"/>
              </a:rPr>
              <a:t>-</a:t>
            </a:r>
            <a:r>
              <a:rPr sz="1500" u="sng" spc="-15" dirty="0">
                <a:solidFill>
                  <a:srgbClr val="6B9F25"/>
                </a:solidFill>
                <a:latin typeface="Corbel"/>
                <a:cs typeface="Corbel"/>
                <a:hlinkClick r:id="rId5"/>
              </a:rPr>
              <a:t>pa</a:t>
            </a:r>
            <a:r>
              <a:rPr sz="1500" u="sng" dirty="0">
                <a:solidFill>
                  <a:srgbClr val="6B9F25"/>
                </a:solidFill>
                <a:latin typeface="Corbel"/>
                <a:cs typeface="Corbel"/>
                <a:hlinkClick r:id="rId5"/>
              </a:rPr>
              <a:t>in</a:t>
            </a:r>
            <a:r>
              <a:rPr sz="1500" u="sng" spc="-10" dirty="0">
                <a:solidFill>
                  <a:srgbClr val="6B9F25"/>
                </a:solidFill>
                <a:latin typeface="Corbel"/>
                <a:cs typeface="Corbel"/>
                <a:hlinkClick r:id="rId5"/>
              </a:rPr>
              <a:t>k</a:t>
            </a:r>
            <a:r>
              <a:rPr sz="1500" u="sng" spc="-5" dirty="0">
                <a:solidFill>
                  <a:srgbClr val="6B9F25"/>
                </a:solidFill>
                <a:latin typeface="Corbel"/>
                <a:cs typeface="Corbel"/>
                <a:hlinkClick r:id="rId5"/>
              </a:rPr>
              <a:t>ill</a:t>
            </a:r>
            <a:r>
              <a:rPr sz="1500" u="sng" spc="-15" dirty="0">
                <a:solidFill>
                  <a:srgbClr val="6B9F25"/>
                </a:solidFill>
                <a:latin typeface="Corbel"/>
                <a:cs typeface="Corbel"/>
                <a:hlinkClick r:id="rId5"/>
              </a:rPr>
              <a:t>e</a:t>
            </a:r>
            <a:r>
              <a:rPr sz="1500" u="sng" spc="-5" dirty="0">
                <a:solidFill>
                  <a:srgbClr val="6B9F25"/>
                </a:solidFill>
                <a:latin typeface="Corbel"/>
                <a:cs typeface="Corbel"/>
                <a:hlinkClick r:id="rId5"/>
              </a:rPr>
              <a:t>r</a:t>
            </a:r>
            <a:r>
              <a:rPr sz="1500" u="sng" dirty="0">
                <a:solidFill>
                  <a:srgbClr val="6B9F25"/>
                </a:solidFill>
                <a:latin typeface="Corbel"/>
                <a:cs typeface="Corbel"/>
                <a:hlinkClick r:id="rId5"/>
              </a:rPr>
              <a:t>s</a:t>
            </a:r>
            <a:endParaRPr sz="1500">
              <a:latin typeface="Corbel"/>
              <a:cs typeface="Corbel"/>
            </a:endParaRPr>
          </a:p>
          <a:p>
            <a:pPr marL="169545" marR="380365" indent="-156845">
              <a:lnSpc>
                <a:spcPct val="70000"/>
              </a:lnSpc>
              <a:spcBef>
                <a:spcPts val="790"/>
              </a:spcBef>
              <a:buFont typeface="Arial"/>
              <a:buChar char="•"/>
              <a:tabLst>
                <a:tab pos="170180" algn="l"/>
              </a:tabLst>
            </a:pPr>
            <a:r>
              <a:rPr sz="1500" spc="-5" dirty="0">
                <a:latin typeface="Corbel"/>
                <a:cs typeface="Corbel"/>
              </a:rPr>
              <a:t>P</a:t>
            </a:r>
            <a:r>
              <a:rPr sz="1500" dirty="0">
                <a:latin typeface="Corbel"/>
                <a:cs typeface="Corbel"/>
              </a:rPr>
              <a:t>roc</a:t>
            </a:r>
            <a:r>
              <a:rPr sz="1500" spc="5" dirty="0">
                <a:latin typeface="Corbel"/>
                <a:cs typeface="Corbel"/>
              </a:rPr>
              <a:t>h</a:t>
            </a:r>
            <a:r>
              <a:rPr sz="1500" spc="-5" dirty="0">
                <a:latin typeface="Corbel"/>
                <a:cs typeface="Corbel"/>
              </a:rPr>
              <a:t>a</a:t>
            </a:r>
            <a:r>
              <a:rPr sz="1500" spc="5" dirty="0">
                <a:latin typeface="Corbel"/>
                <a:cs typeface="Corbel"/>
              </a:rPr>
              <a:t>s</a:t>
            </a:r>
            <a:r>
              <a:rPr sz="1500" spc="-10" dirty="0">
                <a:latin typeface="Corbel"/>
                <a:cs typeface="Corbel"/>
              </a:rPr>
              <a:t>k,</a:t>
            </a:r>
            <a:r>
              <a:rPr sz="1500" spc="-40" dirty="0">
                <a:latin typeface="Corbel"/>
                <a:cs typeface="Corbel"/>
              </a:rPr>
              <a:t> </a:t>
            </a:r>
            <a:r>
              <a:rPr sz="1500" spc="-10" dirty="0">
                <a:latin typeface="Corbel"/>
                <a:cs typeface="Corbel"/>
              </a:rPr>
              <a:t>J</a:t>
            </a:r>
            <a:r>
              <a:rPr sz="1500" spc="-40" dirty="0">
                <a:latin typeface="Corbel"/>
                <a:cs typeface="Corbel"/>
              </a:rPr>
              <a:t>.O</a:t>
            </a:r>
            <a:r>
              <a:rPr sz="1500" spc="-10" dirty="0">
                <a:latin typeface="Corbel"/>
                <a:cs typeface="Corbel"/>
              </a:rPr>
              <a:t>.</a:t>
            </a:r>
            <a:r>
              <a:rPr sz="1500" spc="-5" dirty="0">
                <a:latin typeface="Corbel"/>
                <a:cs typeface="Corbel"/>
              </a:rPr>
              <a:t>,</a:t>
            </a:r>
            <a:r>
              <a:rPr sz="1500" spc="10" dirty="0">
                <a:latin typeface="Corbel"/>
                <a:cs typeface="Corbel"/>
              </a:rPr>
              <a:t> </a:t>
            </a:r>
            <a:r>
              <a:rPr sz="1500" spc="-10" dirty="0">
                <a:latin typeface="Corbel"/>
                <a:cs typeface="Corbel"/>
              </a:rPr>
              <a:t>D</a:t>
            </a:r>
            <a:r>
              <a:rPr sz="1500" dirty="0">
                <a:latin typeface="Corbel"/>
                <a:cs typeface="Corbel"/>
              </a:rPr>
              <a:t>iC</a:t>
            </a:r>
            <a:r>
              <a:rPr sz="1500" spc="-5" dirty="0">
                <a:latin typeface="Corbel"/>
                <a:cs typeface="Corbel"/>
              </a:rPr>
              <a:t>l</a:t>
            </a:r>
            <a:r>
              <a:rPr sz="1500" spc="-15" dirty="0">
                <a:latin typeface="Corbel"/>
                <a:cs typeface="Corbel"/>
              </a:rPr>
              <a:t>e</a:t>
            </a:r>
            <a:r>
              <a:rPr sz="1500" spc="-10" dirty="0">
                <a:latin typeface="Corbel"/>
                <a:cs typeface="Corbel"/>
              </a:rPr>
              <a:t>m</a:t>
            </a:r>
            <a:r>
              <a:rPr sz="1500" spc="-15" dirty="0">
                <a:latin typeface="Corbel"/>
                <a:cs typeface="Corbel"/>
              </a:rPr>
              <a:t>e</a:t>
            </a:r>
            <a:r>
              <a:rPr sz="1500" dirty="0">
                <a:latin typeface="Corbel"/>
                <a:cs typeface="Corbel"/>
              </a:rPr>
              <a:t>n</a:t>
            </a:r>
            <a:r>
              <a:rPr sz="1500" spc="-5" dirty="0">
                <a:latin typeface="Corbel"/>
                <a:cs typeface="Corbel"/>
              </a:rPr>
              <a:t>t</a:t>
            </a:r>
            <a:r>
              <a:rPr sz="1500" spc="-15" dirty="0">
                <a:latin typeface="Corbel"/>
                <a:cs typeface="Corbel"/>
              </a:rPr>
              <a:t>e</a:t>
            </a:r>
            <a:r>
              <a:rPr sz="1500" spc="-5" dirty="0">
                <a:latin typeface="Corbel"/>
                <a:cs typeface="Corbel"/>
              </a:rPr>
              <a:t>,</a:t>
            </a:r>
            <a:r>
              <a:rPr sz="1500" spc="-40" dirty="0">
                <a:latin typeface="Corbel"/>
                <a:cs typeface="Corbel"/>
              </a:rPr>
              <a:t> </a:t>
            </a:r>
            <a:r>
              <a:rPr sz="1500" dirty="0">
                <a:latin typeface="Corbel"/>
                <a:cs typeface="Corbel"/>
              </a:rPr>
              <a:t>C</a:t>
            </a:r>
            <a:r>
              <a:rPr sz="1500" spc="-5" dirty="0">
                <a:latin typeface="Corbel"/>
                <a:cs typeface="Corbel"/>
              </a:rPr>
              <a:t>.</a:t>
            </a:r>
            <a:r>
              <a:rPr sz="1500" dirty="0">
                <a:latin typeface="Corbel"/>
                <a:cs typeface="Corbel"/>
              </a:rPr>
              <a:t>C</a:t>
            </a:r>
            <a:r>
              <a:rPr sz="1500" spc="-10" dirty="0">
                <a:latin typeface="Corbel"/>
                <a:cs typeface="Corbel"/>
              </a:rPr>
              <a:t>.</a:t>
            </a:r>
            <a:r>
              <a:rPr sz="1500" spc="-5" dirty="0">
                <a:latin typeface="Corbel"/>
                <a:cs typeface="Corbel"/>
              </a:rPr>
              <a:t>,</a:t>
            </a:r>
            <a:r>
              <a:rPr sz="1500" spc="10" dirty="0">
                <a:latin typeface="Corbel"/>
                <a:cs typeface="Corbel"/>
              </a:rPr>
              <a:t> </a:t>
            </a:r>
            <a:r>
              <a:rPr sz="1500" dirty="0">
                <a:latin typeface="Corbel"/>
                <a:cs typeface="Corbel"/>
              </a:rPr>
              <a:t>&amp; </a:t>
            </a:r>
            <a:r>
              <a:rPr sz="1500" spc="-5" dirty="0">
                <a:latin typeface="Corbel"/>
                <a:cs typeface="Corbel"/>
              </a:rPr>
              <a:t>N</a:t>
            </a:r>
            <a:r>
              <a:rPr sz="1500" dirty="0">
                <a:latin typeface="Corbel"/>
                <a:cs typeface="Corbel"/>
              </a:rPr>
              <a:t>o</a:t>
            </a:r>
            <a:r>
              <a:rPr sz="1500" spc="-5" dirty="0">
                <a:latin typeface="Corbel"/>
                <a:cs typeface="Corbel"/>
              </a:rPr>
              <a:t>r</a:t>
            </a:r>
            <a:r>
              <a:rPr sz="1500" dirty="0">
                <a:latin typeface="Corbel"/>
                <a:cs typeface="Corbel"/>
              </a:rPr>
              <a:t>c</a:t>
            </a:r>
            <a:r>
              <a:rPr sz="1500" spc="-5" dirty="0">
                <a:latin typeface="Corbel"/>
                <a:cs typeface="Corbel"/>
              </a:rPr>
              <a:t>r</a:t>
            </a:r>
            <a:r>
              <a:rPr sz="1500" dirty="0">
                <a:latin typeface="Corbel"/>
                <a:cs typeface="Corbel"/>
              </a:rPr>
              <a:t>o</a:t>
            </a:r>
            <a:r>
              <a:rPr sz="1500" spc="5" dirty="0">
                <a:latin typeface="Corbel"/>
                <a:cs typeface="Corbel"/>
              </a:rPr>
              <a:t>ss</a:t>
            </a:r>
            <a:r>
              <a:rPr sz="1500" spc="-5" dirty="0">
                <a:latin typeface="Corbel"/>
                <a:cs typeface="Corbel"/>
              </a:rPr>
              <a:t>,</a:t>
            </a:r>
            <a:r>
              <a:rPr sz="1500" spc="-40" dirty="0">
                <a:latin typeface="Corbel"/>
                <a:cs typeface="Corbel"/>
              </a:rPr>
              <a:t> </a:t>
            </a:r>
            <a:r>
              <a:rPr sz="1500" spc="-10" dirty="0">
                <a:latin typeface="Corbel"/>
                <a:cs typeface="Corbel"/>
              </a:rPr>
              <a:t>J</a:t>
            </a:r>
            <a:r>
              <a:rPr sz="1500" spc="-5" dirty="0">
                <a:latin typeface="Corbel"/>
                <a:cs typeface="Corbel"/>
              </a:rPr>
              <a:t>.</a:t>
            </a:r>
            <a:r>
              <a:rPr sz="1500" dirty="0">
                <a:latin typeface="Corbel"/>
                <a:cs typeface="Corbel"/>
              </a:rPr>
              <a:t>C.</a:t>
            </a:r>
            <a:r>
              <a:rPr sz="1500" spc="10" dirty="0">
                <a:latin typeface="Corbel"/>
                <a:cs typeface="Corbel"/>
              </a:rPr>
              <a:t> </a:t>
            </a:r>
            <a:r>
              <a:rPr sz="1500" spc="-15" dirty="0">
                <a:latin typeface="Corbel"/>
                <a:cs typeface="Corbel"/>
              </a:rPr>
              <a:t>(</a:t>
            </a:r>
            <a:r>
              <a:rPr sz="1500" spc="-5" dirty="0">
                <a:latin typeface="Corbel"/>
                <a:cs typeface="Corbel"/>
              </a:rPr>
              <a:t>1</a:t>
            </a:r>
            <a:r>
              <a:rPr sz="1500" spc="5" dirty="0">
                <a:latin typeface="Corbel"/>
                <a:cs typeface="Corbel"/>
              </a:rPr>
              <a:t>99</a:t>
            </a:r>
            <a:r>
              <a:rPr sz="1500" spc="-10" dirty="0">
                <a:latin typeface="Corbel"/>
                <a:cs typeface="Corbel"/>
              </a:rPr>
              <a:t>2</a:t>
            </a:r>
            <a:r>
              <a:rPr sz="1500" spc="-15" dirty="0">
                <a:latin typeface="Corbel"/>
                <a:cs typeface="Corbel"/>
              </a:rPr>
              <a:t>)</a:t>
            </a:r>
            <a:r>
              <a:rPr sz="1500" dirty="0">
                <a:latin typeface="Corbel"/>
                <a:cs typeface="Corbel"/>
              </a:rPr>
              <a:t>.</a:t>
            </a:r>
            <a:r>
              <a:rPr sz="1500" spc="-5" dirty="0">
                <a:latin typeface="Corbel"/>
                <a:cs typeface="Corbel"/>
              </a:rPr>
              <a:t> I</a:t>
            </a:r>
            <a:r>
              <a:rPr sz="1500" dirty="0">
                <a:latin typeface="Corbel"/>
                <a:cs typeface="Corbel"/>
              </a:rPr>
              <a:t>n</a:t>
            </a:r>
            <a:r>
              <a:rPr sz="1500" spc="-15" dirty="0">
                <a:latin typeface="Corbel"/>
                <a:cs typeface="Corbel"/>
              </a:rPr>
              <a:t> </a:t>
            </a:r>
            <a:r>
              <a:rPr sz="1500" spc="5" dirty="0">
                <a:latin typeface="Corbel"/>
                <a:cs typeface="Corbel"/>
              </a:rPr>
              <a:t>s</a:t>
            </a:r>
            <a:r>
              <a:rPr sz="1500" spc="-15" dirty="0">
                <a:latin typeface="Corbel"/>
                <a:cs typeface="Corbel"/>
              </a:rPr>
              <a:t>ea</a:t>
            </a:r>
            <a:r>
              <a:rPr sz="1500" spc="-5" dirty="0">
                <a:latin typeface="Corbel"/>
                <a:cs typeface="Corbel"/>
              </a:rPr>
              <a:t>r</a:t>
            </a:r>
            <a:r>
              <a:rPr sz="1500" dirty="0">
                <a:latin typeface="Corbel"/>
                <a:cs typeface="Corbel"/>
              </a:rPr>
              <a:t>ch</a:t>
            </a:r>
            <a:r>
              <a:rPr sz="1500" spc="5" dirty="0">
                <a:latin typeface="Corbel"/>
                <a:cs typeface="Corbel"/>
              </a:rPr>
              <a:t> </a:t>
            </a:r>
            <a:r>
              <a:rPr sz="1500" dirty="0">
                <a:latin typeface="Corbel"/>
                <a:cs typeface="Corbel"/>
              </a:rPr>
              <a:t>o</a:t>
            </a:r>
            <a:r>
              <a:rPr sz="1500" spc="-5" dirty="0">
                <a:latin typeface="Corbel"/>
                <a:cs typeface="Corbel"/>
              </a:rPr>
              <a:t>f</a:t>
            </a:r>
            <a:r>
              <a:rPr sz="1500" dirty="0">
                <a:latin typeface="Corbel"/>
                <a:cs typeface="Corbel"/>
              </a:rPr>
              <a:t> </a:t>
            </a:r>
            <a:r>
              <a:rPr sz="1500" spc="5" dirty="0">
                <a:latin typeface="Corbel"/>
                <a:cs typeface="Corbel"/>
              </a:rPr>
              <a:t>h</a:t>
            </a:r>
            <a:r>
              <a:rPr sz="1500" dirty="0">
                <a:latin typeface="Corbel"/>
                <a:cs typeface="Corbel"/>
              </a:rPr>
              <a:t>o</a:t>
            </a:r>
            <a:r>
              <a:rPr sz="1500" spc="-15" dirty="0">
                <a:latin typeface="Corbel"/>
                <a:cs typeface="Corbel"/>
              </a:rPr>
              <a:t>w</a:t>
            </a:r>
            <a:r>
              <a:rPr sz="1500" spc="-25" dirty="0">
                <a:latin typeface="Corbel"/>
                <a:cs typeface="Corbel"/>
              </a:rPr>
              <a:t> </a:t>
            </a:r>
            <a:r>
              <a:rPr sz="1500" spc="-15" dirty="0">
                <a:latin typeface="Corbel"/>
                <a:cs typeface="Corbel"/>
              </a:rPr>
              <a:t>pe</a:t>
            </a:r>
            <a:r>
              <a:rPr sz="1500" dirty="0">
                <a:latin typeface="Corbel"/>
                <a:cs typeface="Corbel"/>
              </a:rPr>
              <a:t>o</a:t>
            </a:r>
            <a:r>
              <a:rPr sz="1500" spc="-15" dirty="0">
                <a:latin typeface="Corbel"/>
                <a:cs typeface="Corbel"/>
              </a:rPr>
              <a:t>p</a:t>
            </a:r>
            <a:r>
              <a:rPr sz="1500" spc="-10" dirty="0">
                <a:latin typeface="Corbel"/>
                <a:cs typeface="Corbel"/>
              </a:rPr>
              <a:t>le</a:t>
            </a:r>
            <a:r>
              <a:rPr sz="1500" spc="30" dirty="0">
                <a:latin typeface="Corbel"/>
                <a:cs typeface="Corbel"/>
              </a:rPr>
              <a:t> </a:t>
            </a:r>
            <a:r>
              <a:rPr sz="1500" dirty="0">
                <a:latin typeface="Corbel"/>
                <a:cs typeface="Corbel"/>
              </a:rPr>
              <a:t>c</a:t>
            </a:r>
            <a:r>
              <a:rPr sz="1500" spc="5" dirty="0">
                <a:latin typeface="Corbel"/>
                <a:cs typeface="Corbel"/>
              </a:rPr>
              <a:t>h</a:t>
            </a:r>
            <a:r>
              <a:rPr sz="1500" spc="-15" dirty="0">
                <a:latin typeface="Corbel"/>
                <a:cs typeface="Corbel"/>
              </a:rPr>
              <a:t>a</a:t>
            </a:r>
            <a:r>
              <a:rPr sz="1500" dirty="0">
                <a:latin typeface="Corbel"/>
                <a:cs typeface="Corbel"/>
              </a:rPr>
              <a:t>n</a:t>
            </a:r>
            <a:r>
              <a:rPr sz="1500" spc="-15" dirty="0">
                <a:latin typeface="Corbel"/>
                <a:cs typeface="Corbel"/>
              </a:rPr>
              <a:t>ge</a:t>
            </a:r>
            <a:r>
              <a:rPr sz="1500" dirty="0">
                <a:latin typeface="Corbel"/>
                <a:cs typeface="Corbel"/>
              </a:rPr>
              <a:t>: </a:t>
            </a:r>
            <a:r>
              <a:rPr sz="1500" spc="-5" dirty="0">
                <a:latin typeface="Corbel"/>
                <a:cs typeface="Corbel"/>
              </a:rPr>
              <a:t>A</a:t>
            </a:r>
            <a:r>
              <a:rPr sz="1500" spc="-15" dirty="0">
                <a:latin typeface="Corbel"/>
                <a:cs typeface="Corbel"/>
              </a:rPr>
              <a:t>pp</a:t>
            </a:r>
            <a:r>
              <a:rPr sz="1500" dirty="0">
                <a:latin typeface="Corbel"/>
                <a:cs typeface="Corbel"/>
              </a:rPr>
              <a:t>lic</a:t>
            </a:r>
            <a:r>
              <a:rPr sz="1500" spc="-15" dirty="0">
                <a:latin typeface="Corbel"/>
                <a:cs typeface="Corbel"/>
              </a:rPr>
              <a:t>a</a:t>
            </a:r>
            <a:r>
              <a:rPr sz="1500" spc="-5" dirty="0">
                <a:latin typeface="Corbel"/>
                <a:cs typeface="Corbel"/>
              </a:rPr>
              <a:t>t</a:t>
            </a:r>
            <a:r>
              <a:rPr sz="1500" dirty="0">
                <a:latin typeface="Corbel"/>
                <a:cs typeface="Corbel"/>
              </a:rPr>
              <a:t>ions</a:t>
            </a:r>
            <a:r>
              <a:rPr sz="1500" spc="40" dirty="0">
                <a:latin typeface="Corbel"/>
                <a:cs typeface="Corbel"/>
              </a:rPr>
              <a:t> </a:t>
            </a:r>
            <a:r>
              <a:rPr sz="1500" spc="-5" dirty="0">
                <a:latin typeface="Corbel"/>
                <a:cs typeface="Corbel"/>
              </a:rPr>
              <a:t>t</a:t>
            </a:r>
            <a:r>
              <a:rPr sz="1500" dirty="0">
                <a:latin typeface="Corbel"/>
                <a:cs typeface="Corbel"/>
              </a:rPr>
              <a:t>o </a:t>
            </a:r>
            <a:r>
              <a:rPr sz="1500" spc="-15" dirty="0">
                <a:latin typeface="Corbel"/>
                <a:cs typeface="Corbel"/>
              </a:rPr>
              <a:t>a</a:t>
            </a:r>
            <a:r>
              <a:rPr sz="1500" spc="-10" dirty="0">
                <a:latin typeface="Corbel"/>
                <a:cs typeface="Corbel"/>
              </a:rPr>
              <a:t>ddic</a:t>
            </a:r>
            <a:r>
              <a:rPr sz="1500" spc="-5" dirty="0">
                <a:latin typeface="Corbel"/>
                <a:cs typeface="Corbel"/>
              </a:rPr>
              <a:t>t</a:t>
            </a:r>
            <a:r>
              <a:rPr sz="1500" spc="-10" dirty="0">
                <a:latin typeface="Corbel"/>
                <a:cs typeface="Corbel"/>
              </a:rPr>
              <a:t>ive</a:t>
            </a:r>
            <a:r>
              <a:rPr sz="1500" spc="5" dirty="0">
                <a:latin typeface="Corbel"/>
                <a:cs typeface="Corbel"/>
              </a:rPr>
              <a:t> </a:t>
            </a:r>
            <a:r>
              <a:rPr sz="1500" spc="-10" dirty="0">
                <a:latin typeface="Corbel"/>
                <a:cs typeface="Corbel"/>
              </a:rPr>
              <a:t>b</a:t>
            </a:r>
            <a:r>
              <a:rPr sz="1500" spc="-15" dirty="0">
                <a:latin typeface="Corbel"/>
                <a:cs typeface="Corbel"/>
              </a:rPr>
              <a:t>e</a:t>
            </a:r>
            <a:r>
              <a:rPr sz="1500" spc="5" dirty="0">
                <a:latin typeface="Corbel"/>
                <a:cs typeface="Corbel"/>
              </a:rPr>
              <a:t>h</a:t>
            </a:r>
            <a:r>
              <a:rPr sz="1500" spc="-15" dirty="0">
                <a:latin typeface="Corbel"/>
                <a:cs typeface="Corbel"/>
              </a:rPr>
              <a:t>a</a:t>
            </a:r>
            <a:r>
              <a:rPr sz="1500" spc="-10" dirty="0">
                <a:latin typeface="Corbel"/>
                <a:cs typeface="Corbel"/>
              </a:rPr>
              <a:t>v</a:t>
            </a:r>
            <a:r>
              <a:rPr sz="1500" dirty="0">
                <a:latin typeface="Corbel"/>
                <a:cs typeface="Corbel"/>
              </a:rPr>
              <a:t>io</a:t>
            </a:r>
            <a:r>
              <a:rPr sz="1500" spc="-5" dirty="0">
                <a:latin typeface="Corbel"/>
                <a:cs typeface="Corbel"/>
              </a:rPr>
              <a:t>r</a:t>
            </a:r>
            <a:r>
              <a:rPr sz="1500" spc="5" dirty="0">
                <a:latin typeface="Corbel"/>
                <a:cs typeface="Corbel"/>
              </a:rPr>
              <a:t>s</a:t>
            </a:r>
            <a:r>
              <a:rPr sz="1500" dirty="0">
                <a:latin typeface="Corbel"/>
                <a:cs typeface="Corbel"/>
              </a:rPr>
              <a:t>.</a:t>
            </a:r>
            <a:r>
              <a:rPr sz="1500" spc="-75" dirty="0">
                <a:latin typeface="Corbel"/>
                <a:cs typeface="Corbel"/>
              </a:rPr>
              <a:t> </a:t>
            </a:r>
            <a:r>
              <a:rPr sz="1500" spc="-5" dirty="0">
                <a:latin typeface="Corbel"/>
                <a:cs typeface="Corbel"/>
              </a:rPr>
              <a:t>A</a:t>
            </a:r>
            <a:r>
              <a:rPr sz="1500" spc="-10" dirty="0">
                <a:latin typeface="Corbel"/>
                <a:cs typeface="Corbel"/>
              </a:rPr>
              <a:t>m</a:t>
            </a:r>
            <a:r>
              <a:rPr sz="1500" spc="-15" dirty="0">
                <a:latin typeface="Corbel"/>
                <a:cs typeface="Corbel"/>
              </a:rPr>
              <a:t>e</a:t>
            </a:r>
            <a:r>
              <a:rPr sz="1500" spc="-5" dirty="0">
                <a:latin typeface="Corbel"/>
                <a:cs typeface="Corbel"/>
              </a:rPr>
              <a:t>r</a:t>
            </a:r>
            <a:r>
              <a:rPr sz="1500" dirty="0">
                <a:latin typeface="Corbel"/>
                <a:cs typeface="Corbel"/>
              </a:rPr>
              <a:t>ic</a:t>
            </a:r>
            <a:r>
              <a:rPr sz="1500" spc="-15" dirty="0">
                <a:latin typeface="Corbel"/>
                <a:cs typeface="Corbel"/>
              </a:rPr>
              <a:t>a</a:t>
            </a:r>
            <a:r>
              <a:rPr sz="1500" dirty="0">
                <a:latin typeface="Corbel"/>
                <a:cs typeface="Corbel"/>
              </a:rPr>
              <a:t>n </a:t>
            </a:r>
            <a:r>
              <a:rPr sz="1500" spc="-5" dirty="0">
                <a:latin typeface="Corbel"/>
                <a:cs typeface="Corbel"/>
              </a:rPr>
              <a:t>P</a:t>
            </a:r>
            <a:r>
              <a:rPr sz="1500" spc="5" dirty="0">
                <a:latin typeface="Corbel"/>
                <a:cs typeface="Corbel"/>
              </a:rPr>
              <a:t>s</a:t>
            </a:r>
            <a:r>
              <a:rPr sz="1500" dirty="0">
                <a:latin typeface="Corbel"/>
                <a:cs typeface="Corbel"/>
              </a:rPr>
              <a:t>yc</a:t>
            </a:r>
            <a:r>
              <a:rPr sz="1500" spc="5" dirty="0">
                <a:latin typeface="Corbel"/>
                <a:cs typeface="Corbel"/>
              </a:rPr>
              <a:t>h</a:t>
            </a:r>
            <a:r>
              <a:rPr sz="1500" dirty="0">
                <a:latin typeface="Corbel"/>
                <a:cs typeface="Corbel"/>
              </a:rPr>
              <a:t>olo</a:t>
            </a:r>
            <a:r>
              <a:rPr sz="1500" spc="-15" dirty="0">
                <a:latin typeface="Corbel"/>
                <a:cs typeface="Corbel"/>
              </a:rPr>
              <a:t>g</a:t>
            </a:r>
            <a:r>
              <a:rPr sz="1500" dirty="0">
                <a:latin typeface="Corbel"/>
                <a:cs typeface="Corbel"/>
              </a:rPr>
              <a:t>i</a:t>
            </a:r>
            <a:r>
              <a:rPr sz="1500" spc="5" dirty="0">
                <a:latin typeface="Corbel"/>
                <a:cs typeface="Corbel"/>
              </a:rPr>
              <a:t>s</a:t>
            </a:r>
            <a:r>
              <a:rPr sz="1500" spc="-5" dirty="0">
                <a:latin typeface="Corbel"/>
                <a:cs typeface="Corbel"/>
              </a:rPr>
              <a:t>t,</a:t>
            </a:r>
            <a:r>
              <a:rPr sz="1500" spc="20" dirty="0">
                <a:latin typeface="Corbel"/>
                <a:cs typeface="Corbel"/>
              </a:rPr>
              <a:t> </a:t>
            </a:r>
            <a:r>
              <a:rPr sz="1500" spc="-5" dirty="0">
                <a:latin typeface="Corbel"/>
                <a:cs typeface="Corbel"/>
              </a:rPr>
              <a:t>4</a:t>
            </a:r>
            <a:r>
              <a:rPr sz="1500" spc="-20" dirty="0">
                <a:latin typeface="Corbel"/>
                <a:cs typeface="Corbel"/>
              </a:rPr>
              <a:t>7</a:t>
            </a:r>
            <a:r>
              <a:rPr sz="1500" spc="-15" dirty="0">
                <a:latin typeface="Corbel"/>
                <a:cs typeface="Corbel"/>
              </a:rPr>
              <a:t>(</a:t>
            </a:r>
            <a:r>
              <a:rPr sz="1500" spc="5" dirty="0">
                <a:latin typeface="Corbel"/>
                <a:cs typeface="Corbel"/>
              </a:rPr>
              <a:t>9</a:t>
            </a:r>
            <a:r>
              <a:rPr sz="1500" spc="-15" dirty="0">
                <a:latin typeface="Corbel"/>
                <a:cs typeface="Corbel"/>
              </a:rPr>
              <a:t>)</a:t>
            </a:r>
            <a:r>
              <a:rPr sz="1500" spc="-5" dirty="0">
                <a:latin typeface="Corbel"/>
                <a:cs typeface="Corbel"/>
              </a:rPr>
              <a:t>,</a:t>
            </a:r>
            <a:r>
              <a:rPr sz="1500" dirty="0">
                <a:latin typeface="Corbel"/>
                <a:cs typeface="Corbel"/>
              </a:rPr>
              <a:t> </a:t>
            </a:r>
            <a:r>
              <a:rPr sz="1500" spc="-5" dirty="0">
                <a:latin typeface="Corbel"/>
                <a:cs typeface="Corbel"/>
              </a:rPr>
              <a:t>11</a:t>
            </a:r>
            <a:r>
              <a:rPr sz="1500" spc="-30" dirty="0">
                <a:latin typeface="Corbel"/>
                <a:cs typeface="Corbel"/>
              </a:rPr>
              <a:t>0</a:t>
            </a:r>
            <a:r>
              <a:rPr sz="1500" spc="-10" dirty="0">
                <a:latin typeface="Corbel"/>
                <a:cs typeface="Corbel"/>
              </a:rPr>
              <a:t>2</a:t>
            </a:r>
            <a:r>
              <a:rPr sz="1500" dirty="0">
                <a:latin typeface="Corbel"/>
                <a:cs typeface="Corbel"/>
              </a:rPr>
              <a:t>-</a:t>
            </a:r>
            <a:r>
              <a:rPr sz="1500" spc="-5" dirty="0">
                <a:latin typeface="Corbel"/>
                <a:cs typeface="Corbel"/>
              </a:rPr>
              <a:t>111</a:t>
            </a:r>
            <a:r>
              <a:rPr sz="1500" spc="5" dirty="0">
                <a:latin typeface="Corbel"/>
                <a:cs typeface="Corbel"/>
              </a:rPr>
              <a:t>4</a:t>
            </a:r>
            <a:r>
              <a:rPr sz="1500" dirty="0">
                <a:latin typeface="Corbel"/>
                <a:cs typeface="Corbel"/>
              </a:rPr>
              <a:t>.</a:t>
            </a:r>
            <a:endParaRPr sz="1500">
              <a:latin typeface="Corbel"/>
              <a:cs typeface="Corbel"/>
            </a:endParaRPr>
          </a:p>
          <a:p>
            <a:pPr marL="169545" marR="67310" indent="-156845">
              <a:lnSpc>
                <a:spcPct val="70000"/>
              </a:lnSpc>
              <a:spcBef>
                <a:spcPts val="800"/>
              </a:spcBef>
              <a:buFont typeface="Arial"/>
              <a:buChar char="•"/>
              <a:tabLst>
                <a:tab pos="170180" algn="l"/>
              </a:tabLst>
            </a:pPr>
            <a:r>
              <a:rPr sz="1500" spc="-10" dirty="0">
                <a:latin typeface="Corbel"/>
                <a:cs typeface="Corbel"/>
              </a:rPr>
              <a:t>Sub</a:t>
            </a:r>
            <a:r>
              <a:rPr sz="1500" spc="-5" dirty="0">
                <a:latin typeface="Corbel"/>
                <a:cs typeface="Corbel"/>
              </a:rPr>
              <a:t>st</a:t>
            </a:r>
            <a:r>
              <a:rPr sz="1500" spc="-15" dirty="0">
                <a:latin typeface="Corbel"/>
                <a:cs typeface="Corbel"/>
              </a:rPr>
              <a:t>a</a:t>
            </a:r>
            <a:r>
              <a:rPr sz="1500" dirty="0">
                <a:latin typeface="Corbel"/>
                <a:cs typeface="Corbel"/>
              </a:rPr>
              <a:t>nc</a:t>
            </a:r>
            <a:r>
              <a:rPr sz="1500" spc="-10" dirty="0">
                <a:latin typeface="Corbel"/>
                <a:cs typeface="Corbel"/>
              </a:rPr>
              <a:t>e</a:t>
            </a:r>
            <a:r>
              <a:rPr sz="1500" spc="-65" dirty="0">
                <a:latin typeface="Corbel"/>
                <a:cs typeface="Corbel"/>
              </a:rPr>
              <a:t> </a:t>
            </a:r>
            <a:r>
              <a:rPr sz="1500" spc="-5" dirty="0">
                <a:latin typeface="Corbel"/>
                <a:cs typeface="Corbel"/>
              </a:rPr>
              <a:t>A</a:t>
            </a:r>
            <a:r>
              <a:rPr sz="1500" spc="-10" dirty="0">
                <a:latin typeface="Corbel"/>
                <a:cs typeface="Corbel"/>
              </a:rPr>
              <a:t>bu</a:t>
            </a:r>
            <a:r>
              <a:rPr sz="1500" spc="5" dirty="0">
                <a:latin typeface="Corbel"/>
                <a:cs typeface="Corbel"/>
              </a:rPr>
              <a:t>s</a:t>
            </a:r>
            <a:r>
              <a:rPr sz="1500" spc="-10" dirty="0">
                <a:latin typeface="Corbel"/>
                <a:cs typeface="Corbel"/>
              </a:rPr>
              <a:t>e</a:t>
            </a:r>
            <a:r>
              <a:rPr sz="1500" spc="-5" dirty="0">
                <a:latin typeface="Corbel"/>
                <a:cs typeface="Corbel"/>
              </a:rPr>
              <a:t> </a:t>
            </a:r>
            <a:r>
              <a:rPr sz="1500" spc="-15" dirty="0">
                <a:latin typeface="Corbel"/>
                <a:cs typeface="Corbel"/>
              </a:rPr>
              <a:t>a</a:t>
            </a:r>
            <a:r>
              <a:rPr sz="1500" dirty="0">
                <a:latin typeface="Corbel"/>
                <a:cs typeface="Corbel"/>
              </a:rPr>
              <a:t>n</a:t>
            </a:r>
            <a:r>
              <a:rPr sz="1500" spc="-10" dirty="0">
                <a:latin typeface="Corbel"/>
                <a:cs typeface="Corbel"/>
              </a:rPr>
              <a:t>d</a:t>
            </a:r>
            <a:r>
              <a:rPr sz="1500" dirty="0">
                <a:latin typeface="Corbel"/>
                <a:cs typeface="Corbel"/>
              </a:rPr>
              <a:t> </a:t>
            </a:r>
            <a:r>
              <a:rPr sz="1500" spc="-15" dirty="0">
                <a:latin typeface="Corbel"/>
                <a:cs typeface="Corbel"/>
              </a:rPr>
              <a:t>Me</a:t>
            </a:r>
            <a:r>
              <a:rPr sz="1500" dirty="0">
                <a:latin typeface="Corbel"/>
                <a:cs typeface="Corbel"/>
              </a:rPr>
              <a:t>n</a:t>
            </a:r>
            <a:r>
              <a:rPr sz="1500" spc="-5" dirty="0">
                <a:latin typeface="Corbel"/>
                <a:cs typeface="Corbel"/>
              </a:rPr>
              <a:t>t</a:t>
            </a:r>
            <a:r>
              <a:rPr sz="1500" spc="-15" dirty="0">
                <a:latin typeface="Corbel"/>
                <a:cs typeface="Corbel"/>
              </a:rPr>
              <a:t>a</a:t>
            </a:r>
            <a:r>
              <a:rPr sz="1500" spc="-5" dirty="0">
                <a:latin typeface="Corbel"/>
                <a:cs typeface="Corbel"/>
              </a:rPr>
              <a:t>l</a:t>
            </a:r>
            <a:r>
              <a:rPr sz="1500" spc="10" dirty="0">
                <a:latin typeface="Corbel"/>
                <a:cs typeface="Corbel"/>
              </a:rPr>
              <a:t> </a:t>
            </a:r>
            <a:r>
              <a:rPr sz="1500" spc="-10" dirty="0">
                <a:latin typeface="Corbel"/>
                <a:cs typeface="Corbel"/>
              </a:rPr>
              <a:t>H</a:t>
            </a:r>
            <a:r>
              <a:rPr sz="1500" spc="-15" dirty="0">
                <a:latin typeface="Corbel"/>
                <a:cs typeface="Corbel"/>
              </a:rPr>
              <a:t>ea</a:t>
            </a:r>
            <a:r>
              <a:rPr sz="1500" dirty="0">
                <a:latin typeface="Corbel"/>
                <a:cs typeface="Corbel"/>
              </a:rPr>
              <a:t>l</a:t>
            </a:r>
            <a:r>
              <a:rPr sz="1500" spc="-5" dirty="0">
                <a:latin typeface="Corbel"/>
                <a:cs typeface="Corbel"/>
              </a:rPr>
              <a:t>t</a:t>
            </a:r>
            <a:r>
              <a:rPr sz="1500" dirty="0">
                <a:latin typeface="Corbel"/>
                <a:cs typeface="Corbel"/>
              </a:rPr>
              <a:t>h</a:t>
            </a:r>
            <a:r>
              <a:rPr sz="1500" spc="-10" dirty="0">
                <a:latin typeface="Corbel"/>
                <a:cs typeface="Corbel"/>
              </a:rPr>
              <a:t> S</a:t>
            </a:r>
            <a:r>
              <a:rPr sz="1500" spc="-15" dirty="0">
                <a:latin typeface="Corbel"/>
                <a:cs typeface="Corbel"/>
              </a:rPr>
              <a:t>e</a:t>
            </a:r>
            <a:r>
              <a:rPr sz="1500" spc="-10" dirty="0">
                <a:latin typeface="Corbel"/>
                <a:cs typeface="Corbel"/>
              </a:rPr>
              <a:t>rv</a:t>
            </a:r>
            <a:r>
              <a:rPr sz="1500" dirty="0">
                <a:latin typeface="Corbel"/>
                <a:cs typeface="Corbel"/>
              </a:rPr>
              <a:t>ic</a:t>
            </a:r>
            <a:r>
              <a:rPr sz="1500" spc="-15" dirty="0">
                <a:latin typeface="Corbel"/>
                <a:cs typeface="Corbel"/>
              </a:rPr>
              <a:t>e</a:t>
            </a:r>
            <a:r>
              <a:rPr sz="1500" dirty="0">
                <a:latin typeface="Corbel"/>
                <a:cs typeface="Corbel"/>
              </a:rPr>
              <a:t>s</a:t>
            </a:r>
            <a:r>
              <a:rPr sz="1500" spc="-55" dirty="0">
                <a:latin typeface="Corbel"/>
                <a:cs typeface="Corbel"/>
              </a:rPr>
              <a:t> </a:t>
            </a:r>
            <a:r>
              <a:rPr sz="1500" spc="-5" dirty="0">
                <a:latin typeface="Corbel"/>
                <a:cs typeface="Corbel"/>
              </a:rPr>
              <a:t>A</a:t>
            </a:r>
            <a:r>
              <a:rPr sz="1500" spc="-10" dirty="0">
                <a:latin typeface="Corbel"/>
                <a:cs typeface="Corbel"/>
              </a:rPr>
              <a:t>dm</a:t>
            </a:r>
            <a:r>
              <a:rPr sz="1500" dirty="0">
                <a:latin typeface="Corbel"/>
                <a:cs typeface="Corbel"/>
              </a:rPr>
              <a:t>ini</a:t>
            </a:r>
            <a:r>
              <a:rPr sz="1500" spc="5" dirty="0">
                <a:latin typeface="Corbel"/>
                <a:cs typeface="Corbel"/>
              </a:rPr>
              <a:t>s</a:t>
            </a:r>
            <a:r>
              <a:rPr sz="1500" spc="-5" dirty="0">
                <a:latin typeface="Corbel"/>
                <a:cs typeface="Corbel"/>
              </a:rPr>
              <a:t>tr</a:t>
            </a:r>
            <a:r>
              <a:rPr sz="1500" spc="-15" dirty="0">
                <a:latin typeface="Corbel"/>
                <a:cs typeface="Corbel"/>
              </a:rPr>
              <a:t>a</a:t>
            </a:r>
            <a:r>
              <a:rPr sz="1500" spc="-5" dirty="0">
                <a:latin typeface="Corbel"/>
                <a:cs typeface="Corbel"/>
              </a:rPr>
              <a:t>t</a:t>
            </a:r>
            <a:r>
              <a:rPr sz="1500" dirty="0">
                <a:latin typeface="Corbel"/>
                <a:cs typeface="Corbel"/>
              </a:rPr>
              <a:t>ion </a:t>
            </a:r>
            <a:r>
              <a:rPr sz="1500" spc="-35" dirty="0">
                <a:latin typeface="Corbel"/>
                <a:cs typeface="Corbel"/>
              </a:rPr>
              <a:t>(</a:t>
            </a:r>
            <a:r>
              <a:rPr sz="1500" dirty="0">
                <a:latin typeface="Corbel"/>
                <a:cs typeface="Corbel"/>
              </a:rPr>
              <a:t>S</a:t>
            </a:r>
            <a:r>
              <a:rPr sz="1500" spc="-5" dirty="0">
                <a:latin typeface="Corbel"/>
                <a:cs typeface="Corbel"/>
              </a:rPr>
              <a:t>A</a:t>
            </a:r>
            <a:r>
              <a:rPr sz="1500" spc="-15" dirty="0">
                <a:latin typeface="Corbel"/>
                <a:cs typeface="Corbel"/>
              </a:rPr>
              <a:t>M</a:t>
            </a:r>
            <a:r>
              <a:rPr sz="1500" spc="-10" dirty="0">
                <a:latin typeface="Corbel"/>
                <a:cs typeface="Corbel"/>
              </a:rPr>
              <a:t>H</a:t>
            </a:r>
            <a:r>
              <a:rPr sz="1500" dirty="0">
                <a:latin typeface="Corbel"/>
                <a:cs typeface="Corbel"/>
              </a:rPr>
              <a:t>S</a:t>
            </a:r>
            <a:r>
              <a:rPr sz="1500" spc="-5" dirty="0">
                <a:latin typeface="Corbel"/>
                <a:cs typeface="Corbel"/>
              </a:rPr>
              <a:t>A</a:t>
            </a:r>
            <a:r>
              <a:rPr sz="1500" spc="-15" dirty="0">
                <a:latin typeface="Corbel"/>
                <a:cs typeface="Corbel"/>
              </a:rPr>
              <a:t>)</a:t>
            </a:r>
            <a:r>
              <a:rPr sz="1500" dirty="0">
                <a:latin typeface="Corbel"/>
                <a:cs typeface="Corbel"/>
              </a:rPr>
              <a:t>.</a:t>
            </a:r>
            <a:r>
              <a:rPr sz="1500" spc="20" dirty="0">
                <a:latin typeface="Corbel"/>
                <a:cs typeface="Corbel"/>
              </a:rPr>
              <a:t> </a:t>
            </a:r>
            <a:r>
              <a:rPr sz="1500" spc="-15" dirty="0">
                <a:latin typeface="Corbel"/>
                <a:cs typeface="Corbel"/>
              </a:rPr>
              <a:t>(</a:t>
            </a:r>
            <a:r>
              <a:rPr sz="1500" spc="-35" dirty="0">
                <a:latin typeface="Corbel"/>
                <a:cs typeface="Corbel"/>
              </a:rPr>
              <a:t>2</a:t>
            </a:r>
            <a:r>
              <a:rPr sz="1500" spc="-40" dirty="0">
                <a:latin typeface="Corbel"/>
                <a:cs typeface="Corbel"/>
              </a:rPr>
              <a:t>0</a:t>
            </a:r>
            <a:r>
              <a:rPr sz="1500" spc="-35" dirty="0">
                <a:latin typeface="Corbel"/>
                <a:cs typeface="Corbel"/>
              </a:rPr>
              <a:t>2</a:t>
            </a:r>
            <a:r>
              <a:rPr sz="1500" spc="-15" dirty="0">
                <a:latin typeface="Corbel"/>
                <a:cs typeface="Corbel"/>
              </a:rPr>
              <a:t>0)</a:t>
            </a:r>
            <a:r>
              <a:rPr sz="1500" dirty="0">
                <a:latin typeface="Corbel"/>
                <a:cs typeface="Corbel"/>
              </a:rPr>
              <a:t>.</a:t>
            </a:r>
            <a:r>
              <a:rPr sz="1500" spc="-5" dirty="0">
                <a:latin typeface="Corbel"/>
                <a:cs typeface="Corbel"/>
              </a:rPr>
              <a:t> </a:t>
            </a:r>
            <a:r>
              <a:rPr sz="1500" spc="-35" dirty="0">
                <a:latin typeface="Corbel"/>
                <a:cs typeface="Corbel"/>
              </a:rPr>
              <a:t>2</a:t>
            </a:r>
            <a:r>
              <a:rPr sz="1500" spc="-15" dirty="0">
                <a:latin typeface="Corbel"/>
                <a:cs typeface="Corbel"/>
              </a:rPr>
              <a:t>0</a:t>
            </a:r>
            <a:r>
              <a:rPr sz="1500" spc="-5" dirty="0">
                <a:latin typeface="Corbel"/>
                <a:cs typeface="Corbel"/>
              </a:rPr>
              <a:t>1</a:t>
            </a:r>
            <a:r>
              <a:rPr sz="1500" dirty="0">
                <a:latin typeface="Corbel"/>
                <a:cs typeface="Corbel"/>
              </a:rPr>
              <a:t>9</a:t>
            </a:r>
            <a:r>
              <a:rPr sz="1500" spc="-10" dirty="0">
                <a:latin typeface="Corbel"/>
                <a:cs typeface="Corbel"/>
              </a:rPr>
              <a:t> </a:t>
            </a:r>
            <a:r>
              <a:rPr sz="1500" spc="-15" dirty="0">
                <a:latin typeface="Corbel"/>
                <a:cs typeface="Corbel"/>
              </a:rPr>
              <a:t>NS</a:t>
            </a:r>
            <a:r>
              <a:rPr sz="1500" spc="-10" dirty="0">
                <a:latin typeface="Corbel"/>
                <a:cs typeface="Corbel"/>
              </a:rPr>
              <a:t>DU</a:t>
            </a:r>
            <a:r>
              <a:rPr sz="1500" dirty="0">
                <a:latin typeface="Corbel"/>
                <a:cs typeface="Corbel"/>
              </a:rPr>
              <a:t>H </a:t>
            </a:r>
            <a:r>
              <a:rPr sz="1500" spc="-10" dirty="0">
                <a:latin typeface="Corbel"/>
                <a:cs typeface="Corbel"/>
                <a:hlinkClick r:id="rId6"/>
              </a:rPr>
              <a:t>d</a:t>
            </a:r>
            <a:r>
              <a:rPr sz="1500" spc="-15" dirty="0">
                <a:latin typeface="Corbel"/>
                <a:cs typeface="Corbel"/>
                <a:hlinkClick r:id="rId6"/>
              </a:rPr>
              <a:t>e</a:t>
            </a:r>
            <a:r>
              <a:rPr sz="1500" spc="-5" dirty="0">
                <a:latin typeface="Corbel"/>
                <a:cs typeface="Corbel"/>
                <a:hlinkClick r:id="rId6"/>
              </a:rPr>
              <a:t>t</a:t>
            </a:r>
            <a:r>
              <a:rPr sz="1500" spc="-15" dirty="0">
                <a:latin typeface="Corbel"/>
                <a:cs typeface="Corbel"/>
                <a:hlinkClick r:id="rId6"/>
              </a:rPr>
              <a:t>a</a:t>
            </a:r>
            <a:r>
              <a:rPr sz="1500" spc="-5" dirty="0">
                <a:latin typeface="Corbel"/>
                <a:cs typeface="Corbel"/>
                <a:hlinkClick r:id="rId6"/>
              </a:rPr>
              <a:t>il</a:t>
            </a:r>
            <a:r>
              <a:rPr sz="1500" spc="-15" dirty="0">
                <a:latin typeface="Corbel"/>
                <a:cs typeface="Corbel"/>
                <a:hlinkClick r:id="rId6"/>
              </a:rPr>
              <a:t>e</a:t>
            </a:r>
            <a:r>
              <a:rPr sz="1500" spc="-10" dirty="0">
                <a:latin typeface="Corbel"/>
                <a:cs typeface="Corbel"/>
                <a:hlinkClick r:id="rId6"/>
              </a:rPr>
              <a:t>d</a:t>
            </a:r>
            <a:r>
              <a:rPr sz="1500" spc="20" dirty="0">
                <a:latin typeface="Corbel"/>
                <a:cs typeface="Corbel"/>
                <a:hlinkClick r:id="rId6"/>
              </a:rPr>
              <a:t> </a:t>
            </a:r>
            <a:r>
              <a:rPr sz="1500" spc="-5" dirty="0">
                <a:latin typeface="Corbel"/>
                <a:cs typeface="Corbel"/>
                <a:hlinkClick r:id="rId6"/>
              </a:rPr>
              <a:t>t</a:t>
            </a:r>
            <a:r>
              <a:rPr sz="1500" spc="-15" dirty="0">
                <a:latin typeface="Corbel"/>
                <a:cs typeface="Corbel"/>
                <a:hlinkClick r:id="rId6"/>
              </a:rPr>
              <a:t>a</a:t>
            </a:r>
            <a:r>
              <a:rPr sz="1500" spc="-10" dirty="0">
                <a:latin typeface="Corbel"/>
                <a:cs typeface="Corbel"/>
                <a:hlinkClick r:id="rId6"/>
              </a:rPr>
              <a:t>bl</a:t>
            </a:r>
            <a:r>
              <a:rPr sz="1500" spc="-15" dirty="0">
                <a:latin typeface="Corbel"/>
                <a:cs typeface="Corbel"/>
                <a:hlinkClick r:id="rId6"/>
              </a:rPr>
              <a:t>e</a:t>
            </a:r>
            <a:r>
              <a:rPr sz="1500" spc="5" dirty="0">
                <a:latin typeface="Corbel"/>
                <a:cs typeface="Corbel"/>
                <a:hlinkClick r:id="rId6"/>
              </a:rPr>
              <a:t>s</a:t>
            </a:r>
            <a:r>
              <a:rPr sz="1500" dirty="0">
                <a:latin typeface="Corbel"/>
                <a:cs typeface="Corbel"/>
                <a:hlinkClick r:id="rId6"/>
              </a:rPr>
              <a:t>.</a:t>
            </a:r>
            <a:r>
              <a:rPr sz="1500" spc="20" dirty="0">
                <a:latin typeface="Corbel"/>
                <a:cs typeface="Corbel"/>
                <a:hlinkClick r:id="rId6"/>
              </a:rPr>
              <a:t> </a:t>
            </a:r>
            <a:r>
              <a:rPr sz="1500" spc="-35" dirty="0">
                <a:latin typeface="Corbel"/>
                <a:cs typeface="Corbel"/>
                <a:hlinkClick r:id="rId6"/>
              </a:rPr>
              <a:t>R</a:t>
            </a:r>
            <a:r>
              <a:rPr sz="1500" spc="-15" dirty="0">
                <a:latin typeface="Corbel"/>
                <a:cs typeface="Corbel"/>
                <a:hlinkClick r:id="rId6"/>
              </a:rPr>
              <a:t>e</a:t>
            </a:r>
            <a:r>
              <a:rPr sz="1500" spc="-5" dirty="0">
                <a:latin typeface="Corbel"/>
                <a:cs typeface="Corbel"/>
                <a:hlinkClick r:id="rId6"/>
              </a:rPr>
              <a:t>tri</a:t>
            </a:r>
            <a:r>
              <a:rPr sz="1500" spc="-25" dirty="0">
                <a:latin typeface="Corbel"/>
                <a:cs typeface="Corbel"/>
                <a:hlinkClick r:id="rId6"/>
              </a:rPr>
              <a:t>e</a:t>
            </a:r>
            <a:r>
              <a:rPr sz="1500" spc="-10" dirty="0">
                <a:latin typeface="Corbel"/>
                <a:cs typeface="Corbel"/>
                <a:hlinkClick r:id="rId6"/>
              </a:rPr>
              <a:t>v</a:t>
            </a:r>
            <a:r>
              <a:rPr sz="1500" spc="-15" dirty="0">
                <a:latin typeface="Corbel"/>
                <a:cs typeface="Corbel"/>
                <a:hlinkClick r:id="rId6"/>
              </a:rPr>
              <a:t>e</a:t>
            </a:r>
            <a:r>
              <a:rPr sz="1500" spc="-10" dirty="0">
                <a:latin typeface="Corbel"/>
                <a:cs typeface="Corbel"/>
                <a:hlinkClick r:id="rId6"/>
              </a:rPr>
              <a:t>d</a:t>
            </a:r>
            <a:r>
              <a:rPr sz="1500" spc="10" dirty="0">
                <a:latin typeface="Corbel"/>
                <a:cs typeface="Corbel"/>
                <a:hlinkClick r:id="rId6"/>
              </a:rPr>
              <a:t> </a:t>
            </a:r>
            <a:r>
              <a:rPr sz="1500" spc="-5" dirty="0">
                <a:latin typeface="Corbel"/>
                <a:cs typeface="Corbel"/>
                <a:hlinkClick r:id="rId6"/>
              </a:rPr>
              <a:t>fr</a:t>
            </a:r>
            <a:r>
              <a:rPr sz="1500" dirty="0">
                <a:latin typeface="Corbel"/>
                <a:cs typeface="Corbel"/>
                <a:hlinkClick r:id="rId6"/>
              </a:rPr>
              <a:t>o</a:t>
            </a:r>
            <a:r>
              <a:rPr sz="1500" spc="-15" dirty="0">
                <a:latin typeface="Corbel"/>
                <a:cs typeface="Corbel"/>
                <a:hlinkClick r:id="rId6"/>
              </a:rPr>
              <a:t>m</a:t>
            </a:r>
            <a:r>
              <a:rPr sz="1500" spc="-20" dirty="0">
                <a:latin typeface="Corbel"/>
                <a:cs typeface="Corbel"/>
                <a:hlinkClick r:id="rId6"/>
              </a:rPr>
              <a:t> </a:t>
            </a:r>
            <a:r>
              <a:rPr sz="1500" u="sng" spc="5" dirty="0">
                <a:solidFill>
                  <a:srgbClr val="6B9F25"/>
                </a:solidFill>
                <a:latin typeface="Corbel"/>
                <a:cs typeface="Corbel"/>
                <a:hlinkClick r:id="rId6"/>
              </a:rPr>
              <a:t>h</a:t>
            </a:r>
            <a:r>
              <a:rPr sz="1500" u="sng" spc="-5" dirty="0">
                <a:solidFill>
                  <a:srgbClr val="6B9F25"/>
                </a:solidFill>
                <a:latin typeface="Corbel"/>
                <a:cs typeface="Corbel"/>
                <a:hlinkClick r:id="rId6"/>
              </a:rPr>
              <a:t>ttp</a:t>
            </a:r>
            <a:r>
              <a:rPr sz="1500" u="sng" spc="5" dirty="0">
                <a:solidFill>
                  <a:srgbClr val="6B9F25"/>
                </a:solidFill>
                <a:latin typeface="Corbel"/>
                <a:cs typeface="Corbel"/>
                <a:hlinkClick r:id="rId6"/>
              </a:rPr>
              <a:t>s</a:t>
            </a:r>
            <a:r>
              <a:rPr sz="1500" u="sng" spc="-5" dirty="0">
                <a:solidFill>
                  <a:srgbClr val="6B9F25"/>
                </a:solidFill>
                <a:latin typeface="Corbel"/>
                <a:cs typeface="Corbel"/>
                <a:hlinkClick r:id="rId6"/>
              </a:rPr>
              <a:t>:</a:t>
            </a:r>
            <a:r>
              <a:rPr sz="1500" u="sng" spc="-10" dirty="0">
                <a:solidFill>
                  <a:srgbClr val="6B9F25"/>
                </a:solidFill>
                <a:latin typeface="Corbel"/>
                <a:cs typeface="Corbel"/>
                <a:hlinkClick r:id="rId6"/>
              </a:rPr>
              <a:t>//</a:t>
            </a:r>
            <a:r>
              <a:rPr sz="1500" u="sng" spc="-15" dirty="0">
                <a:solidFill>
                  <a:srgbClr val="6B9F25"/>
                </a:solidFill>
                <a:latin typeface="Corbel"/>
                <a:cs typeface="Corbel"/>
                <a:hlinkClick r:id="rId6"/>
              </a:rPr>
              <a:t>ww</a:t>
            </a:r>
            <a:r>
              <a:rPr sz="1500" u="sng" spc="-65" dirty="0">
                <a:solidFill>
                  <a:srgbClr val="6B9F25"/>
                </a:solidFill>
                <a:latin typeface="Corbel"/>
                <a:cs typeface="Corbel"/>
                <a:hlinkClick r:id="rId6"/>
              </a:rPr>
              <a:t>w</a:t>
            </a:r>
            <a:r>
              <a:rPr sz="1500" u="sng" spc="-5" dirty="0">
                <a:solidFill>
                  <a:srgbClr val="6B9F25"/>
                </a:solidFill>
                <a:latin typeface="Corbel"/>
                <a:cs typeface="Corbel"/>
                <a:hlinkClick r:id="rId6"/>
              </a:rPr>
              <a:t>.</a:t>
            </a:r>
            <a:r>
              <a:rPr sz="1500" u="sng" spc="5" dirty="0">
                <a:solidFill>
                  <a:srgbClr val="6B9F25"/>
                </a:solidFill>
                <a:latin typeface="Corbel"/>
                <a:cs typeface="Corbel"/>
                <a:hlinkClick r:id="rId6"/>
              </a:rPr>
              <a:t>s</a:t>
            </a:r>
            <a:r>
              <a:rPr sz="1500" u="sng" spc="-15" dirty="0">
                <a:solidFill>
                  <a:srgbClr val="6B9F25"/>
                </a:solidFill>
                <a:latin typeface="Corbel"/>
                <a:cs typeface="Corbel"/>
                <a:hlinkClick r:id="rId6"/>
              </a:rPr>
              <a:t>a</a:t>
            </a:r>
            <a:r>
              <a:rPr sz="1500" u="sng" spc="-10" dirty="0">
                <a:solidFill>
                  <a:srgbClr val="6B9F25"/>
                </a:solidFill>
                <a:latin typeface="Corbel"/>
                <a:cs typeface="Corbel"/>
                <a:hlinkClick r:id="rId6"/>
              </a:rPr>
              <a:t>m</a:t>
            </a:r>
            <a:r>
              <a:rPr sz="1500" u="sng" spc="5" dirty="0">
                <a:solidFill>
                  <a:srgbClr val="6B9F25"/>
                </a:solidFill>
                <a:latin typeface="Corbel"/>
                <a:cs typeface="Corbel"/>
                <a:hlinkClick r:id="rId6"/>
              </a:rPr>
              <a:t>hs</a:t>
            </a:r>
            <a:r>
              <a:rPr sz="1500" u="sng" spc="-15" dirty="0">
                <a:solidFill>
                  <a:srgbClr val="6B9F25"/>
                </a:solidFill>
                <a:latin typeface="Corbel"/>
                <a:cs typeface="Corbel"/>
                <a:hlinkClick r:id="rId6"/>
              </a:rPr>
              <a:t>a</a:t>
            </a:r>
            <a:r>
              <a:rPr sz="1500" u="sng" spc="-5" dirty="0">
                <a:solidFill>
                  <a:srgbClr val="6B9F25"/>
                </a:solidFill>
                <a:latin typeface="Corbel"/>
                <a:cs typeface="Corbel"/>
                <a:hlinkClick r:id="rId6"/>
              </a:rPr>
              <a:t>.</a:t>
            </a:r>
            <a:r>
              <a:rPr sz="1500" u="sng" spc="-15" dirty="0">
                <a:solidFill>
                  <a:srgbClr val="6B9F25"/>
                </a:solidFill>
                <a:latin typeface="Corbel"/>
                <a:cs typeface="Corbel"/>
                <a:hlinkClick r:id="rId6"/>
              </a:rPr>
              <a:t>g</a:t>
            </a:r>
            <a:r>
              <a:rPr sz="1500" u="sng" spc="-10" dirty="0">
                <a:solidFill>
                  <a:srgbClr val="6B9F25"/>
                </a:solidFill>
                <a:latin typeface="Corbel"/>
                <a:cs typeface="Corbel"/>
                <a:hlinkClick r:id="rId6"/>
              </a:rPr>
              <a:t>ov/d</a:t>
            </a:r>
            <a:r>
              <a:rPr sz="1500" u="sng" spc="-15" dirty="0">
                <a:solidFill>
                  <a:srgbClr val="6B9F25"/>
                </a:solidFill>
                <a:latin typeface="Corbel"/>
                <a:cs typeface="Corbel"/>
                <a:hlinkClick r:id="rId6"/>
              </a:rPr>
              <a:t>ata</a:t>
            </a:r>
            <a:r>
              <a:rPr sz="1500" u="sng" spc="-10" dirty="0">
                <a:solidFill>
                  <a:srgbClr val="6B9F25"/>
                </a:solidFill>
                <a:latin typeface="Corbel"/>
                <a:cs typeface="Corbel"/>
                <a:hlinkClick r:id="rId6"/>
              </a:rPr>
              <a:t>/</a:t>
            </a:r>
            <a:r>
              <a:rPr sz="1500" u="sng" spc="-5" dirty="0">
                <a:solidFill>
                  <a:srgbClr val="6B9F25"/>
                </a:solidFill>
                <a:latin typeface="Corbel"/>
                <a:cs typeface="Corbel"/>
                <a:hlinkClick r:id="rId6"/>
              </a:rPr>
              <a:t>r</a:t>
            </a:r>
            <a:r>
              <a:rPr sz="1500" u="sng" spc="-15" dirty="0">
                <a:solidFill>
                  <a:srgbClr val="6B9F25"/>
                </a:solidFill>
                <a:latin typeface="Corbel"/>
                <a:cs typeface="Corbel"/>
                <a:hlinkClick r:id="rId6"/>
              </a:rPr>
              <a:t>ep</a:t>
            </a:r>
            <a:r>
              <a:rPr sz="1500" u="sng" spc="-10" dirty="0">
                <a:solidFill>
                  <a:srgbClr val="6B9F25"/>
                </a:solidFill>
                <a:latin typeface="Corbel"/>
                <a:cs typeface="Corbel"/>
                <a:hlinkClick r:id="rId6"/>
              </a:rPr>
              <a:t>o</a:t>
            </a:r>
            <a:r>
              <a:rPr sz="1500" u="sng" spc="-5" dirty="0">
                <a:solidFill>
                  <a:srgbClr val="6B9F25"/>
                </a:solidFill>
                <a:latin typeface="Corbel"/>
                <a:cs typeface="Corbel"/>
                <a:hlinkClick r:id="rId6"/>
              </a:rPr>
              <a:t>r</a:t>
            </a:r>
            <a:r>
              <a:rPr sz="1500" u="sng" spc="-10" dirty="0">
                <a:solidFill>
                  <a:srgbClr val="6B9F25"/>
                </a:solidFill>
                <a:latin typeface="Corbel"/>
                <a:cs typeface="Corbel"/>
                <a:hlinkClick r:id="rId6"/>
              </a:rPr>
              <a:t>t/</a:t>
            </a:r>
            <a:r>
              <a:rPr sz="1500" u="sng" spc="-35" dirty="0">
                <a:solidFill>
                  <a:srgbClr val="6B9F25"/>
                </a:solidFill>
                <a:latin typeface="Corbel"/>
                <a:cs typeface="Corbel"/>
                <a:hlinkClick r:id="rId6"/>
              </a:rPr>
              <a:t>2</a:t>
            </a:r>
            <a:r>
              <a:rPr sz="1500" u="sng" spc="-15" dirty="0">
                <a:solidFill>
                  <a:srgbClr val="6B9F25"/>
                </a:solidFill>
                <a:latin typeface="Corbel"/>
                <a:cs typeface="Corbel"/>
                <a:hlinkClick r:id="rId6"/>
              </a:rPr>
              <a:t>0</a:t>
            </a:r>
            <a:r>
              <a:rPr sz="1500" u="sng" spc="-5" dirty="0">
                <a:solidFill>
                  <a:srgbClr val="6B9F25"/>
                </a:solidFill>
                <a:latin typeface="Corbel"/>
                <a:cs typeface="Corbel"/>
                <a:hlinkClick r:id="rId6"/>
              </a:rPr>
              <a:t>1</a:t>
            </a:r>
            <a:r>
              <a:rPr sz="1500" u="sng" spc="5" dirty="0">
                <a:solidFill>
                  <a:srgbClr val="6B9F25"/>
                </a:solidFill>
                <a:latin typeface="Corbel"/>
                <a:cs typeface="Corbel"/>
                <a:hlinkClick r:id="rId6"/>
              </a:rPr>
              <a:t>9</a:t>
            </a:r>
            <a:r>
              <a:rPr sz="1500" u="sng" dirty="0">
                <a:solidFill>
                  <a:srgbClr val="6B9F25"/>
                </a:solidFill>
                <a:latin typeface="Corbel"/>
                <a:cs typeface="Corbel"/>
                <a:hlinkClick r:id="rId6"/>
              </a:rPr>
              <a:t>-n</a:t>
            </a:r>
            <a:r>
              <a:rPr sz="1500" u="sng" spc="5" dirty="0">
                <a:solidFill>
                  <a:srgbClr val="6B9F25"/>
                </a:solidFill>
                <a:latin typeface="Corbel"/>
                <a:cs typeface="Corbel"/>
                <a:hlinkClick r:id="rId6"/>
              </a:rPr>
              <a:t>s</a:t>
            </a:r>
            <a:r>
              <a:rPr sz="1500" u="sng" spc="-10" dirty="0">
                <a:solidFill>
                  <a:srgbClr val="6B9F25"/>
                </a:solidFill>
                <a:latin typeface="Corbel"/>
                <a:cs typeface="Corbel"/>
                <a:hlinkClick r:id="rId6"/>
              </a:rPr>
              <a:t>du</a:t>
            </a:r>
            <a:r>
              <a:rPr sz="1500" u="sng" spc="5" dirty="0">
                <a:solidFill>
                  <a:srgbClr val="6B9F25"/>
                </a:solidFill>
                <a:latin typeface="Corbel"/>
                <a:cs typeface="Corbel"/>
                <a:hlinkClick r:id="rId6"/>
              </a:rPr>
              <a:t>h</a:t>
            </a:r>
            <a:r>
              <a:rPr sz="1500" u="sng" dirty="0">
                <a:solidFill>
                  <a:srgbClr val="6B9F25"/>
                </a:solidFill>
                <a:latin typeface="Corbel"/>
                <a:cs typeface="Corbel"/>
                <a:hlinkClick r:id="rId6"/>
              </a:rPr>
              <a:t>-</a:t>
            </a:r>
            <a:r>
              <a:rPr sz="1500" u="sng" spc="-10" dirty="0">
                <a:solidFill>
                  <a:srgbClr val="6B9F25"/>
                </a:solidFill>
                <a:latin typeface="Corbel"/>
                <a:cs typeface="Corbel"/>
                <a:hlinkClick r:id="rId6"/>
              </a:rPr>
              <a:t>d</a:t>
            </a:r>
            <a:r>
              <a:rPr sz="1500" u="sng" spc="-15" dirty="0">
                <a:solidFill>
                  <a:srgbClr val="6B9F25"/>
                </a:solidFill>
                <a:latin typeface="Corbel"/>
                <a:cs typeface="Corbel"/>
                <a:hlinkClick r:id="rId6"/>
              </a:rPr>
              <a:t>eta</a:t>
            </a:r>
            <a:r>
              <a:rPr sz="1500" u="sng" spc="-5" dirty="0">
                <a:solidFill>
                  <a:srgbClr val="6B9F25"/>
                </a:solidFill>
                <a:latin typeface="Corbel"/>
                <a:cs typeface="Corbel"/>
                <a:hlinkClick r:id="rId6"/>
              </a:rPr>
              <a:t>il</a:t>
            </a:r>
            <a:r>
              <a:rPr sz="1500" u="sng" spc="-15" dirty="0">
                <a:solidFill>
                  <a:srgbClr val="6B9F25"/>
                </a:solidFill>
                <a:latin typeface="Corbel"/>
                <a:cs typeface="Corbel"/>
                <a:hlinkClick r:id="rId6"/>
              </a:rPr>
              <a:t>e</a:t>
            </a:r>
            <a:r>
              <a:rPr sz="1500" u="sng" spc="-10" dirty="0">
                <a:solidFill>
                  <a:srgbClr val="6B9F25"/>
                </a:solidFill>
                <a:latin typeface="Corbel"/>
                <a:cs typeface="Corbel"/>
                <a:hlinkClick r:id="rId6"/>
              </a:rPr>
              <a:t>d</a:t>
            </a:r>
            <a:r>
              <a:rPr sz="1500" u="sng" spc="-5" dirty="0">
                <a:solidFill>
                  <a:srgbClr val="6B9F25"/>
                </a:solidFill>
                <a:latin typeface="Corbel"/>
                <a:cs typeface="Corbel"/>
                <a:hlinkClick r:id="rId6"/>
              </a:rPr>
              <a:t>-</a:t>
            </a:r>
            <a:r>
              <a:rPr sz="1500" spc="-5" dirty="0">
                <a:solidFill>
                  <a:srgbClr val="6B9F25"/>
                </a:solidFill>
                <a:latin typeface="Corbel"/>
                <a:cs typeface="Corbel"/>
                <a:hlinkClick r:id="rId6"/>
              </a:rPr>
              <a:t> </a:t>
            </a:r>
            <a:r>
              <a:rPr sz="1500" u="sng" spc="-5" dirty="0">
                <a:solidFill>
                  <a:srgbClr val="6B9F25"/>
                </a:solidFill>
                <a:latin typeface="Corbel"/>
                <a:cs typeface="Corbel"/>
                <a:hlinkClick r:id="rId6"/>
              </a:rPr>
              <a:t>t</a:t>
            </a:r>
            <a:r>
              <a:rPr sz="1500" u="sng" spc="-15" dirty="0">
                <a:solidFill>
                  <a:srgbClr val="6B9F25"/>
                </a:solidFill>
                <a:latin typeface="Corbel"/>
                <a:cs typeface="Corbel"/>
                <a:hlinkClick r:id="rId6"/>
              </a:rPr>
              <a:t>a</a:t>
            </a:r>
            <a:r>
              <a:rPr sz="1500" u="sng" spc="-10" dirty="0">
                <a:solidFill>
                  <a:srgbClr val="6B9F25"/>
                </a:solidFill>
                <a:latin typeface="Corbel"/>
                <a:cs typeface="Corbel"/>
                <a:hlinkClick r:id="rId6"/>
              </a:rPr>
              <a:t>b</a:t>
            </a:r>
            <a:r>
              <a:rPr sz="1500" u="sng" spc="-5" dirty="0">
                <a:solidFill>
                  <a:srgbClr val="6B9F25"/>
                </a:solidFill>
                <a:latin typeface="Corbel"/>
                <a:cs typeface="Corbel"/>
                <a:hlinkClick r:id="rId6"/>
              </a:rPr>
              <a:t>l</a:t>
            </a:r>
            <a:r>
              <a:rPr sz="1500" u="sng" spc="-15" dirty="0">
                <a:solidFill>
                  <a:srgbClr val="6B9F25"/>
                </a:solidFill>
                <a:latin typeface="Corbel"/>
                <a:cs typeface="Corbel"/>
                <a:hlinkClick r:id="rId6"/>
              </a:rPr>
              <a:t>es</a:t>
            </a:r>
            <a:endParaRPr sz="1500">
              <a:latin typeface="Corbel"/>
              <a:cs typeface="Corbel"/>
            </a:endParaRPr>
          </a:p>
          <a:p>
            <a:pPr marL="169545" marR="461645" indent="-156845">
              <a:lnSpc>
                <a:spcPct val="70000"/>
              </a:lnSpc>
              <a:spcBef>
                <a:spcPts val="800"/>
              </a:spcBef>
              <a:buFont typeface="Arial"/>
              <a:buChar char="•"/>
              <a:tabLst>
                <a:tab pos="170180" algn="l"/>
              </a:tabLst>
            </a:pPr>
            <a:r>
              <a:rPr sz="1500" spc="-10" dirty="0">
                <a:latin typeface="Corbel"/>
                <a:cs typeface="Corbel"/>
              </a:rPr>
              <a:t>Sud</a:t>
            </a:r>
            <a:r>
              <a:rPr sz="1500" spc="5" dirty="0">
                <a:latin typeface="Corbel"/>
                <a:cs typeface="Corbel"/>
              </a:rPr>
              <a:t>h</a:t>
            </a:r>
            <a:r>
              <a:rPr sz="1500" spc="-5" dirty="0">
                <a:latin typeface="Corbel"/>
                <a:cs typeface="Corbel"/>
              </a:rPr>
              <a:t>i</a:t>
            </a:r>
            <a:r>
              <a:rPr sz="1500" dirty="0">
                <a:latin typeface="Corbel"/>
                <a:cs typeface="Corbel"/>
              </a:rPr>
              <a:t>n</a:t>
            </a:r>
            <a:r>
              <a:rPr sz="1500" spc="-15" dirty="0">
                <a:latin typeface="Corbel"/>
                <a:cs typeface="Corbel"/>
              </a:rPr>
              <a:t>a</a:t>
            </a:r>
            <a:r>
              <a:rPr sz="1500" spc="-5" dirty="0">
                <a:latin typeface="Corbel"/>
                <a:cs typeface="Corbel"/>
              </a:rPr>
              <a:t>ra</a:t>
            </a:r>
            <a:r>
              <a:rPr sz="1500" spc="5" dirty="0">
                <a:latin typeface="Corbel"/>
                <a:cs typeface="Corbel"/>
              </a:rPr>
              <a:t>s</a:t>
            </a:r>
            <a:r>
              <a:rPr sz="1500" spc="-15" dirty="0">
                <a:latin typeface="Corbel"/>
                <a:cs typeface="Corbel"/>
              </a:rPr>
              <a:t>et</a:t>
            </a:r>
            <a:r>
              <a:rPr sz="1500" spc="-5" dirty="0">
                <a:latin typeface="Corbel"/>
                <a:cs typeface="Corbel"/>
              </a:rPr>
              <a:t>,</a:t>
            </a:r>
            <a:r>
              <a:rPr sz="1500" spc="10" dirty="0">
                <a:latin typeface="Corbel"/>
                <a:cs typeface="Corbel"/>
              </a:rPr>
              <a:t> </a:t>
            </a:r>
            <a:r>
              <a:rPr sz="1500" spc="-15" dirty="0">
                <a:latin typeface="Corbel"/>
                <a:cs typeface="Corbel"/>
              </a:rPr>
              <a:t>M</a:t>
            </a:r>
            <a:r>
              <a:rPr sz="1500" spc="-10" dirty="0">
                <a:latin typeface="Corbel"/>
                <a:cs typeface="Corbel"/>
              </a:rPr>
              <a:t>.</a:t>
            </a:r>
            <a:r>
              <a:rPr sz="1500" spc="-5" dirty="0">
                <a:latin typeface="Corbel"/>
                <a:cs typeface="Corbel"/>
              </a:rPr>
              <a:t>,</a:t>
            </a:r>
            <a:r>
              <a:rPr sz="1500" spc="-75" dirty="0">
                <a:latin typeface="Corbel"/>
                <a:cs typeface="Corbel"/>
              </a:rPr>
              <a:t> </a:t>
            </a:r>
            <a:r>
              <a:rPr sz="1500" spc="-20" dirty="0">
                <a:latin typeface="Corbel"/>
                <a:cs typeface="Corbel"/>
              </a:rPr>
              <a:t>W</a:t>
            </a:r>
            <a:r>
              <a:rPr sz="1500" spc="-5" dirty="0">
                <a:latin typeface="Corbel"/>
                <a:cs typeface="Corbel"/>
              </a:rPr>
              <a:t>i</a:t>
            </a:r>
            <a:r>
              <a:rPr sz="1500" spc="-15" dirty="0">
                <a:latin typeface="Corbel"/>
                <a:cs typeface="Corbel"/>
              </a:rPr>
              <a:t>gg</a:t>
            </a:r>
            <a:r>
              <a:rPr sz="1500" spc="-5" dirty="0">
                <a:latin typeface="Corbel"/>
                <a:cs typeface="Corbel"/>
              </a:rPr>
              <a:t>l</a:t>
            </a:r>
            <a:r>
              <a:rPr sz="1500" spc="-15" dirty="0">
                <a:latin typeface="Corbel"/>
                <a:cs typeface="Corbel"/>
              </a:rPr>
              <a:t>e</a:t>
            </a:r>
            <a:r>
              <a:rPr sz="1500" spc="5" dirty="0">
                <a:latin typeface="Corbel"/>
                <a:cs typeface="Corbel"/>
              </a:rPr>
              <a:t>s</a:t>
            </a:r>
            <a:r>
              <a:rPr sz="1500" dirty="0">
                <a:latin typeface="Corbel"/>
                <a:cs typeface="Corbel"/>
              </a:rPr>
              <a:t>wo</a:t>
            </a:r>
            <a:r>
              <a:rPr sz="1500" spc="-5" dirty="0">
                <a:latin typeface="Corbel"/>
                <a:cs typeface="Corbel"/>
              </a:rPr>
              <a:t>rt</a:t>
            </a:r>
            <a:r>
              <a:rPr sz="1500" spc="5" dirty="0">
                <a:latin typeface="Corbel"/>
                <a:cs typeface="Corbel"/>
              </a:rPr>
              <a:t>h</a:t>
            </a:r>
            <a:r>
              <a:rPr sz="1500" spc="-5" dirty="0">
                <a:latin typeface="Corbel"/>
                <a:cs typeface="Corbel"/>
              </a:rPr>
              <a:t>,</a:t>
            </a:r>
            <a:r>
              <a:rPr sz="1500" spc="-40" dirty="0">
                <a:latin typeface="Corbel"/>
                <a:cs typeface="Corbel"/>
              </a:rPr>
              <a:t> </a:t>
            </a:r>
            <a:r>
              <a:rPr sz="1500" dirty="0">
                <a:latin typeface="Corbel"/>
                <a:cs typeface="Corbel"/>
              </a:rPr>
              <a:t>C</a:t>
            </a:r>
            <a:r>
              <a:rPr sz="1500" spc="-10" dirty="0">
                <a:latin typeface="Corbel"/>
                <a:cs typeface="Corbel"/>
              </a:rPr>
              <a:t>.</a:t>
            </a:r>
            <a:r>
              <a:rPr sz="1500" spc="-5" dirty="0">
                <a:latin typeface="Corbel"/>
                <a:cs typeface="Corbel"/>
              </a:rPr>
              <a:t>,</a:t>
            </a:r>
            <a:r>
              <a:rPr sz="1500" spc="10" dirty="0">
                <a:latin typeface="Corbel"/>
                <a:cs typeface="Corbel"/>
              </a:rPr>
              <a:t> </a:t>
            </a:r>
            <a:r>
              <a:rPr sz="1500" dirty="0">
                <a:latin typeface="Corbel"/>
                <a:cs typeface="Corbel"/>
              </a:rPr>
              <a:t>&amp;</a:t>
            </a:r>
            <a:r>
              <a:rPr sz="1500" spc="-105" dirty="0">
                <a:latin typeface="Corbel"/>
                <a:cs typeface="Corbel"/>
              </a:rPr>
              <a:t> </a:t>
            </a:r>
            <a:r>
              <a:rPr sz="1500" spc="-114" dirty="0">
                <a:latin typeface="Corbel"/>
                <a:cs typeface="Corbel"/>
              </a:rPr>
              <a:t>T</a:t>
            </a:r>
            <a:r>
              <a:rPr sz="1500" spc="-15" dirty="0">
                <a:latin typeface="Corbel"/>
                <a:cs typeface="Corbel"/>
              </a:rPr>
              <a:t>a</a:t>
            </a:r>
            <a:r>
              <a:rPr sz="1500" spc="-35" dirty="0">
                <a:latin typeface="Corbel"/>
                <a:cs typeface="Corbel"/>
              </a:rPr>
              <a:t>k</a:t>
            </a:r>
            <a:r>
              <a:rPr sz="1500" spc="-15" dirty="0">
                <a:latin typeface="Corbel"/>
                <a:cs typeface="Corbel"/>
              </a:rPr>
              <a:t>e</a:t>
            </a:r>
            <a:r>
              <a:rPr sz="1500" spc="-10" dirty="0">
                <a:latin typeface="Corbel"/>
                <a:cs typeface="Corbel"/>
              </a:rPr>
              <a:t>u</a:t>
            </a:r>
            <a:r>
              <a:rPr sz="1500" dirty="0">
                <a:latin typeface="Corbel"/>
                <a:cs typeface="Corbel"/>
              </a:rPr>
              <a:t>c</a:t>
            </a:r>
            <a:r>
              <a:rPr sz="1500" spc="5" dirty="0">
                <a:latin typeface="Corbel"/>
                <a:cs typeface="Corbel"/>
              </a:rPr>
              <a:t>h</a:t>
            </a:r>
            <a:r>
              <a:rPr sz="1500" spc="-5" dirty="0">
                <a:latin typeface="Corbel"/>
                <a:cs typeface="Corbel"/>
              </a:rPr>
              <a:t>i,</a:t>
            </a:r>
            <a:r>
              <a:rPr sz="1500" dirty="0">
                <a:latin typeface="Corbel"/>
                <a:cs typeface="Corbel"/>
              </a:rPr>
              <a:t> </a:t>
            </a:r>
            <a:r>
              <a:rPr sz="1500" spc="-45" dirty="0">
                <a:latin typeface="Corbel"/>
                <a:cs typeface="Corbel"/>
              </a:rPr>
              <a:t>D</a:t>
            </a:r>
            <a:r>
              <a:rPr sz="1500" dirty="0">
                <a:latin typeface="Corbel"/>
                <a:cs typeface="Corbel"/>
              </a:rPr>
              <a:t>.</a:t>
            </a:r>
            <a:r>
              <a:rPr sz="1500" spc="10" dirty="0">
                <a:latin typeface="Corbel"/>
                <a:cs typeface="Corbel"/>
              </a:rPr>
              <a:t> </a:t>
            </a:r>
            <a:r>
              <a:rPr sz="1500" spc="-15" dirty="0">
                <a:latin typeface="Corbel"/>
                <a:cs typeface="Corbel"/>
              </a:rPr>
              <a:t>(</a:t>
            </a:r>
            <a:r>
              <a:rPr sz="1500" spc="-35" dirty="0">
                <a:latin typeface="Corbel"/>
                <a:cs typeface="Corbel"/>
              </a:rPr>
              <a:t>2</a:t>
            </a:r>
            <a:r>
              <a:rPr sz="1500" spc="-15" dirty="0">
                <a:latin typeface="Corbel"/>
                <a:cs typeface="Corbel"/>
              </a:rPr>
              <a:t>0</a:t>
            </a:r>
            <a:r>
              <a:rPr sz="1500" spc="-5" dirty="0">
                <a:latin typeface="Corbel"/>
                <a:cs typeface="Corbel"/>
              </a:rPr>
              <a:t>1</a:t>
            </a:r>
            <a:r>
              <a:rPr sz="1500" spc="5" dirty="0">
                <a:latin typeface="Corbel"/>
                <a:cs typeface="Corbel"/>
              </a:rPr>
              <a:t>6</a:t>
            </a:r>
            <a:r>
              <a:rPr sz="1500" spc="-15" dirty="0">
                <a:latin typeface="Corbel"/>
                <a:cs typeface="Corbel"/>
              </a:rPr>
              <a:t>)</a:t>
            </a:r>
            <a:r>
              <a:rPr sz="1500" dirty="0">
                <a:latin typeface="Corbel"/>
                <a:cs typeface="Corbel"/>
              </a:rPr>
              <a:t>.</a:t>
            </a:r>
            <a:r>
              <a:rPr sz="1500" spc="-25" dirty="0">
                <a:latin typeface="Corbel"/>
                <a:cs typeface="Corbel"/>
              </a:rPr>
              <a:t> </a:t>
            </a:r>
            <a:r>
              <a:rPr sz="1500" spc="-10" dirty="0">
                <a:latin typeface="Corbel"/>
                <a:cs typeface="Corbel"/>
              </a:rPr>
              <a:t>So</a:t>
            </a:r>
            <a:r>
              <a:rPr sz="1500" dirty="0">
                <a:latin typeface="Corbel"/>
                <a:cs typeface="Corbel"/>
              </a:rPr>
              <a:t>c</a:t>
            </a:r>
            <a:r>
              <a:rPr sz="1500" spc="-5" dirty="0">
                <a:latin typeface="Corbel"/>
                <a:cs typeface="Corbel"/>
              </a:rPr>
              <a:t>i</a:t>
            </a:r>
            <a:r>
              <a:rPr sz="1500" spc="-15" dirty="0">
                <a:latin typeface="Corbel"/>
                <a:cs typeface="Corbel"/>
              </a:rPr>
              <a:t>a</a:t>
            </a:r>
            <a:r>
              <a:rPr sz="1500" spc="-5" dirty="0">
                <a:latin typeface="Corbel"/>
                <a:cs typeface="Corbel"/>
              </a:rPr>
              <a:t>l</a:t>
            </a:r>
            <a:r>
              <a:rPr sz="1500" dirty="0">
                <a:latin typeface="Corbel"/>
                <a:cs typeface="Corbel"/>
              </a:rPr>
              <a:t> </a:t>
            </a:r>
            <a:r>
              <a:rPr sz="1500" spc="-15" dirty="0">
                <a:latin typeface="Corbel"/>
                <a:cs typeface="Corbel"/>
              </a:rPr>
              <a:t>a</a:t>
            </a:r>
            <a:r>
              <a:rPr sz="1500" dirty="0">
                <a:latin typeface="Corbel"/>
                <a:cs typeface="Corbel"/>
              </a:rPr>
              <a:t>n</a:t>
            </a:r>
            <a:r>
              <a:rPr sz="1500" spc="-10" dirty="0">
                <a:latin typeface="Corbel"/>
                <a:cs typeface="Corbel"/>
              </a:rPr>
              <a:t>d</a:t>
            </a:r>
            <a:r>
              <a:rPr sz="1500" dirty="0">
                <a:latin typeface="Corbel"/>
                <a:cs typeface="Corbel"/>
              </a:rPr>
              <a:t> c</a:t>
            </a:r>
            <a:r>
              <a:rPr sz="1500" spc="-10" dirty="0">
                <a:latin typeface="Corbel"/>
                <a:cs typeface="Corbel"/>
              </a:rPr>
              <a:t>u</a:t>
            </a:r>
            <a:r>
              <a:rPr sz="1500" dirty="0">
                <a:latin typeface="Corbel"/>
                <a:cs typeface="Corbel"/>
              </a:rPr>
              <a:t>l</a:t>
            </a:r>
            <a:r>
              <a:rPr sz="1500" spc="-5" dirty="0">
                <a:latin typeface="Corbel"/>
                <a:cs typeface="Corbel"/>
              </a:rPr>
              <a:t>t</a:t>
            </a:r>
            <a:r>
              <a:rPr sz="1500" spc="-10" dirty="0">
                <a:latin typeface="Corbel"/>
                <a:cs typeface="Corbel"/>
              </a:rPr>
              <a:t>ur</a:t>
            </a:r>
            <a:r>
              <a:rPr sz="1500" spc="-15" dirty="0">
                <a:latin typeface="Corbel"/>
                <a:cs typeface="Corbel"/>
              </a:rPr>
              <a:t>a</a:t>
            </a:r>
            <a:r>
              <a:rPr sz="1500" spc="-5" dirty="0">
                <a:latin typeface="Corbel"/>
                <a:cs typeface="Corbel"/>
              </a:rPr>
              <a:t>l</a:t>
            </a:r>
            <a:r>
              <a:rPr sz="1500" dirty="0">
                <a:latin typeface="Corbel"/>
                <a:cs typeface="Corbel"/>
              </a:rPr>
              <a:t> con</a:t>
            </a:r>
            <a:r>
              <a:rPr sz="1500" spc="-5" dirty="0">
                <a:latin typeface="Corbel"/>
                <a:cs typeface="Corbel"/>
              </a:rPr>
              <a:t>t</a:t>
            </a:r>
            <a:r>
              <a:rPr sz="1500" spc="-15" dirty="0">
                <a:latin typeface="Corbel"/>
                <a:cs typeface="Corbel"/>
              </a:rPr>
              <a:t>e</a:t>
            </a:r>
            <a:r>
              <a:rPr sz="1500" dirty="0">
                <a:latin typeface="Corbel"/>
                <a:cs typeface="Corbel"/>
              </a:rPr>
              <a:t>x</a:t>
            </a:r>
            <a:r>
              <a:rPr sz="1500" spc="-5" dirty="0">
                <a:latin typeface="Corbel"/>
                <a:cs typeface="Corbel"/>
              </a:rPr>
              <a:t>t</a:t>
            </a:r>
            <a:r>
              <a:rPr sz="1500" dirty="0">
                <a:latin typeface="Corbel"/>
                <a:cs typeface="Corbel"/>
              </a:rPr>
              <a:t>s</a:t>
            </a:r>
            <a:r>
              <a:rPr sz="1500" spc="25" dirty="0">
                <a:latin typeface="Corbel"/>
                <a:cs typeface="Corbel"/>
              </a:rPr>
              <a:t> </a:t>
            </a:r>
            <a:r>
              <a:rPr sz="1500" dirty="0">
                <a:latin typeface="Corbel"/>
                <a:cs typeface="Corbel"/>
              </a:rPr>
              <a:t>o</a:t>
            </a:r>
            <a:r>
              <a:rPr sz="1500" spc="-5" dirty="0">
                <a:latin typeface="Corbel"/>
                <a:cs typeface="Corbel"/>
              </a:rPr>
              <a:t>f </a:t>
            </a:r>
            <a:r>
              <a:rPr sz="1500" spc="-15" dirty="0">
                <a:latin typeface="Corbel"/>
                <a:cs typeface="Corbel"/>
              </a:rPr>
              <a:t>a</a:t>
            </a:r>
            <a:r>
              <a:rPr sz="1500" spc="-5" dirty="0">
                <a:latin typeface="Corbel"/>
                <a:cs typeface="Corbel"/>
              </a:rPr>
              <a:t>l</a:t>
            </a:r>
            <a:r>
              <a:rPr sz="1500" dirty="0">
                <a:latin typeface="Corbel"/>
                <a:cs typeface="Corbel"/>
              </a:rPr>
              <a:t>co</a:t>
            </a:r>
            <a:r>
              <a:rPr sz="1500" spc="5" dirty="0">
                <a:latin typeface="Corbel"/>
                <a:cs typeface="Corbel"/>
              </a:rPr>
              <a:t>h</a:t>
            </a:r>
            <a:r>
              <a:rPr sz="1500" dirty="0">
                <a:latin typeface="Corbel"/>
                <a:cs typeface="Corbel"/>
              </a:rPr>
              <a:t>o</a:t>
            </a:r>
            <a:r>
              <a:rPr sz="1500" spc="-5" dirty="0">
                <a:latin typeface="Corbel"/>
                <a:cs typeface="Corbel"/>
              </a:rPr>
              <a:t>l</a:t>
            </a:r>
            <a:r>
              <a:rPr sz="1500" dirty="0">
                <a:latin typeface="Corbel"/>
                <a:cs typeface="Corbel"/>
              </a:rPr>
              <a:t> </a:t>
            </a:r>
            <a:r>
              <a:rPr sz="1500" spc="-10" dirty="0">
                <a:latin typeface="Corbel"/>
                <a:cs typeface="Corbel"/>
              </a:rPr>
              <a:t>u</a:t>
            </a:r>
            <a:r>
              <a:rPr sz="1500" spc="-5" dirty="0">
                <a:latin typeface="Corbel"/>
                <a:cs typeface="Corbel"/>
              </a:rPr>
              <a:t>s</a:t>
            </a:r>
            <a:r>
              <a:rPr sz="1500" spc="-15" dirty="0">
                <a:latin typeface="Corbel"/>
                <a:cs typeface="Corbel"/>
              </a:rPr>
              <a:t>e</a:t>
            </a:r>
            <a:r>
              <a:rPr sz="1500" dirty="0">
                <a:latin typeface="Corbel"/>
                <a:cs typeface="Corbel"/>
              </a:rPr>
              <a:t>:</a:t>
            </a:r>
            <a:r>
              <a:rPr sz="1500" spc="-5" dirty="0">
                <a:latin typeface="Corbel"/>
                <a:cs typeface="Corbel"/>
              </a:rPr>
              <a:t> </a:t>
            </a:r>
            <a:r>
              <a:rPr sz="1500" spc="-10" dirty="0">
                <a:latin typeface="Corbel"/>
                <a:cs typeface="Corbel"/>
              </a:rPr>
              <a:t>Influ</a:t>
            </a:r>
            <a:r>
              <a:rPr sz="1500" spc="-15" dirty="0">
                <a:latin typeface="Corbel"/>
                <a:cs typeface="Corbel"/>
              </a:rPr>
              <a:t>e</a:t>
            </a:r>
            <a:r>
              <a:rPr sz="1500" dirty="0">
                <a:latin typeface="Corbel"/>
                <a:cs typeface="Corbel"/>
              </a:rPr>
              <a:t>nc</a:t>
            </a:r>
            <a:r>
              <a:rPr sz="1500" spc="-5" dirty="0">
                <a:latin typeface="Corbel"/>
                <a:cs typeface="Corbel"/>
              </a:rPr>
              <a:t>e</a:t>
            </a:r>
            <a:r>
              <a:rPr sz="1500" dirty="0">
                <a:latin typeface="Corbel"/>
                <a:cs typeface="Corbel"/>
              </a:rPr>
              <a:t>s</a:t>
            </a:r>
            <a:r>
              <a:rPr sz="1500" spc="5" dirty="0">
                <a:latin typeface="Corbel"/>
                <a:cs typeface="Corbel"/>
              </a:rPr>
              <a:t> </a:t>
            </a:r>
            <a:r>
              <a:rPr sz="1500" spc="-5" dirty="0">
                <a:latin typeface="Corbel"/>
                <a:cs typeface="Corbel"/>
              </a:rPr>
              <a:t>i</a:t>
            </a:r>
            <a:r>
              <a:rPr sz="1500" dirty="0">
                <a:latin typeface="Corbel"/>
                <a:cs typeface="Corbel"/>
              </a:rPr>
              <a:t>n</a:t>
            </a:r>
            <a:r>
              <a:rPr sz="1500" spc="-15" dirty="0">
                <a:latin typeface="Corbel"/>
                <a:cs typeface="Corbel"/>
              </a:rPr>
              <a:t> </a:t>
            </a:r>
            <a:r>
              <a:rPr sz="1500" spc="-10" dirty="0">
                <a:latin typeface="Corbel"/>
                <a:cs typeface="Corbel"/>
              </a:rPr>
              <a:t>a</a:t>
            </a:r>
            <a:r>
              <a:rPr sz="1500" spc="5" dirty="0">
                <a:latin typeface="Corbel"/>
                <a:cs typeface="Corbel"/>
              </a:rPr>
              <a:t> s</a:t>
            </a:r>
            <a:r>
              <a:rPr sz="1500" dirty="0">
                <a:latin typeface="Corbel"/>
                <a:cs typeface="Corbel"/>
              </a:rPr>
              <a:t>oci</a:t>
            </a:r>
            <a:r>
              <a:rPr sz="1500" spc="-15" dirty="0">
                <a:latin typeface="Corbel"/>
                <a:cs typeface="Corbel"/>
              </a:rPr>
              <a:t>a</a:t>
            </a:r>
            <a:r>
              <a:rPr sz="1500" spc="-5" dirty="0">
                <a:latin typeface="Corbel"/>
                <a:cs typeface="Corbel"/>
              </a:rPr>
              <a:t>l</a:t>
            </a:r>
            <a:r>
              <a:rPr sz="1500" dirty="0">
                <a:latin typeface="Corbel"/>
                <a:cs typeface="Corbel"/>
              </a:rPr>
              <a:t>-</a:t>
            </a:r>
            <a:r>
              <a:rPr sz="1500" spc="-15" dirty="0">
                <a:latin typeface="Corbel"/>
                <a:cs typeface="Corbel"/>
              </a:rPr>
              <a:t>e</a:t>
            </a:r>
            <a:r>
              <a:rPr sz="1500" dirty="0">
                <a:latin typeface="Corbel"/>
                <a:cs typeface="Corbel"/>
              </a:rPr>
              <a:t>colo</a:t>
            </a:r>
            <a:r>
              <a:rPr sz="1500" spc="-15" dirty="0">
                <a:latin typeface="Corbel"/>
                <a:cs typeface="Corbel"/>
              </a:rPr>
              <a:t>g</a:t>
            </a:r>
            <a:r>
              <a:rPr sz="1500" dirty="0">
                <a:latin typeface="Corbel"/>
                <a:cs typeface="Corbel"/>
              </a:rPr>
              <a:t>ic</a:t>
            </a:r>
            <a:r>
              <a:rPr sz="1500" spc="-15" dirty="0">
                <a:latin typeface="Corbel"/>
                <a:cs typeface="Corbel"/>
              </a:rPr>
              <a:t>a</a:t>
            </a:r>
            <a:r>
              <a:rPr sz="1500" spc="-5" dirty="0">
                <a:latin typeface="Corbel"/>
                <a:cs typeface="Corbel"/>
              </a:rPr>
              <a:t>l</a:t>
            </a:r>
            <a:r>
              <a:rPr sz="1500" spc="20" dirty="0">
                <a:latin typeface="Corbel"/>
                <a:cs typeface="Corbel"/>
              </a:rPr>
              <a:t> </a:t>
            </a:r>
            <a:r>
              <a:rPr sz="1500" spc="-5" dirty="0">
                <a:latin typeface="Corbel"/>
                <a:cs typeface="Corbel"/>
              </a:rPr>
              <a:t>fr</a:t>
            </a:r>
            <a:r>
              <a:rPr sz="1500" spc="-15" dirty="0">
                <a:latin typeface="Corbel"/>
                <a:cs typeface="Corbel"/>
              </a:rPr>
              <a:t>a</a:t>
            </a:r>
            <a:r>
              <a:rPr sz="1500" spc="-10" dirty="0">
                <a:latin typeface="Corbel"/>
                <a:cs typeface="Corbel"/>
              </a:rPr>
              <a:t>m</a:t>
            </a:r>
            <a:r>
              <a:rPr sz="1500" spc="-15" dirty="0">
                <a:latin typeface="Corbel"/>
                <a:cs typeface="Corbel"/>
              </a:rPr>
              <a:t>e</a:t>
            </a:r>
            <a:r>
              <a:rPr sz="1500" dirty="0">
                <a:latin typeface="Corbel"/>
                <a:cs typeface="Corbel"/>
              </a:rPr>
              <a:t>wo</a:t>
            </a:r>
            <a:r>
              <a:rPr sz="1500" spc="-10" dirty="0">
                <a:latin typeface="Corbel"/>
                <a:cs typeface="Corbel"/>
              </a:rPr>
              <a:t>rk</a:t>
            </a:r>
            <a:r>
              <a:rPr sz="1500" dirty="0">
                <a:latin typeface="Corbel"/>
                <a:cs typeface="Corbel"/>
              </a:rPr>
              <a:t>.</a:t>
            </a:r>
            <a:r>
              <a:rPr sz="1500" spc="-100" dirty="0">
                <a:latin typeface="Corbel"/>
                <a:cs typeface="Corbel"/>
              </a:rPr>
              <a:t> </a:t>
            </a:r>
            <a:r>
              <a:rPr sz="1500" spc="-5" dirty="0">
                <a:latin typeface="Corbel"/>
                <a:cs typeface="Corbel"/>
              </a:rPr>
              <a:t>A</a:t>
            </a:r>
            <a:r>
              <a:rPr sz="1500" dirty="0">
                <a:latin typeface="Corbel"/>
                <a:cs typeface="Corbel"/>
              </a:rPr>
              <a:t>lco</a:t>
            </a:r>
            <a:r>
              <a:rPr sz="1500" spc="5" dirty="0">
                <a:latin typeface="Corbel"/>
                <a:cs typeface="Corbel"/>
              </a:rPr>
              <a:t>h</a:t>
            </a:r>
            <a:r>
              <a:rPr sz="1500" dirty="0">
                <a:latin typeface="Corbel"/>
                <a:cs typeface="Corbel"/>
              </a:rPr>
              <a:t>o</a:t>
            </a:r>
            <a:r>
              <a:rPr sz="1500" spc="-5" dirty="0">
                <a:latin typeface="Corbel"/>
                <a:cs typeface="Corbel"/>
              </a:rPr>
              <a:t>l</a:t>
            </a:r>
            <a:r>
              <a:rPr sz="1500" dirty="0">
                <a:latin typeface="Corbel"/>
                <a:cs typeface="Corbel"/>
              </a:rPr>
              <a:t> </a:t>
            </a:r>
            <a:r>
              <a:rPr sz="1500" spc="-35" dirty="0">
                <a:latin typeface="Corbel"/>
                <a:cs typeface="Corbel"/>
              </a:rPr>
              <a:t>R</a:t>
            </a:r>
            <a:r>
              <a:rPr sz="1500" spc="-15" dirty="0">
                <a:latin typeface="Corbel"/>
                <a:cs typeface="Corbel"/>
              </a:rPr>
              <a:t>e</a:t>
            </a:r>
            <a:r>
              <a:rPr sz="1500" spc="5" dirty="0">
                <a:latin typeface="Corbel"/>
                <a:cs typeface="Corbel"/>
              </a:rPr>
              <a:t>s</a:t>
            </a:r>
            <a:r>
              <a:rPr sz="1500" spc="-15" dirty="0">
                <a:latin typeface="Corbel"/>
                <a:cs typeface="Corbel"/>
              </a:rPr>
              <a:t>ea</a:t>
            </a:r>
            <a:r>
              <a:rPr sz="1500" spc="-5" dirty="0">
                <a:latin typeface="Corbel"/>
                <a:cs typeface="Corbel"/>
              </a:rPr>
              <a:t>r</a:t>
            </a:r>
            <a:r>
              <a:rPr sz="1500" dirty="0">
                <a:latin typeface="Corbel"/>
                <a:cs typeface="Corbel"/>
              </a:rPr>
              <a:t>c</a:t>
            </a:r>
            <a:r>
              <a:rPr sz="1500" spc="5" dirty="0">
                <a:latin typeface="Corbel"/>
                <a:cs typeface="Corbel"/>
              </a:rPr>
              <a:t>h</a:t>
            </a:r>
            <a:r>
              <a:rPr sz="1500" spc="-5" dirty="0">
                <a:latin typeface="Corbel"/>
                <a:cs typeface="Corbel"/>
              </a:rPr>
              <a:t>,</a:t>
            </a:r>
            <a:r>
              <a:rPr sz="1500" spc="10" dirty="0">
                <a:latin typeface="Corbel"/>
                <a:cs typeface="Corbel"/>
              </a:rPr>
              <a:t> </a:t>
            </a:r>
            <a:r>
              <a:rPr sz="1500" dirty="0">
                <a:latin typeface="Corbel"/>
                <a:cs typeface="Corbel"/>
              </a:rPr>
              <a:t>3</a:t>
            </a:r>
            <a:r>
              <a:rPr sz="1500" spc="-15" dirty="0">
                <a:latin typeface="Corbel"/>
                <a:cs typeface="Corbel"/>
              </a:rPr>
              <a:t>8(</a:t>
            </a:r>
            <a:r>
              <a:rPr sz="1500" spc="-5" dirty="0">
                <a:latin typeface="Corbel"/>
                <a:cs typeface="Corbel"/>
              </a:rPr>
              <a:t>1</a:t>
            </a:r>
            <a:r>
              <a:rPr sz="1500" spc="-10" dirty="0">
                <a:latin typeface="Corbel"/>
                <a:cs typeface="Corbel"/>
              </a:rPr>
              <a:t>)</a:t>
            </a:r>
            <a:r>
              <a:rPr sz="1500" spc="-5" dirty="0">
                <a:latin typeface="Corbel"/>
                <a:cs typeface="Corbel"/>
              </a:rPr>
              <a:t>,</a:t>
            </a:r>
            <a:r>
              <a:rPr sz="1500" spc="10" dirty="0">
                <a:latin typeface="Corbel"/>
                <a:cs typeface="Corbel"/>
              </a:rPr>
              <a:t> </a:t>
            </a:r>
            <a:r>
              <a:rPr sz="1500" dirty="0">
                <a:latin typeface="Corbel"/>
                <a:cs typeface="Corbel"/>
              </a:rPr>
              <a:t>3</a:t>
            </a:r>
            <a:r>
              <a:rPr sz="1500" spc="-10" dirty="0">
                <a:latin typeface="Corbel"/>
                <a:cs typeface="Corbel"/>
              </a:rPr>
              <a:t>5</a:t>
            </a:r>
            <a:r>
              <a:rPr sz="1500" dirty="0">
                <a:latin typeface="Corbel"/>
                <a:cs typeface="Corbel"/>
              </a:rPr>
              <a:t>-</a:t>
            </a:r>
            <a:r>
              <a:rPr sz="1500" spc="-5" dirty="0">
                <a:latin typeface="Corbel"/>
                <a:cs typeface="Corbel"/>
              </a:rPr>
              <a:t>4</a:t>
            </a:r>
            <a:r>
              <a:rPr sz="1500" dirty="0">
                <a:latin typeface="Corbel"/>
                <a:cs typeface="Corbel"/>
              </a:rPr>
              <a:t>5.</a:t>
            </a:r>
            <a:endParaRPr sz="1500">
              <a:latin typeface="Corbel"/>
              <a:cs typeface="Corbel"/>
            </a:endParaRPr>
          </a:p>
          <a:p>
            <a:pPr marL="169545" marR="294640" indent="-156845">
              <a:lnSpc>
                <a:spcPct val="70000"/>
              </a:lnSpc>
              <a:spcBef>
                <a:spcPts val="790"/>
              </a:spcBef>
              <a:buFont typeface="Arial"/>
              <a:buChar char="•"/>
              <a:tabLst>
                <a:tab pos="170180" algn="l"/>
              </a:tabLst>
            </a:pPr>
            <a:r>
              <a:rPr sz="1500" spc="-10" dirty="0">
                <a:latin typeface="Corbel"/>
                <a:cs typeface="Corbel"/>
              </a:rPr>
              <a:t>V</a:t>
            </a:r>
            <a:r>
              <a:rPr sz="1500" spc="-15" dirty="0">
                <a:latin typeface="Corbel"/>
                <a:cs typeface="Corbel"/>
              </a:rPr>
              <a:t>a</a:t>
            </a:r>
            <a:r>
              <a:rPr sz="1500" dirty="0">
                <a:latin typeface="Corbel"/>
                <a:cs typeface="Corbel"/>
              </a:rPr>
              <a:t>k</a:t>
            </a:r>
            <a:r>
              <a:rPr sz="1500" spc="5" dirty="0">
                <a:latin typeface="Corbel"/>
                <a:cs typeface="Corbel"/>
              </a:rPr>
              <a:t>h</a:t>
            </a:r>
            <a:r>
              <a:rPr sz="1500" spc="-15" dirty="0">
                <a:latin typeface="Corbel"/>
                <a:cs typeface="Corbel"/>
              </a:rPr>
              <a:t>a</a:t>
            </a:r>
            <a:r>
              <a:rPr sz="1500" spc="-5" dirty="0">
                <a:latin typeface="Corbel"/>
                <a:cs typeface="Corbel"/>
              </a:rPr>
              <a:t>ri</a:t>
            </a:r>
            <a:r>
              <a:rPr sz="1500" spc="-15" dirty="0">
                <a:latin typeface="Corbel"/>
                <a:cs typeface="Corbel"/>
              </a:rPr>
              <a:t>a</a:t>
            </a:r>
            <a:r>
              <a:rPr sz="1500" spc="-5" dirty="0">
                <a:latin typeface="Corbel"/>
                <a:cs typeface="Corbel"/>
              </a:rPr>
              <a:t>,</a:t>
            </a:r>
            <a:r>
              <a:rPr sz="1500" spc="-25" dirty="0">
                <a:latin typeface="Corbel"/>
                <a:cs typeface="Corbel"/>
              </a:rPr>
              <a:t> </a:t>
            </a:r>
            <a:r>
              <a:rPr sz="1500" spc="-10" dirty="0">
                <a:latin typeface="Corbel"/>
                <a:cs typeface="Corbel"/>
              </a:rPr>
              <a:t>S.</a:t>
            </a:r>
            <a:r>
              <a:rPr sz="1500" spc="-185" dirty="0">
                <a:latin typeface="Corbel"/>
                <a:cs typeface="Corbel"/>
              </a:rPr>
              <a:t>P</a:t>
            </a:r>
            <a:r>
              <a:rPr sz="1500" spc="-10" dirty="0">
                <a:latin typeface="Corbel"/>
                <a:cs typeface="Corbel"/>
              </a:rPr>
              <a:t>.</a:t>
            </a:r>
            <a:r>
              <a:rPr sz="1500" spc="-5" dirty="0">
                <a:latin typeface="Corbel"/>
                <a:cs typeface="Corbel"/>
              </a:rPr>
              <a:t>,</a:t>
            </a:r>
            <a:r>
              <a:rPr sz="1500" dirty="0">
                <a:latin typeface="Corbel"/>
                <a:cs typeface="Corbel"/>
              </a:rPr>
              <a:t> &amp; </a:t>
            </a:r>
            <a:r>
              <a:rPr sz="1500" spc="-15" dirty="0">
                <a:latin typeface="Corbel"/>
                <a:cs typeface="Corbel"/>
              </a:rPr>
              <a:t>L</a:t>
            </a:r>
            <a:r>
              <a:rPr sz="1500" dirty="0">
                <a:latin typeface="Corbel"/>
                <a:cs typeface="Corbel"/>
              </a:rPr>
              <a:t>i</a:t>
            </a:r>
            <a:r>
              <a:rPr sz="1500" spc="-5" dirty="0">
                <a:latin typeface="Corbel"/>
                <a:cs typeface="Corbel"/>
              </a:rPr>
              <a:t>ttl</a:t>
            </a:r>
            <a:r>
              <a:rPr sz="1500" spc="-15" dirty="0">
                <a:latin typeface="Corbel"/>
                <a:cs typeface="Corbel"/>
              </a:rPr>
              <a:t>e</a:t>
            </a:r>
            <a:r>
              <a:rPr sz="1500" spc="-5" dirty="0">
                <a:latin typeface="Corbel"/>
                <a:cs typeface="Corbel"/>
              </a:rPr>
              <a:t>,</a:t>
            </a:r>
            <a:r>
              <a:rPr sz="1500" spc="-15" dirty="0">
                <a:latin typeface="Corbel"/>
                <a:cs typeface="Corbel"/>
              </a:rPr>
              <a:t> </a:t>
            </a:r>
            <a:r>
              <a:rPr sz="1500" spc="-10" dirty="0">
                <a:latin typeface="Corbel"/>
                <a:cs typeface="Corbel"/>
              </a:rPr>
              <a:t>J</a:t>
            </a:r>
            <a:r>
              <a:rPr sz="1500" dirty="0">
                <a:latin typeface="Corbel"/>
                <a:cs typeface="Corbel"/>
              </a:rPr>
              <a:t>.</a:t>
            </a:r>
            <a:r>
              <a:rPr sz="1500" spc="10" dirty="0">
                <a:latin typeface="Corbel"/>
                <a:cs typeface="Corbel"/>
              </a:rPr>
              <a:t> </a:t>
            </a:r>
            <a:r>
              <a:rPr sz="1500" spc="-15" dirty="0">
                <a:latin typeface="Corbel"/>
                <a:cs typeface="Corbel"/>
              </a:rPr>
              <a:t>(</a:t>
            </a:r>
            <a:r>
              <a:rPr sz="1500" spc="-35" dirty="0">
                <a:latin typeface="Corbel"/>
                <a:cs typeface="Corbel"/>
              </a:rPr>
              <a:t>2</a:t>
            </a:r>
            <a:r>
              <a:rPr sz="1500" spc="-40" dirty="0">
                <a:latin typeface="Corbel"/>
                <a:cs typeface="Corbel"/>
              </a:rPr>
              <a:t>0</a:t>
            </a:r>
            <a:r>
              <a:rPr sz="1500" spc="-35" dirty="0">
                <a:latin typeface="Corbel"/>
                <a:cs typeface="Corbel"/>
              </a:rPr>
              <a:t>2</a:t>
            </a:r>
            <a:r>
              <a:rPr sz="1500" spc="-15" dirty="0">
                <a:latin typeface="Corbel"/>
                <a:cs typeface="Corbel"/>
              </a:rPr>
              <a:t>0)</a:t>
            </a:r>
            <a:r>
              <a:rPr sz="1500" dirty="0">
                <a:latin typeface="Corbel"/>
                <a:cs typeface="Corbel"/>
              </a:rPr>
              <a:t>.</a:t>
            </a:r>
            <a:r>
              <a:rPr sz="1500" spc="-5" dirty="0">
                <a:latin typeface="Corbel"/>
                <a:cs typeface="Corbel"/>
              </a:rPr>
              <a:t> </a:t>
            </a:r>
            <a:r>
              <a:rPr sz="1500" spc="-65" dirty="0">
                <a:latin typeface="Corbel"/>
                <a:cs typeface="Corbel"/>
              </a:rPr>
              <a:t>P</a:t>
            </a:r>
            <a:r>
              <a:rPr sz="1500" dirty="0">
                <a:latin typeface="Corbel"/>
                <a:cs typeface="Corbel"/>
              </a:rPr>
              <a:t>olicy </a:t>
            </a:r>
            <a:r>
              <a:rPr sz="1500" spc="-5" dirty="0">
                <a:latin typeface="Corbel"/>
                <a:cs typeface="Corbel"/>
              </a:rPr>
              <a:t>r</a:t>
            </a:r>
            <a:r>
              <a:rPr sz="1500" spc="-15" dirty="0">
                <a:latin typeface="Corbel"/>
                <a:cs typeface="Corbel"/>
              </a:rPr>
              <a:t>e</a:t>
            </a:r>
            <a:r>
              <a:rPr sz="1500" spc="-5" dirty="0">
                <a:latin typeface="Corbel"/>
                <a:cs typeface="Corbel"/>
              </a:rPr>
              <a:t>f</a:t>
            </a:r>
            <a:r>
              <a:rPr sz="1500" dirty="0">
                <a:latin typeface="Corbel"/>
                <a:cs typeface="Corbel"/>
              </a:rPr>
              <a:t>o</a:t>
            </a:r>
            <a:r>
              <a:rPr sz="1500" spc="-5" dirty="0">
                <a:latin typeface="Corbel"/>
                <a:cs typeface="Corbel"/>
              </a:rPr>
              <a:t>r</a:t>
            </a:r>
            <a:r>
              <a:rPr sz="1500" spc="-10" dirty="0">
                <a:latin typeface="Corbel"/>
                <a:cs typeface="Corbel"/>
              </a:rPr>
              <a:t>m</a:t>
            </a:r>
            <a:r>
              <a:rPr sz="1500" dirty="0">
                <a:latin typeface="Corbel"/>
                <a:cs typeface="Corbel"/>
              </a:rPr>
              <a:t>s</a:t>
            </a:r>
            <a:r>
              <a:rPr sz="1500" spc="-20" dirty="0">
                <a:latin typeface="Corbel"/>
                <a:cs typeface="Corbel"/>
              </a:rPr>
              <a:t> </a:t>
            </a:r>
            <a:r>
              <a:rPr sz="1500" spc="-5" dirty="0">
                <a:latin typeface="Corbel"/>
                <a:cs typeface="Corbel"/>
              </a:rPr>
              <a:t>t</a:t>
            </a:r>
            <a:r>
              <a:rPr sz="1500" dirty="0">
                <a:latin typeface="Corbel"/>
                <a:cs typeface="Corbel"/>
              </a:rPr>
              <a:t>o </a:t>
            </a:r>
            <a:r>
              <a:rPr sz="1500" spc="-5" dirty="0">
                <a:latin typeface="Corbel"/>
                <a:cs typeface="Corbel"/>
              </a:rPr>
              <a:t>r</a:t>
            </a:r>
            <a:r>
              <a:rPr sz="1500" spc="-15" dirty="0">
                <a:latin typeface="Corbel"/>
                <a:cs typeface="Corbel"/>
              </a:rPr>
              <a:t>e</a:t>
            </a:r>
            <a:r>
              <a:rPr sz="1500" spc="-10" dirty="0">
                <a:latin typeface="Corbel"/>
                <a:cs typeface="Corbel"/>
              </a:rPr>
              <a:t>du</a:t>
            </a:r>
            <a:r>
              <a:rPr sz="1500" dirty="0">
                <a:latin typeface="Corbel"/>
                <a:cs typeface="Corbel"/>
              </a:rPr>
              <a:t>c</a:t>
            </a:r>
            <a:r>
              <a:rPr sz="1500" spc="-10" dirty="0">
                <a:latin typeface="Corbel"/>
                <a:cs typeface="Corbel"/>
              </a:rPr>
              <a:t>e</a:t>
            </a:r>
            <a:r>
              <a:rPr sz="1500" spc="5" dirty="0">
                <a:latin typeface="Corbel"/>
                <a:cs typeface="Corbel"/>
              </a:rPr>
              <a:t> h</a:t>
            </a:r>
            <a:r>
              <a:rPr sz="1500" spc="-15" dirty="0">
                <a:latin typeface="Corbel"/>
                <a:cs typeface="Corbel"/>
              </a:rPr>
              <a:t>a</a:t>
            </a:r>
            <a:r>
              <a:rPr sz="1500" spc="-5" dirty="0">
                <a:latin typeface="Corbel"/>
                <a:cs typeface="Corbel"/>
              </a:rPr>
              <a:t>r</a:t>
            </a:r>
            <a:r>
              <a:rPr sz="1500" spc="-10" dirty="0">
                <a:latin typeface="Corbel"/>
                <a:cs typeface="Corbel"/>
              </a:rPr>
              <a:t>m</a:t>
            </a:r>
            <a:r>
              <a:rPr sz="1500" dirty="0">
                <a:latin typeface="Corbel"/>
                <a:cs typeface="Corbel"/>
              </a:rPr>
              <a:t>s</a:t>
            </a:r>
            <a:r>
              <a:rPr sz="1500" spc="-10" dirty="0">
                <a:latin typeface="Corbel"/>
                <a:cs typeface="Corbel"/>
              </a:rPr>
              <a:t> </a:t>
            </a:r>
            <a:r>
              <a:rPr sz="1500" spc="-15" dirty="0">
                <a:latin typeface="Corbel"/>
                <a:cs typeface="Corbel"/>
              </a:rPr>
              <a:t>a</a:t>
            </a:r>
            <a:r>
              <a:rPr sz="1500" spc="5" dirty="0">
                <a:latin typeface="Corbel"/>
                <a:cs typeface="Corbel"/>
              </a:rPr>
              <a:t>ss</a:t>
            </a:r>
            <a:r>
              <a:rPr sz="1500" dirty="0">
                <a:latin typeface="Corbel"/>
                <a:cs typeface="Corbel"/>
              </a:rPr>
              <a:t>oc</a:t>
            </a:r>
            <a:r>
              <a:rPr sz="1500" spc="-5" dirty="0">
                <a:latin typeface="Corbel"/>
                <a:cs typeface="Corbel"/>
              </a:rPr>
              <a:t>i</a:t>
            </a:r>
            <a:r>
              <a:rPr sz="1500" spc="-15" dirty="0">
                <a:latin typeface="Corbel"/>
                <a:cs typeface="Corbel"/>
              </a:rPr>
              <a:t>a</a:t>
            </a:r>
            <a:r>
              <a:rPr sz="1500" spc="-5" dirty="0">
                <a:latin typeface="Corbel"/>
                <a:cs typeface="Corbel"/>
              </a:rPr>
              <a:t>t</a:t>
            </a:r>
            <a:r>
              <a:rPr sz="1500" spc="-15" dirty="0">
                <a:latin typeface="Corbel"/>
                <a:cs typeface="Corbel"/>
              </a:rPr>
              <a:t>e</a:t>
            </a:r>
            <a:r>
              <a:rPr sz="1500" spc="-10" dirty="0">
                <a:latin typeface="Corbel"/>
                <a:cs typeface="Corbel"/>
              </a:rPr>
              <a:t>d</a:t>
            </a:r>
            <a:r>
              <a:rPr sz="1500" spc="10" dirty="0">
                <a:latin typeface="Corbel"/>
                <a:cs typeface="Corbel"/>
              </a:rPr>
              <a:t> </a:t>
            </a:r>
            <a:r>
              <a:rPr sz="1500" dirty="0">
                <a:latin typeface="Corbel"/>
                <a:cs typeface="Corbel"/>
              </a:rPr>
              <a:t>wi</a:t>
            </a:r>
            <a:r>
              <a:rPr sz="1500" spc="-5" dirty="0">
                <a:latin typeface="Corbel"/>
                <a:cs typeface="Corbel"/>
              </a:rPr>
              <a:t>t</a:t>
            </a:r>
            <a:r>
              <a:rPr sz="1500" dirty="0">
                <a:latin typeface="Corbel"/>
                <a:cs typeface="Corbel"/>
              </a:rPr>
              <a:t>h</a:t>
            </a:r>
            <a:r>
              <a:rPr sz="1500" spc="15" dirty="0">
                <a:latin typeface="Corbel"/>
                <a:cs typeface="Corbel"/>
              </a:rPr>
              <a:t> </a:t>
            </a:r>
            <a:r>
              <a:rPr sz="1500" spc="5" dirty="0">
                <a:latin typeface="Corbel"/>
                <a:cs typeface="Corbel"/>
              </a:rPr>
              <a:t>s</a:t>
            </a:r>
            <a:r>
              <a:rPr sz="1500" spc="-10" dirty="0">
                <a:latin typeface="Corbel"/>
                <a:cs typeface="Corbel"/>
              </a:rPr>
              <a:t>ub</a:t>
            </a:r>
            <a:r>
              <a:rPr sz="1500" spc="-5" dirty="0">
                <a:latin typeface="Corbel"/>
                <a:cs typeface="Corbel"/>
              </a:rPr>
              <a:t>st</a:t>
            </a:r>
            <a:r>
              <a:rPr sz="1500" spc="-15" dirty="0">
                <a:latin typeface="Corbel"/>
                <a:cs typeface="Corbel"/>
              </a:rPr>
              <a:t>a</a:t>
            </a:r>
            <a:r>
              <a:rPr sz="1500" dirty="0">
                <a:latin typeface="Corbel"/>
                <a:cs typeface="Corbel"/>
              </a:rPr>
              <a:t>nc</a:t>
            </a:r>
            <a:r>
              <a:rPr sz="1500" spc="-10" dirty="0">
                <a:latin typeface="Corbel"/>
                <a:cs typeface="Corbel"/>
              </a:rPr>
              <a:t>e</a:t>
            </a:r>
            <a:r>
              <a:rPr sz="1500" spc="-5" dirty="0">
                <a:latin typeface="Corbel"/>
                <a:cs typeface="Corbel"/>
              </a:rPr>
              <a:t> </a:t>
            </a:r>
            <a:r>
              <a:rPr sz="1500" spc="-10" dirty="0">
                <a:latin typeface="Corbel"/>
                <a:cs typeface="Corbel"/>
              </a:rPr>
              <a:t>m</a:t>
            </a:r>
            <a:r>
              <a:rPr sz="1500" dirty="0">
                <a:latin typeface="Corbel"/>
                <a:cs typeface="Corbel"/>
              </a:rPr>
              <a:t>i</a:t>
            </a:r>
            <a:r>
              <a:rPr sz="1500" spc="5" dirty="0">
                <a:latin typeface="Corbel"/>
                <a:cs typeface="Corbel"/>
              </a:rPr>
              <a:t>s</a:t>
            </a:r>
            <a:r>
              <a:rPr sz="1500" spc="-10" dirty="0">
                <a:latin typeface="Corbel"/>
                <a:cs typeface="Corbel"/>
              </a:rPr>
              <a:t>u</a:t>
            </a:r>
            <a:r>
              <a:rPr sz="1500" spc="5" dirty="0">
                <a:latin typeface="Corbel"/>
                <a:cs typeface="Corbel"/>
              </a:rPr>
              <a:t>s</a:t>
            </a:r>
            <a:r>
              <a:rPr sz="1500" spc="-15" dirty="0">
                <a:latin typeface="Corbel"/>
                <a:cs typeface="Corbel"/>
              </a:rPr>
              <a:t>e</a:t>
            </a:r>
            <a:r>
              <a:rPr sz="1500" dirty="0">
                <a:latin typeface="Corbel"/>
                <a:cs typeface="Corbel"/>
              </a:rPr>
              <a:t>.</a:t>
            </a:r>
            <a:r>
              <a:rPr sz="1500" spc="-5" dirty="0">
                <a:latin typeface="Corbel"/>
                <a:cs typeface="Corbel"/>
              </a:rPr>
              <a:t> I</a:t>
            </a:r>
            <a:r>
              <a:rPr sz="1500" dirty="0">
                <a:latin typeface="Corbel"/>
                <a:cs typeface="Corbel"/>
              </a:rPr>
              <a:t>n</a:t>
            </a:r>
            <a:r>
              <a:rPr sz="1500" spc="-85" dirty="0">
                <a:latin typeface="Corbel"/>
                <a:cs typeface="Corbel"/>
              </a:rPr>
              <a:t> </a:t>
            </a:r>
            <a:r>
              <a:rPr sz="1500" spc="-5" dirty="0">
                <a:latin typeface="Corbel"/>
                <a:cs typeface="Corbel"/>
              </a:rPr>
              <a:t>A</a:t>
            </a:r>
            <a:r>
              <a:rPr sz="1500" spc="-15" dirty="0">
                <a:latin typeface="Corbel"/>
                <a:cs typeface="Corbel"/>
              </a:rPr>
              <a:t>.L</a:t>
            </a:r>
            <a:r>
              <a:rPr sz="1500" dirty="0">
                <a:latin typeface="Corbel"/>
                <a:cs typeface="Corbel"/>
              </a:rPr>
              <a:t>.</a:t>
            </a:r>
            <a:r>
              <a:rPr sz="1500" spc="10" dirty="0">
                <a:latin typeface="Corbel"/>
                <a:cs typeface="Corbel"/>
              </a:rPr>
              <a:t> </a:t>
            </a:r>
            <a:r>
              <a:rPr sz="1500" spc="-5" dirty="0">
                <a:latin typeface="Corbel"/>
                <a:cs typeface="Corbel"/>
              </a:rPr>
              <a:t>B</a:t>
            </a:r>
            <a:r>
              <a:rPr sz="1500" spc="-15" dirty="0">
                <a:latin typeface="Corbel"/>
                <a:cs typeface="Corbel"/>
              </a:rPr>
              <a:t>eg</a:t>
            </a:r>
            <a:r>
              <a:rPr sz="1500" spc="-10" dirty="0">
                <a:latin typeface="Corbel"/>
                <a:cs typeface="Corbel"/>
              </a:rPr>
              <a:t>u</a:t>
            </a:r>
            <a:r>
              <a:rPr sz="1500" dirty="0">
                <a:latin typeface="Corbel"/>
                <a:cs typeface="Corbel"/>
              </a:rPr>
              <a:t>n &amp;</a:t>
            </a:r>
            <a:r>
              <a:rPr sz="1500" spc="-10" dirty="0">
                <a:latin typeface="Corbel"/>
                <a:cs typeface="Corbel"/>
              </a:rPr>
              <a:t> </a:t>
            </a:r>
            <a:r>
              <a:rPr sz="1500" spc="-15" dirty="0">
                <a:latin typeface="Corbel"/>
                <a:cs typeface="Corbel"/>
              </a:rPr>
              <a:t>M</a:t>
            </a:r>
            <a:r>
              <a:rPr sz="1500" dirty="0">
                <a:latin typeface="Corbel"/>
                <a:cs typeface="Corbel"/>
              </a:rPr>
              <a:t>.</a:t>
            </a:r>
            <a:r>
              <a:rPr sz="1500" spc="10" dirty="0">
                <a:latin typeface="Corbel"/>
                <a:cs typeface="Corbel"/>
              </a:rPr>
              <a:t> </a:t>
            </a:r>
            <a:r>
              <a:rPr sz="1500" spc="-15" dirty="0">
                <a:latin typeface="Corbel"/>
                <a:cs typeface="Corbel"/>
              </a:rPr>
              <a:t>M</a:t>
            </a:r>
            <a:r>
              <a:rPr sz="1500" dirty="0">
                <a:latin typeface="Corbel"/>
                <a:cs typeface="Corbel"/>
              </a:rPr>
              <a:t>.</a:t>
            </a:r>
            <a:r>
              <a:rPr sz="1500" spc="-5" dirty="0">
                <a:latin typeface="Corbel"/>
                <a:cs typeface="Corbel"/>
              </a:rPr>
              <a:t> </a:t>
            </a:r>
            <a:r>
              <a:rPr sz="1500" spc="-10" dirty="0">
                <a:latin typeface="Corbel"/>
                <a:cs typeface="Corbel"/>
              </a:rPr>
              <a:t>Murr</a:t>
            </a:r>
            <a:r>
              <a:rPr sz="1500" spc="-15" dirty="0">
                <a:latin typeface="Corbel"/>
                <a:cs typeface="Corbel"/>
              </a:rPr>
              <a:t>a</a:t>
            </a:r>
            <a:r>
              <a:rPr sz="1500" spc="-50" dirty="0">
                <a:latin typeface="Corbel"/>
                <a:cs typeface="Corbel"/>
              </a:rPr>
              <a:t>y</a:t>
            </a:r>
            <a:r>
              <a:rPr sz="1500" spc="-5" dirty="0">
                <a:latin typeface="Corbel"/>
                <a:cs typeface="Corbel"/>
              </a:rPr>
              <a:t>,</a:t>
            </a:r>
            <a:r>
              <a:rPr sz="1500" dirty="0">
                <a:latin typeface="Corbel"/>
                <a:cs typeface="Corbel"/>
              </a:rPr>
              <a:t> </a:t>
            </a:r>
            <a:r>
              <a:rPr sz="1500" spc="-15" dirty="0">
                <a:latin typeface="Corbel"/>
                <a:cs typeface="Corbel"/>
              </a:rPr>
              <a:t>(</a:t>
            </a:r>
            <a:r>
              <a:rPr sz="1500" dirty="0">
                <a:latin typeface="Corbel"/>
                <a:cs typeface="Corbel"/>
              </a:rPr>
              <a:t>E</a:t>
            </a:r>
            <a:r>
              <a:rPr sz="1500" spc="-10" dirty="0">
                <a:latin typeface="Corbel"/>
                <a:cs typeface="Corbel"/>
              </a:rPr>
              <a:t>d</a:t>
            </a:r>
            <a:r>
              <a:rPr sz="1500" spc="-5" dirty="0">
                <a:latin typeface="Corbel"/>
                <a:cs typeface="Corbel"/>
              </a:rPr>
              <a:t>s</a:t>
            </a:r>
            <a:r>
              <a:rPr sz="1500" spc="-10" dirty="0">
                <a:latin typeface="Corbel"/>
                <a:cs typeface="Corbel"/>
              </a:rPr>
              <a:t>.</a:t>
            </a:r>
            <a:r>
              <a:rPr sz="1500" spc="-15" dirty="0">
                <a:latin typeface="Corbel"/>
                <a:cs typeface="Corbel"/>
              </a:rPr>
              <a:t>)</a:t>
            </a:r>
            <a:r>
              <a:rPr sz="1500" spc="-5" dirty="0">
                <a:latin typeface="Corbel"/>
                <a:cs typeface="Corbel"/>
              </a:rPr>
              <a:t>,</a:t>
            </a:r>
            <a:r>
              <a:rPr sz="1500" spc="10" dirty="0">
                <a:latin typeface="Corbel"/>
                <a:cs typeface="Corbel"/>
              </a:rPr>
              <a:t> </a:t>
            </a:r>
            <a:r>
              <a:rPr sz="1500" i="1" dirty="0">
                <a:latin typeface="Corbel"/>
                <a:cs typeface="Corbel"/>
              </a:rPr>
              <a:t>T</a:t>
            </a:r>
            <a:r>
              <a:rPr sz="1500" i="1" spc="-5" dirty="0">
                <a:latin typeface="Corbel"/>
                <a:cs typeface="Corbel"/>
              </a:rPr>
              <a:t>h</a:t>
            </a:r>
            <a:r>
              <a:rPr sz="1500" i="1" dirty="0">
                <a:latin typeface="Corbel"/>
                <a:cs typeface="Corbel"/>
              </a:rPr>
              <a:t>e</a:t>
            </a:r>
            <a:r>
              <a:rPr sz="1500" i="1" spc="10" dirty="0">
                <a:latin typeface="Corbel"/>
                <a:cs typeface="Corbel"/>
              </a:rPr>
              <a:t> </a:t>
            </a:r>
            <a:r>
              <a:rPr sz="1500" i="1" dirty="0">
                <a:latin typeface="Corbel"/>
                <a:cs typeface="Corbel"/>
              </a:rPr>
              <a:t>R</a:t>
            </a:r>
            <a:r>
              <a:rPr sz="1500" i="1" spc="-5" dirty="0">
                <a:latin typeface="Corbel"/>
                <a:cs typeface="Corbel"/>
              </a:rPr>
              <a:t>ou</a:t>
            </a:r>
            <a:r>
              <a:rPr sz="1500" i="1" dirty="0">
                <a:latin typeface="Corbel"/>
                <a:cs typeface="Corbel"/>
              </a:rPr>
              <a:t>t</a:t>
            </a:r>
            <a:r>
              <a:rPr sz="1500" i="1" spc="-5" dirty="0">
                <a:latin typeface="Corbel"/>
                <a:cs typeface="Corbel"/>
              </a:rPr>
              <a:t>l</a:t>
            </a:r>
            <a:r>
              <a:rPr sz="1500" i="1" dirty="0">
                <a:latin typeface="Corbel"/>
                <a:cs typeface="Corbel"/>
              </a:rPr>
              <a:t>e</a:t>
            </a:r>
            <a:r>
              <a:rPr sz="1500" i="1" spc="-15" dirty="0">
                <a:latin typeface="Corbel"/>
                <a:cs typeface="Corbel"/>
              </a:rPr>
              <a:t>d</a:t>
            </a:r>
            <a:r>
              <a:rPr sz="1500" i="1" spc="-5" dirty="0">
                <a:latin typeface="Corbel"/>
                <a:cs typeface="Corbel"/>
              </a:rPr>
              <a:t>g</a:t>
            </a:r>
            <a:r>
              <a:rPr sz="1500" i="1" dirty="0">
                <a:latin typeface="Corbel"/>
                <a:cs typeface="Corbel"/>
              </a:rPr>
              <a:t>e</a:t>
            </a:r>
            <a:r>
              <a:rPr sz="1500" i="1" spc="20" dirty="0">
                <a:latin typeface="Corbel"/>
                <a:cs typeface="Corbel"/>
              </a:rPr>
              <a:t> </a:t>
            </a:r>
            <a:r>
              <a:rPr sz="1500" i="1" spc="-5" dirty="0">
                <a:latin typeface="Corbel"/>
                <a:cs typeface="Corbel"/>
              </a:rPr>
              <a:t>ha</a:t>
            </a:r>
            <a:r>
              <a:rPr sz="1500" i="1" spc="-10" dirty="0">
                <a:latin typeface="Corbel"/>
                <a:cs typeface="Corbel"/>
              </a:rPr>
              <a:t>n</a:t>
            </a:r>
            <a:r>
              <a:rPr sz="1500" i="1" spc="-15" dirty="0">
                <a:latin typeface="Corbel"/>
                <a:cs typeface="Corbel"/>
              </a:rPr>
              <a:t>d</a:t>
            </a:r>
            <a:r>
              <a:rPr sz="1500" i="1" spc="-10" dirty="0">
                <a:latin typeface="Corbel"/>
                <a:cs typeface="Corbel"/>
              </a:rPr>
              <a:t>b</a:t>
            </a:r>
            <a:r>
              <a:rPr sz="1500" i="1" spc="-5" dirty="0">
                <a:latin typeface="Corbel"/>
                <a:cs typeface="Corbel"/>
              </a:rPr>
              <a:t>oo</a:t>
            </a:r>
            <a:r>
              <a:rPr sz="1500" i="1" dirty="0">
                <a:latin typeface="Corbel"/>
                <a:cs typeface="Corbel"/>
              </a:rPr>
              <a:t>k</a:t>
            </a:r>
            <a:r>
              <a:rPr sz="1500" i="1" spc="25" dirty="0">
                <a:latin typeface="Corbel"/>
                <a:cs typeface="Corbel"/>
              </a:rPr>
              <a:t> </a:t>
            </a:r>
            <a:r>
              <a:rPr sz="1500" i="1" spc="-5" dirty="0">
                <a:latin typeface="Corbel"/>
                <a:cs typeface="Corbel"/>
              </a:rPr>
              <a:t>o</a:t>
            </a:r>
            <a:r>
              <a:rPr sz="1500" i="1" dirty="0">
                <a:latin typeface="Corbel"/>
                <a:cs typeface="Corbel"/>
              </a:rPr>
              <a:t>f</a:t>
            </a:r>
            <a:r>
              <a:rPr sz="1500" i="1" spc="5" dirty="0">
                <a:latin typeface="Corbel"/>
                <a:cs typeface="Corbel"/>
              </a:rPr>
              <a:t> </a:t>
            </a:r>
            <a:r>
              <a:rPr sz="1500" i="1" dirty="0">
                <a:latin typeface="Corbel"/>
                <a:cs typeface="Corbel"/>
              </a:rPr>
              <a:t>s</a:t>
            </a:r>
            <a:r>
              <a:rPr sz="1500" i="1" spc="-15" dirty="0">
                <a:latin typeface="Corbel"/>
                <a:cs typeface="Corbel"/>
              </a:rPr>
              <a:t>o</a:t>
            </a:r>
            <a:r>
              <a:rPr sz="1500" i="1" spc="-10" dirty="0">
                <a:latin typeface="Corbel"/>
                <a:cs typeface="Corbel"/>
              </a:rPr>
              <a:t>c</a:t>
            </a:r>
            <a:r>
              <a:rPr sz="1500" i="1" dirty="0">
                <a:latin typeface="Corbel"/>
                <a:cs typeface="Corbel"/>
              </a:rPr>
              <a:t>i</a:t>
            </a:r>
            <a:r>
              <a:rPr sz="1500" i="1" spc="-5" dirty="0">
                <a:latin typeface="Corbel"/>
                <a:cs typeface="Corbel"/>
              </a:rPr>
              <a:t>al</a:t>
            </a:r>
            <a:r>
              <a:rPr sz="1500" i="1" spc="20" dirty="0">
                <a:latin typeface="Corbel"/>
                <a:cs typeface="Corbel"/>
              </a:rPr>
              <a:t> </a:t>
            </a:r>
            <a:r>
              <a:rPr sz="1500" i="1" spc="-5" dirty="0">
                <a:latin typeface="Corbel"/>
                <a:cs typeface="Corbel"/>
              </a:rPr>
              <a:t>wo</a:t>
            </a:r>
            <a:r>
              <a:rPr sz="1500" i="1" dirty="0">
                <a:latin typeface="Corbel"/>
                <a:cs typeface="Corbel"/>
              </a:rPr>
              <a:t>r</a:t>
            </a:r>
            <a:r>
              <a:rPr sz="1500" i="1" spc="-10" dirty="0">
                <a:latin typeface="Corbel"/>
                <a:cs typeface="Corbel"/>
              </a:rPr>
              <a:t>k</a:t>
            </a:r>
            <a:r>
              <a:rPr sz="1500" i="1" spc="-25" dirty="0">
                <a:latin typeface="Corbel"/>
                <a:cs typeface="Corbel"/>
              </a:rPr>
              <a:t> </a:t>
            </a:r>
            <a:r>
              <a:rPr sz="1500" i="1" spc="-5" dirty="0">
                <a:latin typeface="Corbel"/>
                <a:cs typeface="Corbel"/>
              </a:rPr>
              <a:t>a</a:t>
            </a:r>
            <a:r>
              <a:rPr sz="1500" i="1" spc="-10" dirty="0">
                <a:latin typeface="Corbel"/>
                <a:cs typeface="Corbel"/>
              </a:rPr>
              <a:t>nd</a:t>
            </a:r>
            <a:r>
              <a:rPr sz="1500" i="1" spc="-5" dirty="0">
                <a:latin typeface="Corbel"/>
                <a:cs typeface="Corbel"/>
              </a:rPr>
              <a:t> a</a:t>
            </a:r>
            <a:r>
              <a:rPr sz="1500" i="1" spc="-15" dirty="0">
                <a:latin typeface="Corbel"/>
                <a:cs typeface="Corbel"/>
              </a:rPr>
              <a:t>dd</a:t>
            </a:r>
            <a:r>
              <a:rPr sz="1500" i="1" spc="-5" dirty="0">
                <a:latin typeface="Corbel"/>
                <a:cs typeface="Corbel"/>
              </a:rPr>
              <a:t>ic</a:t>
            </a:r>
            <a:r>
              <a:rPr sz="1500" i="1" dirty="0">
                <a:latin typeface="Corbel"/>
                <a:cs typeface="Corbel"/>
              </a:rPr>
              <a:t>ti</a:t>
            </a:r>
            <a:r>
              <a:rPr sz="1500" i="1" spc="-5" dirty="0">
                <a:latin typeface="Corbel"/>
                <a:cs typeface="Corbel"/>
              </a:rPr>
              <a:t>v</a:t>
            </a:r>
            <a:r>
              <a:rPr sz="1500" i="1" dirty="0">
                <a:latin typeface="Corbel"/>
                <a:cs typeface="Corbel"/>
              </a:rPr>
              <a:t>e</a:t>
            </a:r>
            <a:r>
              <a:rPr sz="1500" i="1" spc="20" dirty="0">
                <a:latin typeface="Corbel"/>
                <a:cs typeface="Corbel"/>
              </a:rPr>
              <a:t> </a:t>
            </a:r>
            <a:r>
              <a:rPr sz="1500" i="1" spc="-10" dirty="0">
                <a:latin typeface="Corbel"/>
                <a:cs typeface="Corbel"/>
              </a:rPr>
              <a:t>b</a:t>
            </a:r>
            <a:r>
              <a:rPr sz="1500" i="1" dirty="0">
                <a:latin typeface="Corbel"/>
                <a:cs typeface="Corbel"/>
              </a:rPr>
              <a:t>e</a:t>
            </a:r>
            <a:r>
              <a:rPr sz="1500" i="1" spc="-5" dirty="0">
                <a:latin typeface="Corbel"/>
                <a:cs typeface="Corbel"/>
              </a:rPr>
              <a:t>hav</a:t>
            </a:r>
            <a:r>
              <a:rPr sz="1500" i="1" dirty="0">
                <a:latin typeface="Corbel"/>
                <a:cs typeface="Corbel"/>
              </a:rPr>
              <a:t>i</a:t>
            </a:r>
            <a:r>
              <a:rPr sz="1500" i="1" spc="-5" dirty="0">
                <a:latin typeface="Corbel"/>
                <a:cs typeface="Corbel"/>
              </a:rPr>
              <a:t>or</a:t>
            </a:r>
            <a:r>
              <a:rPr sz="1500" i="1" dirty="0">
                <a:latin typeface="Corbel"/>
                <a:cs typeface="Corbel"/>
              </a:rPr>
              <a:t>s</a:t>
            </a:r>
            <a:r>
              <a:rPr sz="1500" i="1" spc="-5" dirty="0">
                <a:latin typeface="Corbel"/>
                <a:cs typeface="Corbel"/>
              </a:rPr>
              <a:t>,</a:t>
            </a:r>
            <a:r>
              <a:rPr sz="1500" i="1" spc="35" dirty="0">
                <a:latin typeface="Corbel"/>
                <a:cs typeface="Corbel"/>
              </a:rPr>
              <a:t> </a:t>
            </a:r>
            <a:r>
              <a:rPr sz="1500" spc="-15" dirty="0">
                <a:latin typeface="Corbel"/>
                <a:cs typeface="Corbel"/>
              </a:rPr>
              <a:t>(pp</a:t>
            </a:r>
            <a:r>
              <a:rPr sz="1500" spc="-5" dirty="0">
                <a:latin typeface="Corbel"/>
                <a:cs typeface="Corbel"/>
              </a:rPr>
              <a:t>.</a:t>
            </a:r>
            <a:r>
              <a:rPr sz="1500" spc="20" dirty="0">
                <a:latin typeface="Corbel"/>
                <a:cs typeface="Corbel"/>
              </a:rPr>
              <a:t> </a:t>
            </a:r>
            <a:r>
              <a:rPr sz="1500" spc="-5" dirty="0">
                <a:latin typeface="Corbel"/>
                <a:cs typeface="Corbel"/>
              </a:rPr>
              <a:t>4</a:t>
            </a:r>
            <a:r>
              <a:rPr sz="1500" spc="-50" dirty="0">
                <a:latin typeface="Corbel"/>
                <a:cs typeface="Corbel"/>
              </a:rPr>
              <a:t>8</a:t>
            </a:r>
            <a:r>
              <a:rPr sz="1500" spc="-10" dirty="0">
                <a:latin typeface="Corbel"/>
                <a:cs typeface="Corbel"/>
              </a:rPr>
              <a:t>2</a:t>
            </a:r>
            <a:r>
              <a:rPr sz="1500" dirty="0">
                <a:latin typeface="Corbel"/>
                <a:cs typeface="Corbel"/>
              </a:rPr>
              <a:t>-</a:t>
            </a:r>
            <a:r>
              <a:rPr sz="1500" spc="-5" dirty="0">
                <a:latin typeface="Corbel"/>
                <a:cs typeface="Corbel"/>
              </a:rPr>
              <a:t>4</a:t>
            </a:r>
            <a:r>
              <a:rPr sz="1500" spc="5" dirty="0">
                <a:latin typeface="Corbel"/>
                <a:cs typeface="Corbel"/>
              </a:rPr>
              <a:t>96</a:t>
            </a:r>
            <a:r>
              <a:rPr sz="1500" spc="-15" dirty="0">
                <a:latin typeface="Corbel"/>
                <a:cs typeface="Corbel"/>
              </a:rPr>
              <a:t>)</a:t>
            </a:r>
            <a:r>
              <a:rPr sz="1500" dirty="0">
                <a:latin typeface="Corbel"/>
                <a:cs typeface="Corbel"/>
              </a:rPr>
              <a:t>.</a:t>
            </a:r>
            <a:r>
              <a:rPr sz="1500" spc="-15" dirty="0">
                <a:latin typeface="Corbel"/>
                <a:cs typeface="Corbel"/>
              </a:rPr>
              <a:t> </a:t>
            </a:r>
            <a:r>
              <a:rPr sz="1500" spc="-5" dirty="0">
                <a:latin typeface="Corbel"/>
                <a:cs typeface="Corbel"/>
              </a:rPr>
              <a:t>N</a:t>
            </a:r>
            <a:r>
              <a:rPr sz="1500" spc="-90" dirty="0">
                <a:latin typeface="Corbel"/>
                <a:cs typeface="Corbel"/>
              </a:rPr>
              <a:t>Y</a:t>
            </a:r>
            <a:r>
              <a:rPr sz="1500" dirty="0">
                <a:latin typeface="Corbel"/>
                <a:cs typeface="Corbel"/>
              </a:rPr>
              <a:t>:</a:t>
            </a:r>
            <a:r>
              <a:rPr sz="1500" spc="10" dirty="0">
                <a:latin typeface="Corbel"/>
                <a:cs typeface="Corbel"/>
              </a:rPr>
              <a:t> </a:t>
            </a:r>
            <a:r>
              <a:rPr sz="1500" spc="-35" dirty="0">
                <a:latin typeface="Corbel"/>
                <a:cs typeface="Corbel"/>
              </a:rPr>
              <a:t>R</a:t>
            </a:r>
            <a:r>
              <a:rPr sz="1500" dirty="0">
                <a:latin typeface="Corbel"/>
                <a:cs typeface="Corbel"/>
              </a:rPr>
              <a:t>o</a:t>
            </a:r>
            <a:r>
              <a:rPr sz="1500" spc="-10" dirty="0">
                <a:latin typeface="Corbel"/>
                <a:cs typeface="Corbel"/>
              </a:rPr>
              <a:t>u</a:t>
            </a:r>
            <a:r>
              <a:rPr sz="1500" spc="-5" dirty="0">
                <a:latin typeface="Corbel"/>
                <a:cs typeface="Corbel"/>
              </a:rPr>
              <a:t>tl</a:t>
            </a:r>
            <a:r>
              <a:rPr sz="1500" spc="-15" dirty="0">
                <a:latin typeface="Corbel"/>
                <a:cs typeface="Corbel"/>
              </a:rPr>
              <a:t>e</a:t>
            </a:r>
            <a:r>
              <a:rPr sz="1500" spc="-10" dirty="0">
                <a:latin typeface="Corbel"/>
                <a:cs typeface="Corbel"/>
              </a:rPr>
              <a:t>d</a:t>
            </a:r>
            <a:r>
              <a:rPr sz="1500" spc="-15" dirty="0">
                <a:latin typeface="Corbel"/>
                <a:cs typeface="Corbel"/>
              </a:rPr>
              <a:t>ge</a:t>
            </a:r>
            <a:r>
              <a:rPr sz="1500" dirty="0">
                <a:latin typeface="Corbel"/>
                <a:cs typeface="Corbel"/>
              </a:rPr>
              <a:t>.</a:t>
            </a:r>
            <a:endParaRPr sz="1500">
              <a:latin typeface="Corbel"/>
              <a:cs typeface="Corbel"/>
            </a:endParaRPr>
          </a:p>
          <a:p>
            <a:pPr marL="169545" marR="102870" indent="-156845">
              <a:lnSpc>
                <a:spcPct val="70000"/>
              </a:lnSpc>
              <a:spcBef>
                <a:spcPts val="800"/>
              </a:spcBef>
              <a:buFont typeface="Arial"/>
              <a:buChar char="•"/>
              <a:tabLst>
                <a:tab pos="170180" algn="l"/>
              </a:tabLst>
            </a:pPr>
            <a:r>
              <a:rPr sz="1500" spc="-20" dirty="0">
                <a:latin typeface="Corbel"/>
                <a:cs typeface="Corbel"/>
              </a:rPr>
              <a:t>W</a:t>
            </a:r>
            <a:r>
              <a:rPr sz="1500" spc="5" dirty="0">
                <a:latin typeface="Corbel"/>
                <a:cs typeface="Corbel"/>
              </a:rPr>
              <a:t>h</a:t>
            </a:r>
            <a:r>
              <a:rPr sz="1500" dirty="0">
                <a:latin typeface="Corbel"/>
                <a:cs typeface="Corbel"/>
              </a:rPr>
              <a:t>i</a:t>
            </a:r>
            <a:r>
              <a:rPr sz="1500" spc="-5" dirty="0">
                <a:latin typeface="Corbel"/>
                <a:cs typeface="Corbel"/>
              </a:rPr>
              <a:t>t</a:t>
            </a:r>
            <a:r>
              <a:rPr sz="1500" spc="-15" dirty="0">
                <a:latin typeface="Corbel"/>
                <a:cs typeface="Corbel"/>
              </a:rPr>
              <a:t>e</a:t>
            </a:r>
            <a:r>
              <a:rPr sz="1500" spc="-5" dirty="0">
                <a:latin typeface="Corbel"/>
                <a:cs typeface="Corbel"/>
              </a:rPr>
              <a:t>,</a:t>
            </a:r>
            <a:r>
              <a:rPr sz="1500" spc="-50" dirty="0">
                <a:latin typeface="Corbel"/>
                <a:cs typeface="Corbel"/>
              </a:rPr>
              <a:t> </a:t>
            </a:r>
            <a:r>
              <a:rPr sz="1500" spc="-5" dirty="0">
                <a:latin typeface="Corbel"/>
                <a:cs typeface="Corbel"/>
              </a:rPr>
              <a:t>A</a:t>
            </a:r>
            <a:r>
              <a:rPr sz="1500" spc="-10" dirty="0">
                <a:latin typeface="Corbel"/>
                <a:cs typeface="Corbel"/>
              </a:rPr>
              <a:t>.</a:t>
            </a:r>
            <a:r>
              <a:rPr sz="1500" spc="-15" dirty="0">
                <a:latin typeface="Corbel"/>
                <a:cs typeface="Corbel"/>
              </a:rPr>
              <a:t>M</a:t>
            </a:r>
            <a:r>
              <a:rPr sz="1500" dirty="0">
                <a:latin typeface="Corbel"/>
                <a:cs typeface="Corbel"/>
              </a:rPr>
              <a:t>.</a:t>
            </a:r>
            <a:r>
              <a:rPr sz="1500" spc="10" dirty="0">
                <a:latin typeface="Corbel"/>
                <a:cs typeface="Corbel"/>
              </a:rPr>
              <a:t> </a:t>
            </a:r>
            <a:r>
              <a:rPr sz="1500" dirty="0">
                <a:latin typeface="Corbel"/>
                <a:cs typeface="Corbel"/>
              </a:rPr>
              <a:t>&amp; </a:t>
            </a:r>
            <a:r>
              <a:rPr sz="1500" spc="-30" dirty="0">
                <a:latin typeface="Corbel"/>
                <a:cs typeface="Corbel"/>
              </a:rPr>
              <a:t>K</a:t>
            </a:r>
            <a:r>
              <a:rPr sz="1500" dirty="0">
                <a:latin typeface="Corbel"/>
                <a:cs typeface="Corbel"/>
              </a:rPr>
              <a:t>oob</a:t>
            </a:r>
            <a:r>
              <a:rPr sz="1500" spc="-5" dirty="0">
                <a:latin typeface="Corbel"/>
                <a:cs typeface="Corbel"/>
              </a:rPr>
              <a:t>,</a:t>
            </a:r>
            <a:r>
              <a:rPr sz="1500" spc="-75" dirty="0">
                <a:latin typeface="Corbel"/>
                <a:cs typeface="Corbel"/>
              </a:rPr>
              <a:t> </a:t>
            </a:r>
            <a:r>
              <a:rPr sz="1500" spc="-5" dirty="0">
                <a:latin typeface="Corbel"/>
                <a:cs typeface="Corbel"/>
              </a:rPr>
              <a:t>G.</a:t>
            </a:r>
            <a:r>
              <a:rPr sz="1500" spc="-110" dirty="0">
                <a:latin typeface="Corbel"/>
                <a:cs typeface="Corbel"/>
              </a:rPr>
              <a:t>F</a:t>
            </a:r>
            <a:r>
              <a:rPr sz="1500" dirty="0">
                <a:latin typeface="Corbel"/>
                <a:cs typeface="Corbel"/>
              </a:rPr>
              <a:t>.</a:t>
            </a:r>
            <a:r>
              <a:rPr sz="1500" spc="10" dirty="0">
                <a:latin typeface="Corbel"/>
                <a:cs typeface="Corbel"/>
              </a:rPr>
              <a:t> </a:t>
            </a:r>
            <a:r>
              <a:rPr sz="1500" spc="-15" dirty="0">
                <a:latin typeface="Corbel"/>
                <a:cs typeface="Corbel"/>
              </a:rPr>
              <a:t>(</a:t>
            </a:r>
            <a:r>
              <a:rPr sz="1500" spc="-35" dirty="0">
                <a:latin typeface="Corbel"/>
                <a:cs typeface="Corbel"/>
              </a:rPr>
              <a:t>2</a:t>
            </a:r>
            <a:r>
              <a:rPr sz="1500" spc="-40" dirty="0">
                <a:latin typeface="Corbel"/>
                <a:cs typeface="Corbel"/>
              </a:rPr>
              <a:t>0</a:t>
            </a:r>
            <a:r>
              <a:rPr sz="1500" spc="-35" dirty="0">
                <a:latin typeface="Corbel"/>
                <a:cs typeface="Corbel"/>
              </a:rPr>
              <a:t>2</a:t>
            </a:r>
            <a:r>
              <a:rPr sz="1500" spc="-15" dirty="0">
                <a:latin typeface="Corbel"/>
                <a:cs typeface="Corbel"/>
              </a:rPr>
              <a:t>0)</a:t>
            </a:r>
            <a:r>
              <a:rPr sz="1500" dirty="0">
                <a:latin typeface="Corbel"/>
                <a:cs typeface="Corbel"/>
              </a:rPr>
              <a:t>.</a:t>
            </a:r>
            <a:r>
              <a:rPr sz="1500" spc="-65" dirty="0">
                <a:latin typeface="Corbel"/>
                <a:cs typeface="Corbel"/>
              </a:rPr>
              <a:t> </a:t>
            </a:r>
            <a:r>
              <a:rPr sz="1500" spc="-5" dirty="0">
                <a:latin typeface="Corbel"/>
                <a:cs typeface="Corbel"/>
              </a:rPr>
              <a:t>O</a:t>
            </a:r>
            <a:r>
              <a:rPr sz="1500" spc="-10" dirty="0">
                <a:latin typeface="Corbel"/>
                <a:cs typeface="Corbel"/>
              </a:rPr>
              <a:t>v</a:t>
            </a:r>
            <a:r>
              <a:rPr sz="1500" spc="-15" dirty="0">
                <a:latin typeface="Corbel"/>
                <a:cs typeface="Corbel"/>
              </a:rPr>
              <a:t>e</a:t>
            </a:r>
            <a:r>
              <a:rPr sz="1500" spc="-10" dirty="0">
                <a:latin typeface="Corbel"/>
                <a:cs typeface="Corbel"/>
              </a:rPr>
              <a:t>rvi</a:t>
            </a:r>
            <a:r>
              <a:rPr sz="1500" spc="-15" dirty="0">
                <a:latin typeface="Corbel"/>
                <a:cs typeface="Corbel"/>
              </a:rPr>
              <a:t>ew</a:t>
            </a:r>
            <a:r>
              <a:rPr sz="1500" dirty="0">
                <a:latin typeface="Corbel"/>
                <a:cs typeface="Corbel"/>
              </a:rPr>
              <a:t> o</a:t>
            </a:r>
            <a:r>
              <a:rPr sz="1500" spc="-5" dirty="0">
                <a:latin typeface="Corbel"/>
                <a:cs typeface="Corbel"/>
              </a:rPr>
              <a:t>f</a:t>
            </a:r>
            <a:r>
              <a:rPr sz="1500" spc="-10" dirty="0">
                <a:latin typeface="Corbel"/>
                <a:cs typeface="Corbel"/>
              </a:rPr>
              <a:t> </a:t>
            </a:r>
            <a:r>
              <a:rPr sz="1500" spc="-15" dirty="0">
                <a:latin typeface="Corbel"/>
                <a:cs typeface="Corbel"/>
              </a:rPr>
              <a:t>a</a:t>
            </a:r>
            <a:r>
              <a:rPr sz="1500" spc="-10" dirty="0">
                <a:latin typeface="Corbel"/>
                <a:cs typeface="Corbel"/>
              </a:rPr>
              <a:t>ddic</a:t>
            </a:r>
            <a:r>
              <a:rPr sz="1500" spc="-5" dirty="0">
                <a:latin typeface="Corbel"/>
                <a:cs typeface="Corbel"/>
              </a:rPr>
              <a:t>t</a:t>
            </a:r>
            <a:r>
              <a:rPr sz="1500" dirty="0">
                <a:latin typeface="Corbel"/>
                <a:cs typeface="Corbel"/>
              </a:rPr>
              <a:t>ion </a:t>
            </a:r>
            <a:r>
              <a:rPr sz="1500" spc="-15" dirty="0">
                <a:latin typeface="Corbel"/>
                <a:cs typeface="Corbel"/>
              </a:rPr>
              <a:t>a</a:t>
            </a:r>
            <a:r>
              <a:rPr sz="1500" dirty="0">
                <a:latin typeface="Corbel"/>
                <a:cs typeface="Corbel"/>
              </a:rPr>
              <a:t>n</a:t>
            </a:r>
            <a:r>
              <a:rPr sz="1500" spc="-10" dirty="0">
                <a:latin typeface="Corbel"/>
                <a:cs typeface="Corbel"/>
              </a:rPr>
              <a:t>d</a:t>
            </a:r>
            <a:r>
              <a:rPr sz="1500" dirty="0">
                <a:latin typeface="Corbel"/>
                <a:cs typeface="Corbel"/>
              </a:rPr>
              <a:t> </a:t>
            </a:r>
            <a:r>
              <a:rPr sz="1500" spc="-5" dirty="0">
                <a:latin typeface="Corbel"/>
                <a:cs typeface="Corbel"/>
              </a:rPr>
              <a:t>t</a:t>
            </a:r>
            <a:r>
              <a:rPr sz="1500" spc="5" dirty="0">
                <a:latin typeface="Corbel"/>
                <a:cs typeface="Corbel"/>
              </a:rPr>
              <a:t>h</a:t>
            </a:r>
            <a:r>
              <a:rPr sz="1500" spc="-10" dirty="0">
                <a:latin typeface="Corbel"/>
                <a:cs typeface="Corbel"/>
              </a:rPr>
              <a:t>e</a:t>
            </a:r>
            <a:r>
              <a:rPr sz="1500" spc="5" dirty="0">
                <a:latin typeface="Corbel"/>
                <a:cs typeface="Corbel"/>
              </a:rPr>
              <a:t> </a:t>
            </a:r>
            <a:r>
              <a:rPr sz="1500" spc="-10" dirty="0">
                <a:latin typeface="Corbel"/>
                <a:cs typeface="Corbel"/>
              </a:rPr>
              <a:t>br</a:t>
            </a:r>
            <a:r>
              <a:rPr sz="1500" spc="-15" dirty="0">
                <a:latin typeface="Corbel"/>
                <a:cs typeface="Corbel"/>
              </a:rPr>
              <a:t>a</a:t>
            </a:r>
            <a:r>
              <a:rPr sz="1500" dirty="0">
                <a:latin typeface="Corbel"/>
                <a:cs typeface="Corbel"/>
              </a:rPr>
              <a:t>in.</a:t>
            </a:r>
            <a:r>
              <a:rPr sz="1500" spc="-5" dirty="0">
                <a:latin typeface="Corbel"/>
                <a:cs typeface="Corbel"/>
              </a:rPr>
              <a:t> I</a:t>
            </a:r>
            <a:r>
              <a:rPr sz="1500" dirty="0">
                <a:latin typeface="Corbel"/>
                <a:cs typeface="Corbel"/>
              </a:rPr>
              <a:t>n</a:t>
            </a:r>
            <a:r>
              <a:rPr sz="1500" spc="-85" dirty="0">
                <a:latin typeface="Corbel"/>
                <a:cs typeface="Corbel"/>
              </a:rPr>
              <a:t> </a:t>
            </a:r>
            <a:r>
              <a:rPr sz="1500" spc="-5" dirty="0">
                <a:latin typeface="Corbel"/>
                <a:cs typeface="Corbel"/>
              </a:rPr>
              <a:t>A</a:t>
            </a:r>
            <a:r>
              <a:rPr sz="1500" spc="-15" dirty="0">
                <a:latin typeface="Corbel"/>
                <a:cs typeface="Corbel"/>
              </a:rPr>
              <a:t>.L</a:t>
            </a:r>
            <a:r>
              <a:rPr sz="1500" dirty="0">
                <a:latin typeface="Corbel"/>
                <a:cs typeface="Corbel"/>
              </a:rPr>
              <a:t>.</a:t>
            </a:r>
            <a:r>
              <a:rPr sz="1500" spc="10" dirty="0">
                <a:latin typeface="Corbel"/>
                <a:cs typeface="Corbel"/>
              </a:rPr>
              <a:t> </a:t>
            </a:r>
            <a:r>
              <a:rPr sz="1500" spc="-5" dirty="0">
                <a:latin typeface="Corbel"/>
                <a:cs typeface="Corbel"/>
              </a:rPr>
              <a:t>B</a:t>
            </a:r>
            <a:r>
              <a:rPr sz="1500" spc="-15" dirty="0">
                <a:latin typeface="Corbel"/>
                <a:cs typeface="Corbel"/>
              </a:rPr>
              <a:t>eg</a:t>
            </a:r>
            <a:r>
              <a:rPr sz="1500" spc="-10" dirty="0">
                <a:latin typeface="Corbel"/>
                <a:cs typeface="Corbel"/>
              </a:rPr>
              <a:t>u</a:t>
            </a:r>
            <a:r>
              <a:rPr sz="1500" dirty="0">
                <a:latin typeface="Corbel"/>
                <a:cs typeface="Corbel"/>
              </a:rPr>
              <a:t>n &amp;</a:t>
            </a:r>
            <a:r>
              <a:rPr sz="1500" spc="-10" dirty="0">
                <a:latin typeface="Corbel"/>
                <a:cs typeface="Corbel"/>
              </a:rPr>
              <a:t> </a:t>
            </a:r>
            <a:r>
              <a:rPr sz="1500" spc="-15" dirty="0">
                <a:latin typeface="Corbel"/>
                <a:cs typeface="Corbel"/>
              </a:rPr>
              <a:t>M</a:t>
            </a:r>
            <a:r>
              <a:rPr sz="1500" dirty="0">
                <a:latin typeface="Corbel"/>
                <a:cs typeface="Corbel"/>
              </a:rPr>
              <a:t>.</a:t>
            </a:r>
            <a:r>
              <a:rPr sz="1500" spc="10" dirty="0">
                <a:latin typeface="Corbel"/>
                <a:cs typeface="Corbel"/>
              </a:rPr>
              <a:t> </a:t>
            </a:r>
            <a:r>
              <a:rPr sz="1500" spc="-15" dirty="0">
                <a:latin typeface="Corbel"/>
                <a:cs typeface="Corbel"/>
              </a:rPr>
              <a:t>M</a:t>
            </a:r>
            <a:r>
              <a:rPr sz="1500" dirty="0">
                <a:latin typeface="Corbel"/>
                <a:cs typeface="Corbel"/>
              </a:rPr>
              <a:t>. </a:t>
            </a:r>
            <a:r>
              <a:rPr sz="1500" spc="-10" dirty="0">
                <a:latin typeface="Corbel"/>
                <a:cs typeface="Corbel"/>
              </a:rPr>
              <a:t>Murr</a:t>
            </a:r>
            <a:r>
              <a:rPr sz="1500" spc="-15" dirty="0">
                <a:latin typeface="Corbel"/>
                <a:cs typeface="Corbel"/>
              </a:rPr>
              <a:t>a</a:t>
            </a:r>
            <a:r>
              <a:rPr sz="1500" spc="-50" dirty="0">
                <a:latin typeface="Corbel"/>
                <a:cs typeface="Corbel"/>
              </a:rPr>
              <a:t>y</a:t>
            </a:r>
            <a:r>
              <a:rPr sz="1500" spc="-5" dirty="0">
                <a:latin typeface="Corbel"/>
                <a:cs typeface="Corbel"/>
              </a:rPr>
              <a:t>,</a:t>
            </a:r>
            <a:r>
              <a:rPr sz="1500" dirty="0">
                <a:latin typeface="Corbel"/>
                <a:cs typeface="Corbel"/>
              </a:rPr>
              <a:t> </a:t>
            </a:r>
            <a:r>
              <a:rPr sz="1500" spc="-15" dirty="0">
                <a:latin typeface="Corbel"/>
                <a:cs typeface="Corbel"/>
              </a:rPr>
              <a:t>(</a:t>
            </a:r>
            <a:r>
              <a:rPr sz="1500" dirty="0">
                <a:latin typeface="Corbel"/>
                <a:cs typeface="Corbel"/>
              </a:rPr>
              <a:t>E</a:t>
            </a:r>
            <a:r>
              <a:rPr sz="1500" spc="-10" dirty="0">
                <a:latin typeface="Corbel"/>
                <a:cs typeface="Corbel"/>
              </a:rPr>
              <a:t>d</a:t>
            </a:r>
            <a:r>
              <a:rPr sz="1500" spc="-5" dirty="0">
                <a:latin typeface="Corbel"/>
                <a:cs typeface="Corbel"/>
              </a:rPr>
              <a:t>s</a:t>
            </a:r>
            <a:r>
              <a:rPr sz="1500" spc="-10" dirty="0">
                <a:latin typeface="Corbel"/>
                <a:cs typeface="Corbel"/>
              </a:rPr>
              <a:t>.</a:t>
            </a:r>
            <a:r>
              <a:rPr sz="1500" spc="-15" dirty="0">
                <a:latin typeface="Corbel"/>
                <a:cs typeface="Corbel"/>
              </a:rPr>
              <a:t>)</a:t>
            </a:r>
            <a:r>
              <a:rPr sz="1500" spc="-5" dirty="0">
                <a:latin typeface="Corbel"/>
                <a:cs typeface="Corbel"/>
              </a:rPr>
              <a:t>,</a:t>
            </a:r>
            <a:r>
              <a:rPr sz="1500" spc="10" dirty="0">
                <a:latin typeface="Corbel"/>
                <a:cs typeface="Corbel"/>
              </a:rPr>
              <a:t> </a:t>
            </a:r>
            <a:r>
              <a:rPr sz="1500" i="1" dirty="0">
                <a:latin typeface="Corbel"/>
                <a:cs typeface="Corbel"/>
              </a:rPr>
              <a:t>T</a:t>
            </a:r>
            <a:r>
              <a:rPr sz="1500" i="1" spc="-5" dirty="0">
                <a:latin typeface="Corbel"/>
                <a:cs typeface="Corbel"/>
              </a:rPr>
              <a:t>h</a:t>
            </a:r>
            <a:r>
              <a:rPr sz="1500" i="1" dirty="0">
                <a:latin typeface="Corbel"/>
                <a:cs typeface="Corbel"/>
              </a:rPr>
              <a:t>e</a:t>
            </a:r>
            <a:r>
              <a:rPr sz="1500" i="1" spc="10" dirty="0">
                <a:latin typeface="Corbel"/>
                <a:cs typeface="Corbel"/>
              </a:rPr>
              <a:t> </a:t>
            </a:r>
            <a:r>
              <a:rPr sz="1500" i="1" dirty="0">
                <a:latin typeface="Corbel"/>
                <a:cs typeface="Corbel"/>
              </a:rPr>
              <a:t>R</a:t>
            </a:r>
            <a:r>
              <a:rPr sz="1500" i="1" spc="-5" dirty="0">
                <a:latin typeface="Corbel"/>
                <a:cs typeface="Corbel"/>
              </a:rPr>
              <a:t>ou</a:t>
            </a:r>
            <a:r>
              <a:rPr sz="1500" i="1" dirty="0">
                <a:latin typeface="Corbel"/>
                <a:cs typeface="Corbel"/>
              </a:rPr>
              <a:t>t</a:t>
            </a:r>
            <a:r>
              <a:rPr sz="1500" i="1" spc="-5" dirty="0">
                <a:latin typeface="Corbel"/>
                <a:cs typeface="Corbel"/>
              </a:rPr>
              <a:t>l</a:t>
            </a:r>
            <a:r>
              <a:rPr sz="1500" i="1" dirty="0">
                <a:latin typeface="Corbel"/>
                <a:cs typeface="Corbel"/>
              </a:rPr>
              <a:t>e</a:t>
            </a:r>
            <a:r>
              <a:rPr sz="1500" i="1" spc="-15" dirty="0">
                <a:latin typeface="Corbel"/>
                <a:cs typeface="Corbel"/>
              </a:rPr>
              <a:t>d</a:t>
            </a:r>
            <a:r>
              <a:rPr sz="1500" i="1" spc="-5" dirty="0">
                <a:latin typeface="Corbel"/>
                <a:cs typeface="Corbel"/>
              </a:rPr>
              <a:t>g</a:t>
            </a:r>
            <a:r>
              <a:rPr sz="1500" i="1" dirty="0">
                <a:latin typeface="Corbel"/>
                <a:cs typeface="Corbel"/>
              </a:rPr>
              <a:t>e</a:t>
            </a:r>
            <a:r>
              <a:rPr sz="1500" i="1" spc="20" dirty="0">
                <a:latin typeface="Corbel"/>
                <a:cs typeface="Corbel"/>
              </a:rPr>
              <a:t> </a:t>
            </a:r>
            <a:r>
              <a:rPr sz="1500" i="1" spc="-5" dirty="0">
                <a:latin typeface="Corbel"/>
                <a:cs typeface="Corbel"/>
              </a:rPr>
              <a:t>ha</a:t>
            </a:r>
            <a:r>
              <a:rPr sz="1500" i="1" spc="-10" dirty="0">
                <a:latin typeface="Corbel"/>
                <a:cs typeface="Corbel"/>
              </a:rPr>
              <a:t>n</a:t>
            </a:r>
            <a:r>
              <a:rPr sz="1500" i="1" spc="-15" dirty="0">
                <a:latin typeface="Corbel"/>
                <a:cs typeface="Corbel"/>
              </a:rPr>
              <a:t>d</a:t>
            </a:r>
            <a:r>
              <a:rPr sz="1500" i="1" spc="-10" dirty="0">
                <a:latin typeface="Corbel"/>
                <a:cs typeface="Corbel"/>
              </a:rPr>
              <a:t>b</a:t>
            </a:r>
            <a:r>
              <a:rPr sz="1500" i="1" spc="-5" dirty="0">
                <a:latin typeface="Corbel"/>
                <a:cs typeface="Corbel"/>
              </a:rPr>
              <a:t>oo</a:t>
            </a:r>
            <a:r>
              <a:rPr sz="1500" i="1" dirty="0">
                <a:latin typeface="Corbel"/>
                <a:cs typeface="Corbel"/>
              </a:rPr>
              <a:t>k</a:t>
            </a:r>
            <a:r>
              <a:rPr sz="1500" i="1" spc="25" dirty="0">
                <a:latin typeface="Corbel"/>
                <a:cs typeface="Corbel"/>
              </a:rPr>
              <a:t> </a:t>
            </a:r>
            <a:r>
              <a:rPr sz="1500" i="1" spc="-5" dirty="0">
                <a:latin typeface="Corbel"/>
                <a:cs typeface="Corbel"/>
              </a:rPr>
              <a:t>o</a:t>
            </a:r>
            <a:r>
              <a:rPr sz="1500" i="1" dirty="0">
                <a:latin typeface="Corbel"/>
                <a:cs typeface="Corbel"/>
              </a:rPr>
              <a:t>f</a:t>
            </a:r>
            <a:r>
              <a:rPr sz="1500" i="1" spc="5" dirty="0">
                <a:latin typeface="Corbel"/>
                <a:cs typeface="Corbel"/>
              </a:rPr>
              <a:t> </a:t>
            </a:r>
            <a:r>
              <a:rPr sz="1500" i="1" dirty="0">
                <a:latin typeface="Corbel"/>
                <a:cs typeface="Corbel"/>
              </a:rPr>
              <a:t>s</a:t>
            </a:r>
            <a:r>
              <a:rPr sz="1500" i="1" spc="-15" dirty="0">
                <a:latin typeface="Corbel"/>
                <a:cs typeface="Corbel"/>
              </a:rPr>
              <a:t>o</a:t>
            </a:r>
            <a:r>
              <a:rPr sz="1500" i="1" spc="-10" dirty="0">
                <a:latin typeface="Corbel"/>
                <a:cs typeface="Corbel"/>
              </a:rPr>
              <a:t>c</a:t>
            </a:r>
            <a:r>
              <a:rPr sz="1500" i="1" dirty="0">
                <a:latin typeface="Corbel"/>
                <a:cs typeface="Corbel"/>
              </a:rPr>
              <a:t>i</a:t>
            </a:r>
            <a:r>
              <a:rPr sz="1500" i="1" spc="-5" dirty="0">
                <a:latin typeface="Corbel"/>
                <a:cs typeface="Corbel"/>
              </a:rPr>
              <a:t>al</a:t>
            </a:r>
            <a:r>
              <a:rPr sz="1500" i="1" spc="10" dirty="0">
                <a:latin typeface="Corbel"/>
                <a:cs typeface="Corbel"/>
              </a:rPr>
              <a:t> </a:t>
            </a:r>
            <a:r>
              <a:rPr sz="1500" i="1" spc="-5" dirty="0">
                <a:latin typeface="Corbel"/>
                <a:cs typeface="Corbel"/>
              </a:rPr>
              <a:t>wo</a:t>
            </a:r>
            <a:r>
              <a:rPr sz="1500" i="1" dirty="0">
                <a:latin typeface="Corbel"/>
                <a:cs typeface="Corbel"/>
              </a:rPr>
              <a:t>r</a:t>
            </a:r>
            <a:r>
              <a:rPr sz="1500" i="1" spc="-10" dirty="0">
                <a:latin typeface="Corbel"/>
                <a:cs typeface="Corbel"/>
              </a:rPr>
              <a:t>k </a:t>
            </a:r>
            <a:r>
              <a:rPr sz="1500" i="1" spc="-5" dirty="0">
                <a:latin typeface="Corbel"/>
                <a:cs typeface="Corbel"/>
              </a:rPr>
              <a:t>a</a:t>
            </a:r>
            <a:r>
              <a:rPr sz="1500" i="1" spc="-10" dirty="0">
                <a:latin typeface="Corbel"/>
                <a:cs typeface="Corbel"/>
              </a:rPr>
              <a:t>nd</a:t>
            </a:r>
            <a:r>
              <a:rPr sz="1500" i="1" spc="10" dirty="0">
                <a:latin typeface="Corbel"/>
                <a:cs typeface="Corbel"/>
              </a:rPr>
              <a:t> </a:t>
            </a:r>
            <a:r>
              <a:rPr sz="1500" i="1" spc="-5" dirty="0">
                <a:latin typeface="Corbel"/>
                <a:cs typeface="Corbel"/>
              </a:rPr>
              <a:t>a</a:t>
            </a:r>
            <a:r>
              <a:rPr sz="1500" i="1" spc="-15" dirty="0">
                <a:latin typeface="Corbel"/>
                <a:cs typeface="Corbel"/>
              </a:rPr>
              <a:t>dd</a:t>
            </a:r>
            <a:r>
              <a:rPr sz="1500" i="1" dirty="0">
                <a:latin typeface="Corbel"/>
                <a:cs typeface="Corbel"/>
              </a:rPr>
              <a:t>i</a:t>
            </a:r>
            <a:r>
              <a:rPr sz="1500" i="1" spc="-10" dirty="0">
                <a:latin typeface="Corbel"/>
                <a:cs typeface="Corbel"/>
              </a:rPr>
              <a:t>c</a:t>
            </a:r>
            <a:r>
              <a:rPr sz="1500" i="1" dirty="0">
                <a:latin typeface="Corbel"/>
                <a:cs typeface="Corbel"/>
              </a:rPr>
              <a:t>ti</a:t>
            </a:r>
            <a:r>
              <a:rPr sz="1500" i="1" spc="-5" dirty="0">
                <a:latin typeface="Corbel"/>
                <a:cs typeface="Corbel"/>
              </a:rPr>
              <a:t>v</a:t>
            </a:r>
            <a:r>
              <a:rPr sz="1500" i="1" dirty="0">
                <a:latin typeface="Corbel"/>
                <a:cs typeface="Corbel"/>
              </a:rPr>
              <a:t>e</a:t>
            </a:r>
            <a:r>
              <a:rPr sz="1500" i="1" spc="20" dirty="0">
                <a:latin typeface="Corbel"/>
                <a:cs typeface="Corbel"/>
              </a:rPr>
              <a:t> </a:t>
            </a:r>
            <a:r>
              <a:rPr sz="1500" i="1" spc="-10" dirty="0">
                <a:latin typeface="Corbel"/>
                <a:cs typeface="Corbel"/>
              </a:rPr>
              <a:t>b</a:t>
            </a:r>
            <a:r>
              <a:rPr sz="1500" i="1" dirty="0">
                <a:latin typeface="Corbel"/>
                <a:cs typeface="Corbel"/>
              </a:rPr>
              <a:t>e</a:t>
            </a:r>
            <a:r>
              <a:rPr sz="1500" i="1" spc="-5" dirty="0">
                <a:latin typeface="Corbel"/>
                <a:cs typeface="Corbel"/>
              </a:rPr>
              <a:t>hav</a:t>
            </a:r>
            <a:r>
              <a:rPr sz="1500" i="1" dirty="0">
                <a:latin typeface="Corbel"/>
                <a:cs typeface="Corbel"/>
              </a:rPr>
              <a:t>i</a:t>
            </a:r>
            <a:r>
              <a:rPr sz="1500" i="1" spc="-5" dirty="0">
                <a:latin typeface="Corbel"/>
                <a:cs typeface="Corbel"/>
              </a:rPr>
              <a:t>o</a:t>
            </a:r>
            <a:r>
              <a:rPr sz="1500" i="1" dirty="0">
                <a:latin typeface="Corbel"/>
                <a:cs typeface="Corbel"/>
              </a:rPr>
              <a:t>rs</a:t>
            </a:r>
            <a:r>
              <a:rPr sz="1500" i="1" spc="-5" dirty="0">
                <a:latin typeface="Corbel"/>
                <a:cs typeface="Corbel"/>
              </a:rPr>
              <a:t>,</a:t>
            </a:r>
            <a:r>
              <a:rPr sz="1500" i="1" spc="30" dirty="0">
                <a:latin typeface="Corbel"/>
                <a:cs typeface="Corbel"/>
              </a:rPr>
              <a:t> </a:t>
            </a:r>
            <a:r>
              <a:rPr sz="1500" spc="-15" dirty="0">
                <a:latin typeface="Corbel"/>
                <a:cs typeface="Corbel"/>
              </a:rPr>
              <a:t>(pp</a:t>
            </a:r>
            <a:r>
              <a:rPr sz="1500" spc="-5" dirty="0">
                <a:latin typeface="Corbel"/>
                <a:cs typeface="Corbel"/>
              </a:rPr>
              <a:t>.</a:t>
            </a:r>
            <a:r>
              <a:rPr sz="1500" spc="20" dirty="0">
                <a:latin typeface="Corbel"/>
                <a:cs typeface="Corbel"/>
              </a:rPr>
              <a:t> </a:t>
            </a:r>
            <a:r>
              <a:rPr sz="1500" spc="-10" dirty="0">
                <a:latin typeface="Corbel"/>
                <a:cs typeface="Corbel"/>
              </a:rPr>
              <a:t>5</a:t>
            </a:r>
            <a:r>
              <a:rPr sz="1500" spc="-15" dirty="0">
                <a:latin typeface="Corbel"/>
                <a:cs typeface="Corbel"/>
              </a:rPr>
              <a:t>8</a:t>
            </a:r>
            <a:r>
              <a:rPr sz="1500" dirty="0">
                <a:latin typeface="Corbel"/>
                <a:cs typeface="Corbel"/>
              </a:rPr>
              <a:t>-</a:t>
            </a:r>
            <a:r>
              <a:rPr sz="1500" spc="-20" dirty="0">
                <a:latin typeface="Corbel"/>
                <a:cs typeface="Corbel"/>
              </a:rPr>
              <a:t>77)</a:t>
            </a:r>
            <a:r>
              <a:rPr sz="1500" spc="-5" dirty="0">
                <a:latin typeface="Corbel"/>
                <a:cs typeface="Corbel"/>
              </a:rPr>
              <a:t>.</a:t>
            </a:r>
            <a:r>
              <a:rPr sz="1500" spc="20" dirty="0">
                <a:latin typeface="Corbel"/>
                <a:cs typeface="Corbel"/>
              </a:rPr>
              <a:t> </a:t>
            </a:r>
            <a:r>
              <a:rPr sz="1500" spc="-5" dirty="0">
                <a:latin typeface="Corbel"/>
                <a:cs typeface="Corbel"/>
              </a:rPr>
              <a:t>N</a:t>
            </a:r>
            <a:r>
              <a:rPr sz="1500" spc="-90" dirty="0">
                <a:latin typeface="Corbel"/>
                <a:cs typeface="Corbel"/>
              </a:rPr>
              <a:t>Y</a:t>
            </a:r>
            <a:r>
              <a:rPr sz="1500" dirty="0">
                <a:latin typeface="Corbel"/>
                <a:cs typeface="Corbel"/>
              </a:rPr>
              <a:t>: </a:t>
            </a:r>
            <a:r>
              <a:rPr sz="1500" spc="-35" dirty="0">
                <a:latin typeface="Corbel"/>
                <a:cs typeface="Corbel"/>
              </a:rPr>
              <a:t>R</a:t>
            </a:r>
            <a:r>
              <a:rPr sz="1500" dirty="0">
                <a:latin typeface="Corbel"/>
                <a:cs typeface="Corbel"/>
              </a:rPr>
              <a:t>o</a:t>
            </a:r>
            <a:r>
              <a:rPr sz="1500" spc="-10" dirty="0">
                <a:latin typeface="Corbel"/>
                <a:cs typeface="Corbel"/>
              </a:rPr>
              <a:t>u</a:t>
            </a:r>
            <a:r>
              <a:rPr sz="1500" spc="-5" dirty="0">
                <a:latin typeface="Corbel"/>
                <a:cs typeface="Corbel"/>
              </a:rPr>
              <a:t>t</a:t>
            </a:r>
            <a:r>
              <a:rPr sz="1500" dirty="0">
                <a:latin typeface="Corbel"/>
                <a:cs typeface="Corbel"/>
              </a:rPr>
              <a:t>l</a:t>
            </a:r>
            <a:r>
              <a:rPr sz="1500" spc="-15" dirty="0">
                <a:latin typeface="Corbel"/>
                <a:cs typeface="Corbel"/>
              </a:rPr>
              <a:t>e</a:t>
            </a:r>
            <a:r>
              <a:rPr sz="1500" spc="-10" dirty="0">
                <a:latin typeface="Corbel"/>
                <a:cs typeface="Corbel"/>
              </a:rPr>
              <a:t>d</a:t>
            </a:r>
            <a:r>
              <a:rPr sz="1500" spc="-15" dirty="0">
                <a:latin typeface="Corbel"/>
                <a:cs typeface="Corbel"/>
              </a:rPr>
              <a:t>ge</a:t>
            </a:r>
            <a:r>
              <a:rPr sz="1500" dirty="0">
                <a:latin typeface="Corbel"/>
                <a:cs typeface="Corbel"/>
              </a:rPr>
              <a:t>.</a:t>
            </a:r>
            <a:endParaRPr sz="1500">
              <a:latin typeface="Corbel"/>
              <a:cs typeface="Corbel"/>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72</a:t>
            </a:fld>
            <a:endParaRPr spc="1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6" name="object 6"/>
          <p:cNvSpPr txBox="1"/>
          <p:nvPr/>
        </p:nvSpPr>
        <p:spPr>
          <a:xfrm>
            <a:off x="7183593"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7"/>
              </a:rPr>
              <a:t>www.cswe.</a:t>
            </a:r>
            <a:r>
              <a:rPr sz="800" spc="10" dirty="0">
                <a:solidFill>
                  <a:srgbClr val="1A4A5D"/>
                </a:solidFill>
                <a:latin typeface="Corbel"/>
                <a:cs typeface="Corbel"/>
                <a:hlinkClick r:id="rId7"/>
              </a:rPr>
              <a:t>o</a:t>
            </a:r>
            <a:r>
              <a:rPr sz="800" spc="5" dirty="0">
                <a:solidFill>
                  <a:srgbClr val="1A4A5D"/>
                </a:solidFill>
                <a:latin typeface="Corbel"/>
                <a:cs typeface="Corbel"/>
                <a:hlinkClick r:id="rId7"/>
              </a:rPr>
              <a:t>rg</a:t>
            </a:r>
            <a:endParaRPr sz="800">
              <a:latin typeface="Corbel"/>
              <a:cs typeface="Corbel"/>
            </a:endParaRP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6262" rIns="0" bIns="0" rtlCol="0">
            <a:spAutoFit/>
          </a:bodyPr>
          <a:lstStyle/>
          <a:p>
            <a:pPr marL="461009">
              <a:lnSpc>
                <a:spcPct val="100000"/>
              </a:lnSpc>
            </a:pPr>
            <a:r>
              <a:rPr dirty="0"/>
              <a:t>C</a:t>
            </a:r>
            <a:r>
              <a:rPr spc="-10" dirty="0"/>
              <a:t>r</a:t>
            </a:r>
            <a:r>
              <a:rPr spc="-25" dirty="0"/>
              <a:t>e</a:t>
            </a:r>
            <a:r>
              <a:rPr spc="-15" dirty="0"/>
              <a:t>di</a:t>
            </a:r>
            <a:r>
              <a:rPr spc="-20" dirty="0"/>
              <a:t>t</a:t>
            </a:r>
            <a:r>
              <a:rPr dirty="0"/>
              <a:t>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73</a:t>
            </a:fld>
            <a:endParaRPr spc="10"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7" name="object 7"/>
          <p:cNvSpPr txBox="1"/>
          <p:nvPr/>
        </p:nvSpPr>
        <p:spPr>
          <a:xfrm>
            <a:off x="7183593"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
        <p:nvSpPr>
          <p:cNvPr id="3" name="object 3"/>
          <p:cNvSpPr txBox="1"/>
          <p:nvPr/>
        </p:nvSpPr>
        <p:spPr>
          <a:xfrm>
            <a:off x="1136260" y="1629719"/>
            <a:ext cx="6977380" cy="2599055"/>
          </a:xfrm>
          <a:prstGeom prst="rect">
            <a:avLst/>
          </a:prstGeom>
        </p:spPr>
        <p:txBody>
          <a:bodyPr vert="horz" wrap="square" lIns="0" tIns="0" rIns="0" bIns="0" rtlCol="0">
            <a:spAutoFit/>
          </a:bodyPr>
          <a:lstStyle/>
          <a:p>
            <a:pPr marL="12700" marR="5080">
              <a:lnSpc>
                <a:spcPts val="2160"/>
              </a:lnSpc>
            </a:pPr>
            <a:r>
              <a:rPr sz="2000" dirty="0">
                <a:latin typeface="Corbel"/>
                <a:cs typeface="Corbel"/>
              </a:rPr>
              <a:t>Unl</a:t>
            </a:r>
            <a:r>
              <a:rPr sz="2000" spc="-5" dirty="0">
                <a:latin typeface="Corbel"/>
                <a:cs typeface="Corbel"/>
              </a:rPr>
              <a:t>e</a:t>
            </a:r>
            <a:r>
              <a:rPr sz="2000" spc="5" dirty="0">
                <a:latin typeface="Corbel"/>
                <a:cs typeface="Corbel"/>
              </a:rPr>
              <a:t>s</a:t>
            </a:r>
            <a:r>
              <a:rPr sz="2000" dirty="0">
                <a:latin typeface="Corbel"/>
                <a:cs typeface="Corbel"/>
              </a:rPr>
              <a:t>s</a:t>
            </a:r>
            <a:r>
              <a:rPr sz="2000" spc="-15" dirty="0">
                <a:latin typeface="Corbel"/>
                <a:cs typeface="Corbel"/>
              </a:rPr>
              <a:t> </a:t>
            </a:r>
            <a:r>
              <a:rPr sz="2000" spc="-5" dirty="0">
                <a:latin typeface="Corbel"/>
                <a:cs typeface="Corbel"/>
              </a:rPr>
              <a:t>ot</a:t>
            </a:r>
            <a:r>
              <a:rPr sz="2000" dirty="0">
                <a:latin typeface="Corbel"/>
                <a:cs typeface="Corbel"/>
              </a:rPr>
              <a:t>h</a:t>
            </a:r>
            <a:r>
              <a:rPr sz="2000" spc="-5" dirty="0">
                <a:latin typeface="Corbel"/>
                <a:cs typeface="Corbel"/>
              </a:rPr>
              <a:t>e</a:t>
            </a:r>
            <a:r>
              <a:rPr sz="2000" dirty="0">
                <a:latin typeface="Corbel"/>
                <a:cs typeface="Corbel"/>
              </a:rPr>
              <a:t>rwi</a:t>
            </a:r>
            <a:r>
              <a:rPr sz="2000" spc="5" dirty="0">
                <a:latin typeface="Corbel"/>
                <a:cs typeface="Corbel"/>
              </a:rPr>
              <a:t>s</a:t>
            </a:r>
            <a:r>
              <a:rPr sz="2000" dirty="0">
                <a:latin typeface="Corbel"/>
                <a:cs typeface="Corbel"/>
              </a:rPr>
              <a:t>e</a:t>
            </a:r>
            <a:r>
              <a:rPr sz="2000" spc="-20" dirty="0">
                <a:latin typeface="Corbel"/>
                <a:cs typeface="Corbel"/>
              </a:rPr>
              <a:t> </a:t>
            </a:r>
            <a:r>
              <a:rPr sz="2000" spc="-5" dirty="0">
                <a:latin typeface="Corbel"/>
                <a:cs typeface="Corbel"/>
              </a:rPr>
              <a:t>note</a:t>
            </a:r>
            <a:r>
              <a:rPr sz="2000" spc="-10" dirty="0">
                <a:latin typeface="Corbel"/>
                <a:cs typeface="Corbel"/>
              </a:rPr>
              <a:t>d</a:t>
            </a:r>
            <a:r>
              <a:rPr sz="2000" dirty="0">
                <a:latin typeface="Corbel"/>
                <a:cs typeface="Corbel"/>
              </a:rPr>
              <a:t>,</a:t>
            </a:r>
            <a:r>
              <a:rPr sz="2000" spc="5" dirty="0">
                <a:latin typeface="Corbel"/>
                <a:cs typeface="Corbel"/>
              </a:rPr>
              <a:t> </a:t>
            </a:r>
            <a:r>
              <a:rPr sz="2000" dirty="0">
                <a:latin typeface="Corbel"/>
                <a:cs typeface="Corbel"/>
              </a:rPr>
              <a:t>i</a:t>
            </a:r>
            <a:r>
              <a:rPr sz="2000" spc="-5" dirty="0">
                <a:latin typeface="Corbel"/>
                <a:cs typeface="Corbel"/>
              </a:rPr>
              <a:t>m</a:t>
            </a:r>
            <a:r>
              <a:rPr sz="2000" dirty="0">
                <a:latin typeface="Corbel"/>
                <a:cs typeface="Corbel"/>
              </a:rPr>
              <a:t>ag</a:t>
            </a:r>
            <a:r>
              <a:rPr sz="2000" spc="-5" dirty="0">
                <a:latin typeface="Corbel"/>
                <a:cs typeface="Corbel"/>
              </a:rPr>
              <a:t>e</a:t>
            </a:r>
            <a:r>
              <a:rPr sz="2000" dirty="0">
                <a:latin typeface="Corbel"/>
                <a:cs typeface="Corbel"/>
              </a:rPr>
              <a:t>s</a:t>
            </a:r>
            <a:r>
              <a:rPr sz="2000" spc="-15" dirty="0">
                <a:latin typeface="Corbel"/>
                <a:cs typeface="Corbel"/>
              </a:rPr>
              <a:t> </a:t>
            </a:r>
            <a:r>
              <a:rPr sz="2000" dirty="0">
                <a:latin typeface="Corbel"/>
                <a:cs typeface="Corbel"/>
              </a:rPr>
              <a:t>w</a:t>
            </a:r>
            <a:r>
              <a:rPr sz="2000" spc="-5" dirty="0">
                <a:latin typeface="Corbel"/>
                <a:cs typeface="Corbel"/>
              </a:rPr>
              <a:t>e</a:t>
            </a:r>
            <a:r>
              <a:rPr sz="2000" dirty="0">
                <a:latin typeface="Corbel"/>
                <a:cs typeface="Corbel"/>
              </a:rPr>
              <a:t>re</a:t>
            </a:r>
            <a:r>
              <a:rPr sz="2000" spc="5" dirty="0">
                <a:latin typeface="Corbel"/>
                <a:cs typeface="Corbel"/>
              </a:rPr>
              <a:t> </a:t>
            </a:r>
            <a:r>
              <a:rPr sz="2000" spc="-5" dirty="0">
                <a:latin typeface="Corbel"/>
                <a:cs typeface="Corbel"/>
              </a:rPr>
              <a:t>c</a:t>
            </a:r>
            <a:r>
              <a:rPr sz="2000" dirty="0">
                <a:latin typeface="Corbel"/>
                <a:cs typeface="Corbel"/>
              </a:rPr>
              <a:t>r</a:t>
            </a:r>
            <a:r>
              <a:rPr sz="2000" spc="-5" dirty="0">
                <a:latin typeface="Corbel"/>
                <a:cs typeface="Corbel"/>
              </a:rPr>
              <a:t>e</a:t>
            </a:r>
            <a:r>
              <a:rPr sz="2000" dirty="0">
                <a:latin typeface="Corbel"/>
                <a:cs typeface="Corbel"/>
              </a:rPr>
              <a:t>a</a:t>
            </a:r>
            <a:r>
              <a:rPr sz="2000" spc="-5" dirty="0">
                <a:latin typeface="Corbel"/>
                <a:cs typeface="Corbel"/>
              </a:rPr>
              <a:t>te</a:t>
            </a:r>
            <a:r>
              <a:rPr sz="2000" dirty="0">
                <a:latin typeface="Corbel"/>
                <a:cs typeface="Corbel"/>
              </a:rPr>
              <a:t>d </a:t>
            </a:r>
            <a:r>
              <a:rPr sz="2000" spc="-10" dirty="0">
                <a:latin typeface="Corbel"/>
                <a:cs typeface="Corbel"/>
              </a:rPr>
              <a:t>b</a:t>
            </a:r>
            <a:r>
              <a:rPr sz="2000" dirty="0">
                <a:latin typeface="Corbel"/>
                <a:cs typeface="Corbel"/>
              </a:rPr>
              <a:t>y</a:t>
            </a:r>
            <a:r>
              <a:rPr sz="2000" spc="-80" dirty="0">
                <a:latin typeface="Corbel"/>
                <a:cs typeface="Corbel"/>
              </a:rPr>
              <a:t> </a:t>
            </a:r>
            <a:r>
              <a:rPr sz="2000" spc="-5" dirty="0">
                <a:latin typeface="Corbel"/>
                <a:cs typeface="Corbel"/>
              </a:rPr>
              <a:t>A</a:t>
            </a:r>
            <a:r>
              <a:rPr sz="2000" spc="-10" dirty="0">
                <a:latin typeface="Corbel"/>
                <a:cs typeface="Corbel"/>
              </a:rPr>
              <a:t>ud</a:t>
            </a:r>
            <a:r>
              <a:rPr sz="2000" dirty="0">
                <a:latin typeface="Corbel"/>
                <a:cs typeface="Corbel"/>
              </a:rPr>
              <a:t>r</a:t>
            </a:r>
            <a:r>
              <a:rPr sz="2000" spc="-15" dirty="0">
                <a:latin typeface="Corbel"/>
                <a:cs typeface="Corbel"/>
              </a:rPr>
              <a:t>e</a:t>
            </a:r>
            <a:r>
              <a:rPr sz="2000" dirty="0">
                <a:latin typeface="Corbel"/>
                <a:cs typeface="Corbel"/>
              </a:rPr>
              <a:t>y</a:t>
            </a:r>
            <a:r>
              <a:rPr sz="2000" spc="30" dirty="0">
                <a:latin typeface="Corbel"/>
                <a:cs typeface="Corbel"/>
              </a:rPr>
              <a:t> </a:t>
            </a:r>
            <a:r>
              <a:rPr sz="2000" spc="-5" dirty="0">
                <a:latin typeface="Corbel"/>
                <a:cs typeface="Corbel"/>
              </a:rPr>
              <a:t>Be</a:t>
            </a:r>
            <a:r>
              <a:rPr sz="2000" dirty="0">
                <a:latin typeface="Corbel"/>
                <a:cs typeface="Corbel"/>
              </a:rPr>
              <a:t>g</a:t>
            </a:r>
            <a:r>
              <a:rPr sz="2000" spc="-10" dirty="0">
                <a:latin typeface="Corbel"/>
                <a:cs typeface="Corbel"/>
              </a:rPr>
              <a:t>u</a:t>
            </a:r>
            <a:r>
              <a:rPr sz="2000" dirty="0">
                <a:latin typeface="Corbel"/>
                <a:cs typeface="Corbel"/>
              </a:rPr>
              <a:t>n</a:t>
            </a:r>
            <a:r>
              <a:rPr sz="2000" spc="-5" dirty="0">
                <a:latin typeface="Corbel"/>
                <a:cs typeface="Corbel"/>
              </a:rPr>
              <a:t> for t</a:t>
            </a:r>
            <a:r>
              <a:rPr sz="2000" dirty="0">
                <a:latin typeface="Corbel"/>
                <a:cs typeface="Corbel"/>
              </a:rPr>
              <a:t>his</a:t>
            </a:r>
            <a:r>
              <a:rPr sz="2000" spc="-15" dirty="0">
                <a:latin typeface="Corbel"/>
                <a:cs typeface="Corbel"/>
              </a:rPr>
              <a:t> </a:t>
            </a:r>
            <a:r>
              <a:rPr sz="2000" dirty="0">
                <a:latin typeface="Corbel"/>
                <a:cs typeface="Corbel"/>
              </a:rPr>
              <a:t>pr</a:t>
            </a:r>
            <a:r>
              <a:rPr sz="2000" spc="-5" dirty="0">
                <a:latin typeface="Corbel"/>
                <a:cs typeface="Corbel"/>
              </a:rPr>
              <a:t>e</a:t>
            </a:r>
            <a:r>
              <a:rPr sz="2000" spc="5" dirty="0">
                <a:latin typeface="Corbel"/>
                <a:cs typeface="Corbel"/>
              </a:rPr>
              <a:t>s</a:t>
            </a:r>
            <a:r>
              <a:rPr sz="2000" spc="-5" dirty="0">
                <a:latin typeface="Corbel"/>
                <a:cs typeface="Corbel"/>
              </a:rPr>
              <a:t>ent</a:t>
            </a:r>
            <a:r>
              <a:rPr sz="2000" dirty="0">
                <a:latin typeface="Corbel"/>
                <a:cs typeface="Corbel"/>
              </a:rPr>
              <a:t>a</a:t>
            </a:r>
            <a:r>
              <a:rPr sz="2000" spc="-5" dirty="0">
                <a:latin typeface="Corbel"/>
                <a:cs typeface="Corbel"/>
              </a:rPr>
              <a:t>t</a:t>
            </a:r>
            <a:r>
              <a:rPr sz="2000" dirty="0">
                <a:latin typeface="Corbel"/>
                <a:cs typeface="Corbel"/>
              </a:rPr>
              <a:t>i</a:t>
            </a:r>
            <a:r>
              <a:rPr sz="2000" spc="-5" dirty="0">
                <a:latin typeface="Corbel"/>
                <a:cs typeface="Corbel"/>
              </a:rPr>
              <a:t>o</a:t>
            </a:r>
            <a:r>
              <a:rPr sz="2000" dirty="0">
                <a:latin typeface="Corbel"/>
                <a:cs typeface="Corbel"/>
              </a:rPr>
              <a:t>n</a:t>
            </a:r>
            <a:r>
              <a:rPr sz="2000" spc="-20" dirty="0">
                <a:latin typeface="Corbel"/>
                <a:cs typeface="Corbel"/>
              </a:rPr>
              <a:t> </a:t>
            </a:r>
            <a:r>
              <a:rPr sz="2000" spc="-5" dirty="0">
                <a:latin typeface="Corbel"/>
                <a:cs typeface="Corbel"/>
              </a:rPr>
              <a:t>o</a:t>
            </a:r>
            <a:r>
              <a:rPr sz="2000" dirty="0">
                <a:latin typeface="Corbel"/>
                <a:cs typeface="Corbel"/>
              </a:rPr>
              <a:t>r</a:t>
            </a:r>
            <a:r>
              <a:rPr sz="2000" spc="-5" dirty="0">
                <a:latin typeface="Corbel"/>
                <a:cs typeface="Corbel"/>
              </a:rPr>
              <a:t> </a:t>
            </a:r>
            <a:r>
              <a:rPr sz="2000" dirty="0">
                <a:latin typeface="Corbel"/>
                <a:cs typeface="Corbel"/>
              </a:rPr>
              <a:t>r</a:t>
            </a:r>
            <a:r>
              <a:rPr sz="2000" spc="-5" dirty="0">
                <a:latin typeface="Corbel"/>
                <a:cs typeface="Corbel"/>
              </a:rPr>
              <a:t>etr</a:t>
            </a:r>
            <a:r>
              <a:rPr sz="2000" dirty="0">
                <a:latin typeface="Corbel"/>
                <a:cs typeface="Corbel"/>
              </a:rPr>
              <a:t>i</a:t>
            </a:r>
            <a:r>
              <a:rPr sz="2000" spc="-15" dirty="0">
                <a:latin typeface="Corbel"/>
                <a:cs typeface="Corbel"/>
              </a:rPr>
              <a:t>e</a:t>
            </a:r>
            <a:r>
              <a:rPr sz="2000" spc="-5" dirty="0">
                <a:latin typeface="Corbel"/>
                <a:cs typeface="Corbel"/>
              </a:rPr>
              <a:t>ve</a:t>
            </a:r>
            <a:r>
              <a:rPr sz="2000" dirty="0">
                <a:latin typeface="Corbel"/>
                <a:cs typeface="Corbel"/>
              </a:rPr>
              <a:t>d </a:t>
            </a:r>
            <a:r>
              <a:rPr sz="2000" spc="20" dirty="0">
                <a:latin typeface="Corbel"/>
                <a:cs typeface="Corbel"/>
              </a:rPr>
              <a:t> </a:t>
            </a:r>
            <a:r>
              <a:rPr sz="2000" spc="-5" dirty="0">
                <a:latin typeface="Corbel"/>
                <a:cs typeface="Corbel"/>
              </a:rPr>
              <a:t>(</a:t>
            </a:r>
            <a:r>
              <a:rPr sz="2000" dirty="0">
                <a:latin typeface="Corbel"/>
                <a:cs typeface="Corbel"/>
              </a:rPr>
              <a:t>a</a:t>
            </a:r>
            <a:r>
              <a:rPr sz="2000" spc="-5" dirty="0">
                <a:latin typeface="Corbel"/>
                <a:cs typeface="Corbel"/>
              </a:rPr>
              <a:t>n</a:t>
            </a:r>
            <a:r>
              <a:rPr sz="2000" dirty="0">
                <a:latin typeface="Corbel"/>
                <a:cs typeface="Corbel"/>
              </a:rPr>
              <a:t>d</a:t>
            </a:r>
            <a:r>
              <a:rPr sz="2000" spc="-10" dirty="0">
                <a:latin typeface="Corbel"/>
                <a:cs typeface="Corbel"/>
              </a:rPr>
              <a:t> </a:t>
            </a:r>
            <a:r>
              <a:rPr sz="2000" dirty="0">
                <a:latin typeface="Corbel"/>
                <a:cs typeface="Corbel"/>
              </a:rPr>
              <a:t>p</a:t>
            </a:r>
            <a:r>
              <a:rPr sz="2000" spc="-5" dirty="0">
                <a:latin typeface="Corbel"/>
                <a:cs typeface="Corbel"/>
              </a:rPr>
              <a:t>o</a:t>
            </a:r>
            <a:r>
              <a:rPr sz="2000" spc="5" dirty="0">
                <a:latin typeface="Corbel"/>
                <a:cs typeface="Corbel"/>
              </a:rPr>
              <a:t>ss</a:t>
            </a:r>
            <a:r>
              <a:rPr sz="2000" dirty="0">
                <a:latin typeface="Corbel"/>
                <a:cs typeface="Corbel"/>
              </a:rPr>
              <a:t>i</a:t>
            </a:r>
            <a:r>
              <a:rPr sz="2000" spc="-10" dirty="0">
                <a:latin typeface="Corbel"/>
                <a:cs typeface="Corbel"/>
              </a:rPr>
              <a:t>b</a:t>
            </a:r>
            <a:r>
              <a:rPr sz="2000" dirty="0">
                <a:latin typeface="Corbel"/>
                <a:cs typeface="Corbel"/>
              </a:rPr>
              <a:t>ly</a:t>
            </a:r>
            <a:r>
              <a:rPr sz="2000" spc="-30" dirty="0">
                <a:latin typeface="Corbel"/>
                <a:cs typeface="Corbel"/>
              </a:rPr>
              <a:t> </a:t>
            </a:r>
            <a:r>
              <a:rPr sz="2000" spc="-5" dirty="0">
                <a:latin typeface="Corbel"/>
                <a:cs typeface="Corbel"/>
              </a:rPr>
              <a:t>e</a:t>
            </a:r>
            <a:r>
              <a:rPr sz="2000" spc="-10" dirty="0">
                <a:latin typeface="Corbel"/>
                <a:cs typeface="Corbel"/>
              </a:rPr>
              <a:t>d</a:t>
            </a:r>
            <a:r>
              <a:rPr sz="2000" dirty="0">
                <a:latin typeface="Corbel"/>
                <a:cs typeface="Corbel"/>
              </a:rPr>
              <a:t>i</a:t>
            </a:r>
            <a:r>
              <a:rPr sz="2000" spc="-5" dirty="0">
                <a:latin typeface="Corbel"/>
                <a:cs typeface="Corbel"/>
              </a:rPr>
              <a:t>te</a:t>
            </a:r>
            <a:r>
              <a:rPr sz="2000" spc="-10" dirty="0">
                <a:latin typeface="Corbel"/>
                <a:cs typeface="Corbel"/>
              </a:rPr>
              <a:t>d</a:t>
            </a:r>
            <a:r>
              <a:rPr sz="2000" dirty="0">
                <a:latin typeface="Corbel"/>
                <a:cs typeface="Corbel"/>
              </a:rPr>
              <a:t>)</a:t>
            </a:r>
            <a:r>
              <a:rPr sz="2000" spc="15" dirty="0">
                <a:latin typeface="Corbel"/>
                <a:cs typeface="Corbel"/>
              </a:rPr>
              <a:t> </a:t>
            </a:r>
            <a:r>
              <a:rPr sz="2000" spc="-5" dirty="0">
                <a:latin typeface="Corbel"/>
                <a:cs typeface="Corbel"/>
              </a:rPr>
              <a:t>f</a:t>
            </a:r>
            <a:r>
              <a:rPr sz="2000" dirty="0">
                <a:latin typeface="Corbel"/>
                <a:cs typeface="Corbel"/>
              </a:rPr>
              <a:t>rom</a:t>
            </a:r>
            <a:r>
              <a:rPr sz="2000" spc="-70" dirty="0">
                <a:latin typeface="Corbel"/>
                <a:cs typeface="Corbel"/>
              </a:rPr>
              <a:t> </a:t>
            </a:r>
            <a:r>
              <a:rPr sz="2000" spc="-10" dirty="0">
                <a:latin typeface="Corbel"/>
                <a:cs typeface="Corbel"/>
              </a:rPr>
              <a:t>C</a:t>
            </a:r>
            <a:r>
              <a:rPr sz="2000" dirty="0">
                <a:latin typeface="Corbel"/>
                <a:cs typeface="Corbel"/>
              </a:rPr>
              <a:t>r</a:t>
            </a:r>
            <a:r>
              <a:rPr sz="2000" spc="-5" dirty="0">
                <a:latin typeface="Corbel"/>
                <a:cs typeface="Corbel"/>
              </a:rPr>
              <a:t>e</a:t>
            </a:r>
            <a:r>
              <a:rPr sz="2000" dirty="0">
                <a:latin typeface="Corbel"/>
                <a:cs typeface="Corbel"/>
              </a:rPr>
              <a:t>a</a:t>
            </a:r>
            <a:r>
              <a:rPr sz="2000" spc="-5" dirty="0">
                <a:latin typeface="Corbel"/>
                <a:cs typeface="Corbel"/>
              </a:rPr>
              <a:t>t</a:t>
            </a:r>
            <a:r>
              <a:rPr sz="2000" dirty="0">
                <a:latin typeface="Corbel"/>
                <a:cs typeface="Corbel"/>
              </a:rPr>
              <a:t>i</a:t>
            </a:r>
            <a:r>
              <a:rPr sz="2000" spc="-5" dirty="0">
                <a:latin typeface="Corbel"/>
                <a:cs typeface="Corbel"/>
              </a:rPr>
              <a:t>v</a:t>
            </a:r>
            <a:r>
              <a:rPr sz="2000" dirty="0">
                <a:latin typeface="Corbel"/>
                <a:cs typeface="Corbel"/>
              </a:rPr>
              <a:t>e </a:t>
            </a:r>
            <a:r>
              <a:rPr sz="2000" spc="-10" dirty="0">
                <a:latin typeface="Corbel"/>
                <a:cs typeface="Corbel"/>
              </a:rPr>
              <a:t>C</a:t>
            </a:r>
            <a:r>
              <a:rPr sz="2000" spc="-5" dirty="0">
                <a:latin typeface="Corbel"/>
                <a:cs typeface="Corbel"/>
              </a:rPr>
              <a:t>ommon</a:t>
            </a:r>
            <a:r>
              <a:rPr sz="2000" dirty="0">
                <a:latin typeface="Corbel"/>
                <a:cs typeface="Corbel"/>
              </a:rPr>
              <a:t>s li</a:t>
            </a:r>
            <a:r>
              <a:rPr sz="2000" spc="-5" dirty="0">
                <a:latin typeface="Corbel"/>
                <a:cs typeface="Corbel"/>
              </a:rPr>
              <a:t>cen</a:t>
            </a:r>
            <a:r>
              <a:rPr sz="2000" spc="5" dirty="0">
                <a:latin typeface="Corbel"/>
                <a:cs typeface="Corbel"/>
              </a:rPr>
              <a:t>s</a:t>
            </a:r>
            <a:r>
              <a:rPr sz="2000" dirty="0">
                <a:latin typeface="Corbel"/>
                <a:cs typeface="Corbel"/>
              </a:rPr>
              <a:t>e</a:t>
            </a:r>
            <a:r>
              <a:rPr sz="2000" spc="-20" dirty="0">
                <a:latin typeface="Corbel"/>
                <a:cs typeface="Corbel"/>
              </a:rPr>
              <a:t> </a:t>
            </a:r>
            <a:r>
              <a:rPr sz="2000" spc="-5" dirty="0">
                <a:latin typeface="Corbel"/>
                <a:cs typeface="Corbel"/>
              </a:rPr>
              <a:t>o</a:t>
            </a:r>
            <a:r>
              <a:rPr sz="2000" dirty="0">
                <a:latin typeface="Corbel"/>
                <a:cs typeface="Corbel"/>
              </a:rPr>
              <a:t>n</a:t>
            </a:r>
            <a:r>
              <a:rPr sz="2000" spc="-20" dirty="0">
                <a:latin typeface="Corbel"/>
                <a:cs typeface="Corbel"/>
              </a:rPr>
              <a:t> </a:t>
            </a:r>
            <a:r>
              <a:rPr sz="2000" spc="-5" dirty="0">
                <a:latin typeface="Corbel"/>
                <a:cs typeface="Corbel"/>
              </a:rPr>
              <a:t>P</a:t>
            </a:r>
            <a:r>
              <a:rPr sz="2000" dirty="0">
                <a:latin typeface="Corbel"/>
                <a:cs typeface="Corbel"/>
              </a:rPr>
              <a:t>i</a:t>
            </a:r>
            <a:r>
              <a:rPr sz="2000" spc="-5" dirty="0">
                <a:latin typeface="Corbel"/>
                <a:cs typeface="Corbel"/>
              </a:rPr>
              <a:t>x</a:t>
            </a:r>
            <a:r>
              <a:rPr sz="2000" dirty="0">
                <a:latin typeface="Corbel"/>
                <a:cs typeface="Corbel"/>
              </a:rPr>
              <a:t>a</a:t>
            </a:r>
            <a:r>
              <a:rPr sz="2000" spc="-10" dirty="0">
                <a:latin typeface="Corbel"/>
                <a:cs typeface="Corbel"/>
              </a:rPr>
              <a:t>b</a:t>
            </a:r>
            <a:r>
              <a:rPr sz="2000" dirty="0">
                <a:latin typeface="Corbel"/>
                <a:cs typeface="Corbel"/>
              </a:rPr>
              <a:t>a</a:t>
            </a:r>
            <a:r>
              <a:rPr sz="2000" spc="-100" dirty="0">
                <a:latin typeface="Corbel"/>
                <a:cs typeface="Corbel"/>
              </a:rPr>
              <a:t>y</a:t>
            </a:r>
            <a:r>
              <a:rPr sz="2000" spc="-5" dirty="0">
                <a:latin typeface="Corbel"/>
                <a:cs typeface="Corbel"/>
              </a:rPr>
              <a:t>.com</a:t>
            </a:r>
            <a:r>
              <a:rPr sz="2000" dirty="0">
                <a:latin typeface="Corbel"/>
                <a:cs typeface="Corbel"/>
              </a:rPr>
              <a:t>.</a:t>
            </a:r>
            <a:endParaRPr sz="2000">
              <a:latin typeface="Corbel"/>
              <a:cs typeface="Corbel"/>
            </a:endParaRPr>
          </a:p>
          <a:p>
            <a:pPr>
              <a:lnSpc>
                <a:spcPct val="100000"/>
              </a:lnSpc>
            </a:pPr>
            <a:endParaRPr sz="2000">
              <a:latin typeface="Times New Roman"/>
              <a:cs typeface="Times New Roman"/>
            </a:endParaRPr>
          </a:p>
          <a:p>
            <a:pPr marL="169545" indent="-156845">
              <a:lnSpc>
                <a:spcPct val="100000"/>
              </a:lnSpc>
              <a:spcBef>
                <a:spcPts val="1180"/>
              </a:spcBef>
              <a:buFont typeface="Wingdings"/>
              <a:buChar char=""/>
              <a:tabLst>
                <a:tab pos="170180" algn="l"/>
              </a:tabLst>
            </a:pPr>
            <a:r>
              <a:rPr sz="2000" spc="5" dirty="0">
                <a:latin typeface="Corbel"/>
                <a:cs typeface="Corbel"/>
              </a:rPr>
              <a:t>G</a:t>
            </a:r>
            <a:r>
              <a:rPr sz="2000" dirty="0">
                <a:latin typeface="Corbel"/>
                <a:cs typeface="Corbel"/>
              </a:rPr>
              <a:t>ri</a:t>
            </a:r>
            <a:r>
              <a:rPr sz="2000" spc="-5" dirty="0">
                <a:latin typeface="Corbel"/>
                <a:cs typeface="Corbel"/>
              </a:rPr>
              <a:t>zz</a:t>
            </a:r>
            <a:r>
              <a:rPr sz="2000" dirty="0">
                <a:latin typeface="Corbel"/>
                <a:cs typeface="Corbel"/>
              </a:rPr>
              <a:t>ly</a:t>
            </a:r>
            <a:r>
              <a:rPr sz="2000" spc="-20" dirty="0">
                <a:latin typeface="Corbel"/>
                <a:cs typeface="Corbel"/>
              </a:rPr>
              <a:t> </a:t>
            </a:r>
            <a:r>
              <a:rPr sz="2000" spc="-10" dirty="0">
                <a:latin typeface="Corbel"/>
                <a:cs typeface="Corbel"/>
              </a:rPr>
              <a:t>b</a:t>
            </a:r>
            <a:r>
              <a:rPr sz="2000" spc="-5" dirty="0">
                <a:latin typeface="Corbel"/>
                <a:cs typeface="Corbel"/>
              </a:rPr>
              <a:t>e</a:t>
            </a:r>
            <a:r>
              <a:rPr sz="2000" dirty="0">
                <a:latin typeface="Corbel"/>
                <a:cs typeface="Corbel"/>
              </a:rPr>
              <a:t>ar</a:t>
            </a:r>
            <a:r>
              <a:rPr sz="2000" spc="5" dirty="0">
                <a:latin typeface="Corbel"/>
                <a:cs typeface="Corbel"/>
              </a:rPr>
              <a:t> </a:t>
            </a:r>
            <a:r>
              <a:rPr sz="2000" dirty="0">
                <a:latin typeface="Corbel"/>
                <a:cs typeface="Corbel"/>
              </a:rPr>
              <a:t>i</a:t>
            </a:r>
            <a:r>
              <a:rPr sz="2000" spc="-5" dirty="0">
                <a:latin typeface="Corbel"/>
                <a:cs typeface="Corbel"/>
              </a:rPr>
              <a:t>m</a:t>
            </a:r>
            <a:r>
              <a:rPr sz="2000" dirty="0">
                <a:latin typeface="Corbel"/>
                <a:cs typeface="Corbel"/>
              </a:rPr>
              <a:t>age</a:t>
            </a:r>
            <a:r>
              <a:rPr sz="2000" spc="-10" dirty="0">
                <a:latin typeface="Corbel"/>
                <a:cs typeface="Corbel"/>
              </a:rPr>
              <a:t> </a:t>
            </a:r>
            <a:r>
              <a:rPr sz="2000" dirty="0">
                <a:latin typeface="Corbel"/>
                <a:cs typeface="Corbel"/>
              </a:rPr>
              <a:t>©</a:t>
            </a:r>
            <a:r>
              <a:rPr sz="2000" spc="-95" dirty="0">
                <a:latin typeface="Corbel"/>
                <a:cs typeface="Corbel"/>
              </a:rPr>
              <a:t> </a:t>
            </a:r>
            <a:r>
              <a:rPr sz="2000" spc="-5" dirty="0">
                <a:latin typeface="Corbel"/>
                <a:cs typeface="Corbel"/>
              </a:rPr>
              <a:t>A</a:t>
            </a:r>
            <a:r>
              <a:rPr sz="2000" spc="-10" dirty="0">
                <a:latin typeface="Corbel"/>
                <a:cs typeface="Corbel"/>
              </a:rPr>
              <a:t>ud</a:t>
            </a:r>
            <a:r>
              <a:rPr sz="2000" dirty="0">
                <a:latin typeface="Corbel"/>
                <a:cs typeface="Corbel"/>
              </a:rPr>
              <a:t>r</a:t>
            </a:r>
            <a:r>
              <a:rPr sz="2000" spc="-15" dirty="0">
                <a:latin typeface="Corbel"/>
                <a:cs typeface="Corbel"/>
              </a:rPr>
              <a:t>e</a:t>
            </a:r>
            <a:r>
              <a:rPr sz="2000" dirty="0">
                <a:latin typeface="Corbel"/>
                <a:cs typeface="Corbel"/>
              </a:rPr>
              <a:t>y</a:t>
            </a:r>
            <a:r>
              <a:rPr sz="2000" spc="30" dirty="0">
                <a:latin typeface="Corbel"/>
                <a:cs typeface="Corbel"/>
              </a:rPr>
              <a:t> </a:t>
            </a:r>
            <a:r>
              <a:rPr sz="2000" spc="-5" dirty="0">
                <a:latin typeface="Corbel"/>
                <a:cs typeface="Corbel"/>
              </a:rPr>
              <a:t>Be</a:t>
            </a:r>
            <a:r>
              <a:rPr sz="2000" dirty="0">
                <a:latin typeface="Corbel"/>
                <a:cs typeface="Corbel"/>
              </a:rPr>
              <a:t>g</a:t>
            </a:r>
            <a:r>
              <a:rPr sz="2000" spc="-10" dirty="0">
                <a:latin typeface="Corbel"/>
                <a:cs typeface="Corbel"/>
              </a:rPr>
              <a:t>u</a:t>
            </a:r>
            <a:r>
              <a:rPr sz="2000" dirty="0">
                <a:latin typeface="Corbel"/>
                <a:cs typeface="Corbel"/>
              </a:rPr>
              <a:t>n</a:t>
            </a:r>
            <a:endParaRPr sz="2000">
              <a:latin typeface="Corbel"/>
              <a:cs typeface="Corbel"/>
            </a:endParaRPr>
          </a:p>
          <a:p>
            <a:pPr marL="169545" marR="586105" indent="-156845">
              <a:lnSpc>
                <a:spcPts val="2160"/>
              </a:lnSpc>
              <a:spcBef>
                <a:spcPts val="835"/>
              </a:spcBef>
              <a:buFont typeface="Wingdings"/>
              <a:buChar char=""/>
              <a:tabLst>
                <a:tab pos="170180" algn="l"/>
              </a:tabLst>
            </a:pPr>
            <a:r>
              <a:rPr sz="2000" dirty="0">
                <a:latin typeface="Corbel"/>
                <a:cs typeface="Corbel"/>
              </a:rPr>
              <a:t>The</a:t>
            </a:r>
            <a:r>
              <a:rPr sz="2000" spc="-10" dirty="0">
                <a:latin typeface="Corbel"/>
                <a:cs typeface="Corbel"/>
              </a:rPr>
              <a:t> </a:t>
            </a:r>
            <a:r>
              <a:rPr sz="2000" dirty="0">
                <a:latin typeface="Corbel"/>
                <a:cs typeface="Corbel"/>
              </a:rPr>
              <a:t>i</a:t>
            </a:r>
            <a:r>
              <a:rPr sz="2000" spc="-5" dirty="0">
                <a:latin typeface="Corbel"/>
                <a:cs typeface="Corbel"/>
              </a:rPr>
              <a:t>nk</a:t>
            </a:r>
            <a:r>
              <a:rPr sz="2000" spc="-10" dirty="0">
                <a:latin typeface="Corbel"/>
                <a:cs typeface="Corbel"/>
              </a:rPr>
              <a:t>b</a:t>
            </a:r>
            <a:r>
              <a:rPr sz="2000" dirty="0">
                <a:latin typeface="Corbel"/>
                <a:cs typeface="Corbel"/>
              </a:rPr>
              <a:t>l</a:t>
            </a:r>
            <a:r>
              <a:rPr sz="2000" spc="-5" dirty="0">
                <a:latin typeface="Corbel"/>
                <a:cs typeface="Corbel"/>
              </a:rPr>
              <a:t>o</a:t>
            </a:r>
            <a:r>
              <a:rPr sz="2000" dirty="0">
                <a:latin typeface="Corbel"/>
                <a:cs typeface="Corbel"/>
              </a:rPr>
              <a:t>t</a:t>
            </a:r>
            <a:r>
              <a:rPr sz="2000" spc="-5" dirty="0">
                <a:latin typeface="Corbel"/>
                <a:cs typeface="Corbel"/>
              </a:rPr>
              <a:t> </a:t>
            </a:r>
            <a:r>
              <a:rPr sz="2000" dirty="0">
                <a:latin typeface="Corbel"/>
                <a:cs typeface="Corbel"/>
              </a:rPr>
              <a:t>i</a:t>
            </a:r>
            <a:r>
              <a:rPr sz="2000" spc="-5" dirty="0">
                <a:latin typeface="Corbel"/>
                <a:cs typeface="Corbel"/>
              </a:rPr>
              <a:t>m</a:t>
            </a:r>
            <a:r>
              <a:rPr sz="2000" dirty="0">
                <a:latin typeface="Corbel"/>
                <a:cs typeface="Corbel"/>
              </a:rPr>
              <a:t>age</a:t>
            </a:r>
            <a:r>
              <a:rPr sz="2000" spc="-20" dirty="0">
                <a:latin typeface="Corbel"/>
                <a:cs typeface="Corbel"/>
              </a:rPr>
              <a:t> </a:t>
            </a:r>
            <a:r>
              <a:rPr sz="2000" dirty="0">
                <a:latin typeface="Corbel"/>
                <a:cs typeface="Corbel"/>
              </a:rPr>
              <a:t>r</a:t>
            </a:r>
            <a:r>
              <a:rPr sz="2000" spc="-5" dirty="0">
                <a:latin typeface="Corbel"/>
                <a:cs typeface="Corbel"/>
              </a:rPr>
              <a:t>etr</a:t>
            </a:r>
            <a:r>
              <a:rPr sz="2000" dirty="0">
                <a:latin typeface="Corbel"/>
                <a:cs typeface="Corbel"/>
              </a:rPr>
              <a:t>i</a:t>
            </a:r>
            <a:r>
              <a:rPr sz="2000" spc="-15" dirty="0">
                <a:latin typeface="Corbel"/>
                <a:cs typeface="Corbel"/>
              </a:rPr>
              <a:t>e</a:t>
            </a:r>
            <a:r>
              <a:rPr sz="2000" spc="-5" dirty="0">
                <a:latin typeface="Corbel"/>
                <a:cs typeface="Corbel"/>
              </a:rPr>
              <a:t>ve</a:t>
            </a:r>
            <a:r>
              <a:rPr sz="2000" dirty="0">
                <a:latin typeface="Corbel"/>
                <a:cs typeface="Corbel"/>
              </a:rPr>
              <a:t>d</a:t>
            </a:r>
            <a:r>
              <a:rPr sz="2000" spc="25" dirty="0">
                <a:latin typeface="Corbel"/>
                <a:cs typeface="Corbel"/>
              </a:rPr>
              <a:t> </a:t>
            </a:r>
            <a:r>
              <a:rPr sz="2000" spc="-5" dirty="0">
                <a:latin typeface="Corbel"/>
                <a:cs typeface="Corbel"/>
              </a:rPr>
              <a:t>f</a:t>
            </a:r>
            <a:r>
              <a:rPr sz="2000" dirty="0">
                <a:latin typeface="Corbel"/>
                <a:cs typeface="Corbel"/>
              </a:rPr>
              <a:t>rom</a:t>
            </a:r>
            <a:r>
              <a:rPr sz="2000" spc="-10" dirty="0">
                <a:latin typeface="Corbel"/>
                <a:cs typeface="Corbel"/>
              </a:rPr>
              <a:t> </a:t>
            </a:r>
            <a:r>
              <a:rPr sz="2000" dirty="0">
                <a:latin typeface="Corbel"/>
                <a:cs typeface="Corbel"/>
              </a:rPr>
              <a:t>1</a:t>
            </a:r>
            <a:r>
              <a:rPr sz="2000" spc="-65" dirty="0">
                <a:latin typeface="Corbel"/>
                <a:cs typeface="Corbel"/>
              </a:rPr>
              <a:t>2</a:t>
            </a:r>
            <a:r>
              <a:rPr sz="2000" dirty="0">
                <a:latin typeface="Corbel"/>
                <a:cs typeface="Corbel"/>
              </a:rPr>
              <a:t>3RF</a:t>
            </a:r>
            <a:r>
              <a:rPr sz="2000" spc="15" dirty="0">
                <a:latin typeface="Corbel"/>
                <a:cs typeface="Corbel"/>
              </a:rPr>
              <a:t> </a:t>
            </a:r>
            <a:r>
              <a:rPr sz="2000" dirty="0">
                <a:latin typeface="Corbel"/>
                <a:cs typeface="Corbel"/>
              </a:rPr>
              <a:t>is</a:t>
            </a:r>
            <a:r>
              <a:rPr sz="2000" spc="-15" dirty="0">
                <a:latin typeface="Corbel"/>
                <a:cs typeface="Corbel"/>
              </a:rPr>
              <a:t> </a:t>
            </a:r>
            <a:r>
              <a:rPr sz="2000" spc="-5" dirty="0">
                <a:latin typeface="Corbel"/>
                <a:cs typeface="Corbel"/>
              </a:rPr>
              <a:t>co</a:t>
            </a:r>
            <a:r>
              <a:rPr sz="2000" dirty="0">
                <a:latin typeface="Corbel"/>
                <a:cs typeface="Corbel"/>
              </a:rPr>
              <a:t>p</a:t>
            </a:r>
            <a:r>
              <a:rPr sz="2000" spc="-5" dirty="0">
                <a:latin typeface="Corbel"/>
                <a:cs typeface="Corbel"/>
              </a:rPr>
              <a:t>yr</a:t>
            </a:r>
            <a:r>
              <a:rPr sz="2000" dirty="0">
                <a:latin typeface="Corbel"/>
                <a:cs typeface="Corbel"/>
              </a:rPr>
              <a:t>igh</a:t>
            </a:r>
            <a:r>
              <a:rPr sz="2000" spc="-5" dirty="0">
                <a:latin typeface="Corbel"/>
                <a:cs typeface="Corbel"/>
              </a:rPr>
              <a:t>te</a:t>
            </a:r>
            <a:r>
              <a:rPr sz="2000" dirty="0">
                <a:latin typeface="Corbel"/>
                <a:cs typeface="Corbel"/>
              </a:rPr>
              <a:t>d</a:t>
            </a:r>
            <a:r>
              <a:rPr sz="2000" spc="-10" dirty="0">
                <a:latin typeface="Corbel"/>
                <a:cs typeface="Corbel"/>
              </a:rPr>
              <a:t> </a:t>
            </a:r>
            <a:r>
              <a:rPr sz="2000" spc="-5" dirty="0">
                <a:latin typeface="Corbel"/>
                <a:cs typeface="Corbel"/>
              </a:rPr>
              <a:t>t</a:t>
            </a:r>
            <a:r>
              <a:rPr sz="2000" dirty="0">
                <a:latin typeface="Corbel"/>
                <a:cs typeface="Corbel"/>
              </a:rPr>
              <a:t>o</a:t>
            </a:r>
            <a:r>
              <a:rPr sz="2000" spc="-5" dirty="0">
                <a:latin typeface="Corbel"/>
                <a:cs typeface="Corbel"/>
              </a:rPr>
              <a:t> </a:t>
            </a:r>
            <a:r>
              <a:rPr sz="2000" dirty="0">
                <a:latin typeface="Corbel"/>
                <a:cs typeface="Corbel"/>
              </a:rPr>
              <a:t>© </a:t>
            </a:r>
            <a:r>
              <a:rPr sz="2000" spc="-5" dirty="0">
                <a:latin typeface="Corbel"/>
                <a:cs typeface="Corbel"/>
              </a:rPr>
              <a:t>A</a:t>
            </a:r>
            <a:r>
              <a:rPr sz="2000" dirty="0">
                <a:latin typeface="Corbel"/>
                <a:cs typeface="Corbel"/>
              </a:rPr>
              <a:t>л</a:t>
            </a:r>
            <a:r>
              <a:rPr sz="2000" spc="-5" dirty="0">
                <a:latin typeface="Corbel"/>
                <a:cs typeface="Corbel"/>
              </a:rPr>
              <a:t>e</a:t>
            </a:r>
            <a:r>
              <a:rPr sz="2000" dirty="0">
                <a:latin typeface="Corbel"/>
                <a:cs typeface="Corbel"/>
              </a:rPr>
              <a:t>нa</a:t>
            </a:r>
            <a:r>
              <a:rPr sz="2000" spc="-15" dirty="0">
                <a:latin typeface="Corbel"/>
                <a:cs typeface="Corbel"/>
              </a:rPr>
              <a:t> </a:t>
            </a:r>
            <a:r>
              <a:rPr sz="2000" spc="-5" dirty="0">
                <a:latin typeface="Corbel"/>
                <a:cs typeface="Corbel"/>
              </a:rPr>
              <a:t>M</a:t>
            </a:r>
            <a:r>
              <a:rPr sz="2000" dirty="0">
                <a:latin typeface="Corbel"/>
                <a:cs typeface="Corbel"/>
              </a:rPr>
              <a:t>ap</a:t>
            </a:r>
            <a:r>
              <a:rPr sz="2000" spc="-5" dirty="0">
                <a:latin typeface="Corbel"/>
                <a:cs typeface="Corbel"/>
              </a:rPr>
              <a:t>yce</a:t>
            </a:r>
            <a:r>
              <a:rPr sz="2000" dirty="0">
                <a:latin typeface="Corbel"/>
                <a:cs typeface="Corbel"/>
              </a:rPr>
              <a:t>вa</a:t>
            </a:r>
            <a:endParaRPr sz="2000">
              <a:latin typeface="Corbel"/>
              <a:cs typeface="Corbel"/>
            </a:endParaRPr>
          </a:p>
          <a:p>
            <a:pPr marL="169545" indent="-156845">
              <a:lnSpc>
                <a:spcPct val="100000"/>
              </a:lnSpc>
              <a:spcBef>
                <a:spcPts val="565"/>
              </a:spcBef>
              <a:buFont typeface="Wingdings"/>
              <a:buChar char=""/>
              <a:tabLst>
                <a:tab pos="170180" algn="l"/>
              </a:tabLst>
            </a:pPr>
            <a:r>
              <a:rPr sz="2000" spc="-5" dirty="0">
                <a:latin typeface="Corbel"/>
                <a:cs typeface="Corbel"/>
              </a:rPr>
              <a:t>Or</a:t>
            </a:r>
            <a:r>
              <a:rPr sz="2000" dirty="0">
                <a:latin typeface="Corbel"/>
                <a:cs typeface="Corbel"/>
              </a:rPr>
              <a:t>ali</a:t>
            </a:r>
            <a:r>
              <a:rPr sz="2000" spc="-5" dirty="0">
                <a:latin typeface="Corbel"/>
                <a:cs typeface="Corbel"/>
              </a:rPr>
              <a:t>t</a:t>
            </a:r>
            <a:r>
              <a:rPr sz="2000" dirty="0">
                <a:latin typeface="Corbel"/>
                <a:cs typeface="Corbel"/>
              </a:rPr>
              <a:t>y</a:t>
            </a:r>
            <a:r>
              <a:rPr sz="2000" spc="-20" dirty="0">
                <a:latin typeface="Corbel"/>
                <a:cs typeface="Corbel"/>
              </a:rPr>
              <a:t> </a:t>
            </a:r>
            <a:r>
              <a:rPr sz="2000" dirty="0">
                <a:latin typeface="Corbel"/>
                <a:cs typeface="Corbel"/>
              </a:rPr>
              <a:t>i</a:t>
            </a:r>
            <a:r>
              <a:rPr sz="2000" spc="-5" dirty="0">
                <a:latin typeface="Corbel"/>
                <a:cs typeface="Corbel"/>
              </a:rPr>
              <a:t>m</a:t>
            </a:r>
            <a:r>
              <a:rPr sz="2000" dirty="0">
                <a:latin typeface="Corbel"/>
                <a:cs typeface="Corbel"/>
              </a:rPr>
              <a:t>age</a:t>
            </a:r>
            <a:r>
              <a:rPr sz="2000" spc="-5" dirty="0">
                <a:latin typeface="Corbel"/>
                <a:cs typeface="Corbel"/>
              </a:rPr>
              <a:t> e</a:t>
            </a:r>
            <a:r>
              <a:rPr sz="2000" spc="-10" dirty="0">
                <a:latin typeface="Corbel"/>
                <a:cs typeface="Corbel"/>
              </a:rPr>
              <a:t>d</a:t>
            </a:r>
            <a:r>
              <a:rPr sz="2000" dirty="0">
                <a:latin typeface="Corbel"/>
                <a:cs typeface="Corbel"/>
              </a:rPr>
              <a:t>i</a:t>
            </a:r>
            <a:r>
              <a:rPr sz="2000" spc="-5" dirty="0">
                <a:latin typeface="Corbel"/>
                <a:cs typeface="Corbel"/>
              </a:rPr>
              <a:t>te</a:t>
            </a:r>
            <a:r>
              <a:rPr sz="2000" dirty="0">
                <a:latin typeface="Corbel"/>
                <a:cs typeface="Corbel"/>
              </a:rPr>
              <a:t>d</a:t>
            </a:r>
            <a:r>
              <a:rPr sz="2000" spc="10" dirty="0">
                <a:latin typeface="Corbel"/>
                <a:cs typeface="Corbel"/>
              </a:rPr>
              <a:t> </a:t>
            </a:r>
            <a:r>
              <a:rPr sz="2000" spc="-5" dirty="0">
                <a:latin typeface="Corbel"/>
                <a:cs typeface="Corbel"/>
              </a:rPr>
              <a:t>f</a:t>
            </a:r>
            <a:r>
              <a:rPr sz="2000" dirty="0">
                <a:latin typeface="Corbel"/>
                <a:cs typeface="Corbel"/>
              </a:rPr>
              <a:t>rom i</a:t>
            </a:r>
            <a:r>
              <a:rPr sz="2000" spc="-5" dirty="0">
                <a:latin typeface="Corbel"/>
                <a:cs typeface="Corbel"/>
              </a:rPr>
              <a:t>m</a:t>
            </a:r>
            <a:r>
              <a:rPr sz="2000" dirty="0">
                <a:latin typeface="Corbel"/>
                <a:cs typeface="Corbel"/>
              </a:rPr>
              <a:t>age</a:t>
            </a:r>
            <a:r>
              <a:rPr sz="2000" spc="-20" dirty="0">
                <a:latin typeface="Corbel"/>
                <a:cs typeface="Corbel"/>
              </a:rPr>
              <a:t> </a:t>
            </a:r>
            <a:r>
              <a:rPr sz="2000" spc="-10" dirty="0">
                <a:latin typeface="Corbel"/>
                <a:cs typeface="Corbel"/>
              </a:rPr>
              <a:t>b</a:t>
            </a:r>
            <a:r>
              <a:rPr sz="2000" dirty="0">
                <a:latin typeface="Corbel"/>
                <a:cs typeface="Corbel"/>
              </a:rPr>
              <a:t>y</a:t>
            </a:r>
            <a:r>
              <a:rPr sz="2000" spc="10" dirty="0">
                <a:latin typeface="Corbel"/>
                <a:cs typeface="Corbel"/>
              </a:rPr>
              <a:t> </a:t>
            </a:r>
            <a:r>
              <a:rPr sz="2000" spc="10" dirty="0">
                <a:latin typeface="MS Gothic"/>
                <a:cs typeface="MS Gothic"/>
              </a:rPr>
              <a:t>愚木</a:t>
            </a:r>
            <a:r>
              <a:rPr sz="2000" dirty="0">
                <a:latin typeface="MS Gothic"/>
                <a:cs typeface="MS Gothic"/>
              </a:rPr>
              <a:t>混株</a:t>
            </a:r>
            <a:r>
              <a:rPr sz="2000" spc="-715" dirty="0">
                <a:latin typeface="MS Gothic"/>
                <a:cs typeface="MS Gothic"/>
              </a:rPr>
              <a:t> </a:t>
            </a:r>
            <a:r>
              <a:rPr sz="2000" spc="-10" dirty="0">
                <a:latin typeface="Corbel"/>
                <a:cs typeface="Corbel"/>
              </a:rPr>
              <a:t>Cdd</a:t>
            </a:r>
            <a:r>
              <a:rPr sz="2000" spc="-40" dirty="0">
                <a:latin typeface="Corbel"/>
                <a:cs typeface="Corbel"/>
              </a:rPr>
              <a:t>2</a:t>
            </a:r>
            <a:r>
              <a:rPr sz="2000" dirty="0">
                <a:latin typeface="Corbel"/>
                <a:cs typeface="Corbel"/>
              </a:rPr>
              <a:t>0</a:t>
            </a:r>
            <a:r>
              <a:rPr sz="2000" spc="10" dirty="0">
                <a:latin typeface="Corbel"/>
                <a:cs typeface="Corbel"/>
              </a:rPr>
              <a:t> </a:t>
            </a:r>
            <a:r>
              <a:rPr sz="2000" spc="-5" dirty="0">
                <a:latin typeface="Corbel"/>
                <a:cs typeface="Corbel"/>
              </a:rPr>
              <a:t>o</a:t>
            </a:r>
            <a:r>
              <a:rPr sz="2000" dirty="0">
                <a:latin typeface="Corbel"/>
                <a:cs typeface="Corbel"/>
              </a:rPr>
              <a:t>n</a:t>
            </a:r>
            <a:r>
              <a:rPr sz="2000" spc="-20" dirty="0">
                <a:latin typeface="Corbel"/>
                <a:cs typeface="Corbel"/>
              </a:rPr>
              <a:t> </a:t>
            </a:r>
            <a:r>
              <a:rPr sz="2000" spc="-5" dirty="0">
                <a:latin typeface="Corbel"/>
                <a:cs typeface="Corbel"/>
              </a:rPr>
              <a:t>P</a:t>
            </a:r>
            <a:r>
              <a:rPr sz="2000" dirty="0">
                <a:latin typeface="Corbel"/>
                <a:cs typeface="Corbel"/>
              </a:rPr>
              <a:t>ixa</a:t>
            </a:r>
            <a:r>
              <a:rPr sz="2000" spc="-10" dirty="0">
                <a:latin typeface="Corbel"/>
                <a:cs typeface="Corbel"/>
              </a:rPr>
              <a:t>b</a:t>
            </a:r>
            <a:r>
              <a:rPr sz="2000" dirty="0">
                <a:latin typeface="Corbel"/>
                <a:cs typeface="Corbel"/>
              </a:rPr>
              <a:t>ay</a:t>
            </a:r>
            <a:endParaRPr sz="2000">
              <a:latin typeface="Corbel"/>
              <a:cs typeface="Corbel"/>
            </a:endParaRP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95384"/>
            <a:ext cx="1862327" cy="166724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362956" y="2595384"/>
            <a:ext cx="3747515" cy="166724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862327" y="1050036"/>
            <a:ext cx="3500754" cy="5317490"/>
          </a:xfrm>
          <a:custGeom>
            <a:avLst/>
            <a:gdLst/>
            <a:ahLst/>
            <a:cxnLst/>
            <a:rect l="l" t="t" r="r" b="b"/>
            <a:pathLst>
              <a:path w="3500754" h="5317490">
                <a:moveTo>
                  <a:pt x="0" y="0"/>
                </a:moveTo>
                <a:lnTo>
                  <a:pt x="3500628" y="0"/>
                </a:lnTo>
                <a:lnTo>
                  <a:pt x="3500628" y="5317236"/>
                </a:lnTo>
                <a:lnTo>
                  <a:pt x="0" y="5317236"/>
                </a:lnTo>
                <a:lnTo>
                  <a:pt x="0" y="0"/>
                </a:lnTo>
                <a:close/>
              </a:path>
            </a:pathLst>
          </a:custGeom>
          <a:solidFill>
            <a:srgbClr val="276F8B"/>
          </a:solidFill>
        </p:spPr>
        <p:txBody>
          <a:bodyPr wrap="square" lIns="0" tIns="0" rIns="0" bIns="0" rtlCol="0"/>
          <a:lstStyle/>
          <a:p>
            <a:endParaRPr/>
          </a:p>
        </p:txBody>
      </p:sp>
      <p:sp>
        <p:nvSpPr>
          <p:cNvPr id="5" name="object 5"/>
          <p:cNvSpPr/>
          <p:nvPr/>
        </p:nvSpPr>
        <p:spPr>
          <a:xfrm>
            <a:off x="2275332" y="1554480"/>
            <a:ext cx="2676131" cy="1528559"/>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549071" y="4531664"/>
            <a:ext cx="2122170" cy="482600"/>
          </a:xfrm>
          <a:prstGeom prst="rect">
            <a:avLst/>
          </a:prstGeom>
        </p:spPr>
        <p:txBody>
          <a:bodyPr vert="horz" wrap="square" lIns="0" tIns="0" rIns="0" bIns="0" rtlCol="0">
            <a:spAutoFit/>
          </a:bodyPr>
          <a:lstStyle/>
          <a:p>
            <a:pPr marL="12700">
              <a:lnSpc>
                <a:spcPct val="100000"/>
              </a:lnSpc>
            </a:pPr>
            <a:r>
              <a:rPr sz="3600" spc="5" dirty="0">
                <a:solidFill>
                  <a:srgbClr val="FFFFFF"/>
                </a:solidFill>
                <a:latin typeface="Corbel"/>
                <a:cs typeface="Corbel"/>
              </a:rPr>
              <a:t>T</a:t>
            </a:r>
            <a:r>
              <a:rPr sz="3600" dirty="0">
                <a:solidFill>
                  <a:srgbClr val="FFFFFF"/>
                </a:solidFill>
                <a:latin typeface="Corbel"/>
                <a:cs typeface="Corbel"/>
              </a:rPr>
              <a:t>h</a:t>
            </a:r>
            <a:r>
              <a:rPr sz="3600" spc="-20" dirty="0">
                <a:solidFill>
                  <a:srgbClr val="FFFFFF"/>
                </a:solidFill>
                <a:latin typeface="Corbel"/>
                <a:cs typeface="Corbel"/>
              </a:rPr>
              <a:t>ank</a:t>
            </a:r>
            <a:r>
              <a:rPr sz="3600" spc="-15" dirty="0">
                <a:solidFill>
                  <a:srgbClr val="FFFFFF"/>
                </a:solidFill>
                <a:latin typeface="Corbel"/>
                <a:cs typeface="Corbel"/>
              </a:rPr>
              <a:t> </a:t>
            </a:r>
            <a:r>
              <a:rPr sz="3600" dirty="0">
                <a:solidFill>
                  <a:srgbClr val="FFFFFF"/>
                </a:solidFill>
                <a:latin typeface="Corbel"/>
                <a:cs typeface="Corbel"/>
              </a:rPr>
              <a:t>y</a:t>
            </a:r>
            <a:r>
              <a:rPr sz="3600" spc="-25" dirty="0">
                <a:solidFill>
                  <a:srgbClr val="FFFFFF"/>
                </a:solidFill>
                <a:latin typeface="Corbel"/>
                <a:cs typeface="Corbel"/>
              </a:rPr>
              <a:t>ou</a:t>
            </a:r>
            <a:r>
              <a:rPr sz="3600" dirty="0">
                <a:solidFill>
                  <a:srgbClr val="FFFFFF"/>
                </a:solidFill>
                <a:latin typeface="Corbel"/>
                <a:cs typeface="Corbel"/>
              </a:rPr>
              <a:t>!</a:t>
            </a:r>
            <a:endParaRPr sz="3600">
              <a:latin typeface="Corbel"/>
              <a:cs typeface="Corbe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3010" y="905424"/>
            <a:ext cx="3267710" cy="1888489"/>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I</a:t>
            </a:r>
            <a:r>
              <a:rPr sz="3200" u="heavy" dirty="0">
                <a:latin typeface="Corbel"/>
                <a:cs typeface="Corbel"/>
              </a:rPr>
              <a:t>NFL</a:t>
            </a:r>
            <a:r>
              <a:rPr sz="3200" u="heavy" spc="-5" dirty="0">
                <a:latin typeface="Corbel"/>
                <a:cs typeface="Corbel"/>
              </a:rPr>
              <a:t>UE</a:t>
            </a:r>
            <a:r>
              <a:rPr sz="3200" u="heavy" dirty="0">
                <a:latin typeface="Corbel"/>
                <a:cs typeface="Corbel"/>
              </a:rPr>
              <a:t>N</a:t>
            </a:r>
            <a:r>
              <a:rPr sz="3200" u="heavy" spc="-5" dirty="0">
                <a:latin typeface="Corbel"/>
                <a:cs typeface="Corbel"/>
              </a:rPr>
              <a:t>CE</a:t>
            </a:r>
            <a:r>
              <a:rPr sz="3200" u="heavy" dirty="0">
                <a:latin typeface="Corbel"/>
                <a:cs typeface="Corbel"/>
              </a:rPr>
              <a:t>S</a:t>
            </a:r>
            <a:endParaRPr sz="3200">
              <a:latin typeface="Corbel"/>
              <a:cs typeface="Corbel"/>
            </a:endParaRPr>
          </a:p>
          <a:p>
            <a:pPr marL="12700">
              <a:lnSpc>
                <a:spcPct val="100000"/>
              </a:lnSpc>
              <a:spcBef>
                <a:spcPts val="480"/>
              </a:spcBef>
            </a:pPr>
            <a:r>
              <a:rPr sz="2800" spc="-25" dirty="0">
                <a:solidFill>
                  <a:srgbClr val="4A9B82"/>
                </a:solidFill>
                <a:latin typeface="Wingdings"/>
                <a:cs typeface="Wingdings"/>
              </a:rPr>
              <a:t></a:t>
            </a:r>
            <a:r>
              <a:rPr sz="2800" spc="-15" dirty="0">
                <a:latin typeface="Corbel"/>
                <a:cs typeface="Corbel"/>
              </a:rPr>
              <a:t>genetics</a:t>
            </a:r>
            <a:endParaRPr sz="2800">
              <a:latin typeface="Corbel"/>
              <a:cs typeface="Corbel"/>
            </a:endParaRPr>
          </a:p>
          <a:p>
            <a:pPr marL="12700">
              <a:lnSpc>
                <a:spcPct val="100000"/>
              </a:lnSpc>
              <a:spcBef>
                <a:spcPts val="465"/>
              </a:spcBef>
            </a:pPr>
            <a:r>
              <a:rPr sz="2800" spc="-25" dirty="0">
                <a:solidFill>
                  <a:srgbClr val="4A9B82"/>
                </a:solidFill>
                <a:latin typeface="Wingdings"/>
                <a:cs typeface="Wingdings"/>
              </a:rPr>
              <a:t></a:t>
            </a:r>
            <a:r>
              <a:rPr sz="2800" spc="-15" dirty="0">
                <a:latin typeface="Corbel"/>
                <a:cs typeface="Corbel"/>
              </a:rPr>
              <a:t>e</a:t>
            </a:r>
            <a:r>
              <a:rPr sz="2800" spc="-20" dirty="0">
                <a:latin typeface="Corbel"/>
                <a:cs typeface="Corbel"/>
              </a:rPr>
              <a:t>a</a:t>
            </a:r>
            <a:r>
              <a:rPr sz="2800" spc="-10" dirty="0">
                <a:latin typeface="Corbel"/>
                <a:cs typeface="Corbel"/>
              </a:rPr>
              <a:t>rly</a:t>
            </a:r>
            <a:r>
              <a:rPr sz="2800" spc="5" dirty="0">
                <a:latin typeface="Corbel"/>
                <a:cs typeface="Corbel"/>
              </a:rPr>
              <a:t> </a:t>
            </a:r>
            <a:r>
              <a:rPr sz="2800" spc="-15" dirty="0">
                <a:latin typeface="Corbel"/>
                <a:cs typeface="Corbel"/>
              </a:rPr>
              <a:t>br</a:t>
            </a:r>
            <a:r>
              <a:rPr sz="2800" spc="-20" dirty="0">
                <a:latin typeface="Corbel"/>
                <a:cs typeface="Corbel"/>
              </a:rPr>
              <a:t>a</a:t>
            </a:r>
            <a:r>
              <a:rPr sz="2800" spc="-15" dirty="0">
                <a:latin typeface="Corbel"/>
                <a:cs typeface="Corbel"/>
              </a:rPr>
              <a:t>in</a:t>
            </a:r>
            <a:r>
              <a:rPr sz="2800" spc="15" dirty="0">
                <a:latin typeface="Corbel"/>
                <a:cs typeface="Corbel"/>
              </a:rPr>
              <a:t> </a:t>
            </a:r>
            <a:r>
              <a:rPr sz="2800" spc="-15" dirty="0">
                <a:latin typeface="Corbel"/>
                <a:cs typeface="Corbel"/>
              </a:rPr>
              <a:t>exp</a:t>
            </a:r>
            <a:r>
              <a:rPr sz="2800" spc="-20" dirty="0">
                <a:latin typeface="Corbel"/>
                <a:cs typeface="Corbel"/>
              </a:rPr>
              <a:t>os</a:t>
            </a:r>
            <a:r>
              <a:rPr sz="2800" spc="-10" dirty="0">
                <a:latin typeface="Corbel"/>
                <a:cs typeface="Corbel"/>
              </a:rPr>
              <a:t>u</a:t>
            </a:r>
            <a:r>
              <a:rPr sz="2800" spc="-15" dirty="0">
                <a:latin typeface="Corbel"/>
                <a:cs typeface="Corbel"/>
              </a:rPr>
              <a:t>re</a:t>
            </a:r>
            <a:endParaRPr sz="2800">
              <a:latin typeface="Corbel"/>
              <a:cs typeface="Corbel"/>
            </a:endParaRPr>
          </a:p>
          <a:p>
            <a:pPr marL="12700">
              <a:lnSpc>
                <a:spcPct val="100000"/>
              </a:lnSpc>
              <a:spcBef>
                <a:spcPts val="455"/>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a</a:t>
            </a:r>
            <a:r>
              <a:rPr sz="2800" spc="-15" dirty="0">
                <a:latin typeface="Corbel"/>
                <a:cs typeface="Corbel"/>
              </a:rPr>
              <a:t>in</a:t>
            </a:r>
            <a:endParaRPr sz="2800">
              <a:latin typeface="Corbel"/>
              <a:cs typeface="Corbel"/>
            </a:endParaRPr>
          </a:p>
        </p:txBody>
      </p:sp>
      <p:sp>
        <p:nvSpPr>
          <p:cNvPr id="3" name="object 3"/>
          <p:cNvSpPr txBox="1"/>
          <p:nvPr/>
        </p:nvSpPr>
        <p:spPr>
          <a:xfrm>
            <a:off x="1003010" y="3281251"/>
            <a:ext cx="3486150" cy="2583180"/>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E</a:t>
            </a:r>
            <a:r>
              <a:rPr sz="3200" u="heavy" dirty="0">
                <a:latin typeface="Corbel"/>
                <a:cs typeface="Corbel"/>
              </a:rPr>
              <a:t>FF</a:t>
            </a:r>
            <a:r>
              <a:rPr sz="3200" u="heavy" spc="-5" dirty="0">
                <a:latin typeface="Corbel"/>
                <a:cs typeface="Corbel"/>
              </a:rPr>
              <a:t>ECTS</a:t>
            </a:r>
            <a:endParaRPr sz="3200">
              <a:latin typeface="Corbel"/>
              <a:cs typeface="Corbel"/>
            </a:endParaRPr>
          </a:p>
          <a:p>
            <a:pPr marL="12700">
              <a:lnSpc>
                <a:spcPct val="100000"/>
              </a:lnSpc>
              <a:spcBef>
                <a:spcPts val="40"/>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ossi</a:t>
            </a:r>
            <a:r>
              <a:rPr sz="2800" spc="-15" dirty="0">
                <a:latin typeface="Corbel"/>
                <a:cs typeface="Corbel"/>
              </a:rPr>
              <a:t>ble</a:t>
            </a:r>
            <a:r>
              <a:rPr sz="2800" spc="-45" dirty="0">
                <a:latin typeface="Corbel"/>
                <a:cs typeface="Corbel"/>
              </a:rPr>
              <a:t> </a:t>
            </a:r>
            <a:r>
              <a:rPr sz="2800" spc="-15" dirty="0">
                <a:latin typeface="Corbel"/>
                <a:cs typeface="Corbel"/>
              </a:rPr>
              <a:t>S</a:t>
            </a:r>
            <a:r>
              <a:rPr sz="2800" spc="-25" dirty="0">
                <a:latin typeface="Corbel"/>
                <a:cs typeface="Corbel"/>
              </a:rPr>
              <a:t>U</a:t>
            </a:r>
            <a:r>
              <a:rPr sz="2800" spc="-20" dirty="0">
                <a:latin typeface="Corbel"/>
                <a:cs typeface="Corbel"/>
              </a:rPr>
              <a:t>D</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20" dirty="0">
                <a:latin typeface="Corbel"/>
                <a:cs typeface="Corbel"/>
              </a:rPr>
              <a:t>o</a:t>
            </a:r>
            <a:r>
              <a:rPr sz="2800" spc="-15" dirty="0">
                <a:latin typeface="Corbel"/>
                <a:cs typeface="Corbel"/>
              </a:rPr>
              <a:t>rg</a:t>
            </a:r>
            <a:r>
              <a:rPr sz="2800" spc="-20" dirty="0">
                <a:latin typeface="Corbel"/>
                <a:cs typeface="Corbel"/>
              </a:rPr>
              <a:t>a</a:t>
            </a:r>
            <a:r>
              <a:rPr sz="2800" spc="-15" dirty="0">
                <a:latin typeface="Corbel"/>
                <a:cs typeface="Corbel"/>
              </a:rPr>
              <a:t>n</a:t>
            </a:r>
            <a:r>
              <a:rPr sz="2800" spc="5" dirty="0">
                <a:latin typeface="Corbel"/>
                <a:cs typeface="Corbel"/>
              </a:rPr>
              <a:t> </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infect</a:t>
            </a:r>
            <a:r>
              <a:rPr sz="2800" spc="-10" dirty="0">
                <a:latin typeface="Corbel"/>
                <a:cs typeface="Corbel"/>
              </a:rPr>
              <a:t>i</a:t>
            </a:r>
            <a:r>
              <a:rPr sz="2800" spc="-20" dirty="0">
                <a:latin typeface="Corbel"/>
                <a:cs typeface="Corbel"/>
              </a:rPr>
              <a:t>o</a:t>
            </a:r>
            <a:r>
              <a:rPr sz="2800" spc="-15" dirty="0">
                <a:latin typeface="Corbel"/>
                <a:cs typeface="Corbel"/>
              </a:rPr>
              <a:t>us</a:t>
            </a:r>
            <a:r>
              <a:rPr sz="2800" spc="10" dirty="0">
                <a:latin typeface="Corbel"/>
                <a:cs typeface="Corbel"/>
              </a:rPr>
              <a:t> </a:t>
            </a:r>
            <a:r>
              <a:rPr sz="2800" spc="-15" dirty="0">
                <a:latin typeface="Corbel"/>
                <a:cs typeface="Corbel"/>
              </a:rPr>
              <a:t>di</a:t>
            </a:r>
            <a:r>
              <a:rPr sz="2800" spc="-20" dirty="0">
                <a:latin typeface="Corbel"/>
                <a:cs typeface="Corbel"/>
              </a:rPr>
              <a:t>s</a:t>
            </a:r>
            <a:r>
              <a:rPr sz="2800" spc="-15" dirty="0">
                <a:latin typeface="Corbel"/>
                <a:cs typeface="Corbel"/>
              </a:rPr>
              <a:t>e</a:t>
            </a:r>
            <a:r>
              <a:rPr sz="2800" spc="-20" dirty="0">
                <a:latin typeface="Corbel"/>
                <a:cs typeface="Corbel"/>
              </a:rPr>
              <a:t>as</a:t>
            </a:r>
            <a:r>
              <a:rPr sz="2800" spc="-15" dirty="0">
                <a:latin typeface="Corbel"/>
                <a:cs typeface="Corbel"/>
              </a:rPr>
              <a:t>e</a:t>
            </a:r>
            <a:endParaRPr sz="2800">
              <a:latin typeface="Corbel"/>
              <a:cs typeface="Corbel"/>
            </a:endParaRPr>
          </a:p>
          <a:p>
            <a:pPr marL="12700">
              <a:lnSpc>
                <a:spcPct val="100000"/>
              </a:lnSpc>
              <a:spcBef>
                <a:spcPts val="25"/>
              </a:spcBef>
            </a:pPr>
            <a:r>
              <a:rPr sz="2800" spc="-25" dirty="0">
                <a:solidFill>
                  <a:srgbClr val="4A9B82"/>
                </a:solidFill>
                <a:latin typeface="Wingdings"/>
                <a:cs typeface="Wingdings"/>
              </a:rPr>
              <a:t></a:t>
            </a:r>
            <a:r>
              <a:rPr sz="2800" spc="-15" dirty="0">
                <a:latin typeface="Corbel"/>
                <a:cs typeface="Corbel"/>
              </a:rPr>
              <a:t>unp</a:t>
            </a:r>
            <a:r>
              <a:rPr sz="2800" spc="-20" dirty="0">
                <a:latin typeface="Corbel"/>
                <a:cs typeface="Corbel"/>
              </a:rPr>
              <a:t>la</a:t>
            </a:r>
            <a:r>
              <a:rPr sz="2800" spc="-15" dirty="0">
                <a:latin typeface="Corbel"/>
                <a:cs typeface="Corbel"/>
              </a:rPr>
              <a:t>nned</a:t>
            </a:r>
            <a:r>
              <a:rPr sz="2800" spc="5" dirty="0">
                <a:latin typeface="Corbel"/>
                <a:cs typeface="Corbel"/>
              </a:rPr>
              <a:t> </a:t>
            </a:r>
            <a:r>
              <a:rPr sz="2800" spc="-15" dirty="0">
                <a:latin typeface="Corbel"/>
                <a:cs typeface="Corbel"/>
              </a:rPr>
              <a:t>pregn</a:t>
            </a:r>
            <a:r>
              <a:rPr sz="2800" spc="-20" dirty="0">
                <a:latin typeface="Corbel"/>
                <a:cs typeface="Corbel"/>
              </a:rPr>
              <a:t>a</a:t>
            </a:r>
            <a:r>
              <a:rPr sz="2800" spc="-15" dirty="0">
                <a:latin typeface="Corbel"/>
                <a:cs typeface="Corbel"/>
              </a:rPr>
              <a:t>n</a:t>
            </a:r>
            <a:r>
              <a:rPr sz="2800" spc="-20" dirty="0">
                <a:latin typeface="Corbel"/>
                <a:cs typeface="Corbel"/>
              </a:rPr>
              <a:t>c</a:t>
            </a:r>
            <a:r>
              <a:rPr sz="2800" spc="-15" dirty="0">
                <a:latin typeface="Corbel"/>
                <a:cs typeface="Corbel"/>
              </a:rPr>
              <a:t>y</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15" dirty="0">
                <a:latin typeface="Corbel"/>
                <a:cs typeface="Corbel"/>
              </a:rPr>
              <a:t>injury</a:t>
            </a:r>
            <a:endParaRPr sz="2800">
              <a:latin typeface="Corbel"/>
              <a:cs typeface="Corbel"/>
            </a:endParaRPr>
          </a:p>
        </p:txBody>
      </p:sp>
      <p:sp>
        <p:nvSpPr>
          <p:cNvPr id="4" name="object 4"/>
          <p:cNvSpPr/>
          <p:nvPr/>
        </p:nvSpPr>
        <p:spPr>
          <a:xfrm>
            <a:off x="5468111" y="2839215"/>
            <a:ext cx="3118485" cy="1179830"/>
          </a:xfrm>
          <a:custGeom>
            <a:avLst/>
            <a:gdLst/>
            <a:ahLst/>
            <a:cxnLst/>
            <a:rect l="l" t="t" r="r" b="b"/>
            <a:pathLst>
              <a:path w="3118484" h="1179829">
                <a:moveTo>
                  <a:pt x="2921508" y="0"/>
                </a:moveTo>
                <a:lnTo>
                  <a:pt x="196596" y="0"/>
                </a:lnTo>
                <a:lnTo>
                  <a:pt x="180472" y="651"/>
                </a:lnTo>
                <a:lnTo>
                  <a:pt x="134458" y="10021"/>
                </a:lnTo>
                <a:lnTo>
                  <a:pt x="93039" y="29452"/>
                </a:lnTo>
                <a:lnTo>
                  <a:pt x="57583" y="57578"/>
                </a:lnTo>
                <a:lnTo>
                  <a:pt x="29455" y="93034"/>
                </a:lnTo>
                <a:lnTo>
                  <a:pt x="10023" y="134453"/>
                </a:lnTo>
                <a:lnTo>
                  <a:pt x="651" y="180470"/>
                </a:lnTo>
                <a:lnTo>
                  <a:pt x="0" y="196596"/>
                </a:lnTo>
                <a:lnTo>
                  <a:pt x="0" y="982967"/>
                </a:lnTo>
                <a:lnTo>
                  <a:pt x="5713" y="1030214"/>
                </a:lnTo>
                <a:lnTo>
                  <a:pt x="21944" y="1073320"/>
                </a:lnTo>
                <a:lnTo>
                  <a:pt x="47325" y="1110918"/>
                </a:lnTo>
                <a:lnTo>
                  <a:pt x="80490" y="1141642"/>
                </a:lnTo>
                <a:lnTo>
                  <a:pt x="120073" y="1164125"/>
                </a:lnTo>
                <a:lnTo>
                  <a:pt x="164708" y="1177002"/>
                </a:lnTo>
                <a:lnTo>
                  <a:pt x="196596" y="1179576"/>
                </a:lnTo>
                <a:lnTo>
                  <a:pt x="2921508" y="1179576"/>
                </a:lnTo>
                <a:lnTo>
                  <a:pt x="2968750" y="1173862"/>
                </a:lnTo>
                <a:lnTo>
                  <a:pt x="3011853" y="1157631"/>
                </a:lnTo>
                <a:lnTo>
                  <a:pt x="3049448" y="1132249"/>
                </a:lnTo>
                <a:lnTo>
                  <a:pt x="3080171" y="1099082"/>
                </a:lnTo>
                <a:lnTo>
                  <a:pt x="3102653" y="1059496"/>
                </a:lnTo>
                <a:lnTo>
                  <a:pt x="3115530" y="1014858"/>
                </a:lnTo>
                <a:lnTo>
                  <a:pt x="3118104" y="982967"/>
                </a:lnTo>
                <a:lnTo>
                  <a:pt x="3118104" y="196596"/>
                </a:lnTo>
                <a:lnTo>
                  <a:pt x="3112390" y="149349"/>
                </a:lnTo>
                <a:lnTo>
                  <a:pt x="3096159" y="106245"/>
                </a:lnTo>
                <a:lnTo>
                  <a:pt x="3070778" y="68650"/>
                </a:lnTo>
                <a:lnTo>
                  <a:pt x="3037613" y="37929"/>
                </a:lnTo>
                <a:lnTo>
                  <a:pt x="2998030" y="15448"/>
                </a:lnTo>
                <a:lnTo>
                  <a:pt x="2953395" y="2572"/>
                </a:lnTo>
                <a:lnTo>
                  <a:pt x="2921508" y="0"/>
                </a:lnTo>
                <a:close/>
              </a:path>
            </a:pathLst>
          </a:custGeom>
          <a:solidFill>
            <a:srgbClr val="4A9B82"/>
          </a:solidFill>
        </p:spPr>
        <p:txBody>
          <a:bodyPr wrap="square" lIns="0" tIns="0" rIns="0" bIns="0" rtlCol="0"/>
          <a:lstStyle/>
          <a:p>
            <a:endParaRPr/>
          </a:p>
        </p:txBody>
      </p:sp>
      <p:sp>
        <p:nvSpPr>
          <p:cNvPr id="5" name="object 5"/>
          <p:cNvSpPr/>
          <p:nvPr/>
        </p:nvSpPr>
        <p:spPr>
          <a:xfrm>
            <a:off x="5468111" y="2839215"/>
            <a:ext cx="3118485" cy="1179830"/>
          </a:xfrm>
          <a:custGeom>
            <a:avLst/>
            <a:gdLst/>
            <a:ahLst/>
            <a:cxnLst/>
            <a:rect l="l" t="t" r="r" b="b"/>
            <a:pathLst>
              <a:path w="3118484" h="1179829">
                <a:moveTo>
                  <a:pt x="0" y="196596"/>
                </a:moveTo>
                <a:lnTo>
                  <a:pt x="5713" y="149349"/>
                </a:lnTo>
                <a:lnTo>
                  <a:pt x="21944" y="106245"/>
                </a:lnTo>
                <a:lnTo>
                  <a:pt x="47325" y="68650"/>
                </a:lnTo>
                <a:lnTo>
                  <a:pt x="80490" y="37929"/>
                </a:lnTo>
                <a:lnTo>
                  <a:pt x="120073" y="15448"/>
                </a:lnTo>
                <a:lnTo>
                  <a:pt x="164708" y="2572"/>
                </a:lnTo>
                <a:lnTo>
                  <a:pt x="196596" y="0"/>
                </a:lnTo>
                <a:lnTo>
                  <a:pt x="2921508" y="0"/>
                </a:lnTo>
                <a:lnTo>
                  <a:pt x="2968750" y="5713"/>
                </a:lnTo>
                <a:lnTo>
                  <a:pt x="3011853" y="21942"/>
                </a:lnTo>
                <a:lnTo>
                  <a:pt x="3049448" y="47321"/>
                </a:lnTo>
                <a:lnTo>
                  <a:pt x="3080171" y="80485"/>
                </a:lnTo>
                <a:lnTo>
                  <a:pt x="3102653" y="120068"/>
                </a:lnTo>
                <a:lnTo>
                  <a:pt x="3115530" y="164705"/>
                </a:lnTo>
                <a:lnTo>
                  <a:pt x="3118104" y="196596"/>
                </a:lnTo>
                <a:lnTo>
                  <a:pt x="3118104" y="982967"/>
                </a:lnTo>
                <a:lnTo>
                  <a:pt x="3112390" y="1030214"/>
                </a:lnTo>
                <a:lnTo>
                  <a:pt x="3096159" y="1073320"/>
                </a:lnTo>
                <a:lnTo>
                  <a:pt x="3070778" y="1110918"/>
                </a:lnTo>
                <a:lnTo>
                  <a:pt x="3037613" y="1141642"/>
                </a:lnTo>
                <a:lnTo>
                  <a:pt x="2998030" y="1164125"/>
                </a:lnTo>
                <a:lnTo>
                  <a:pt x="2953395" y="1177002"/>
                </a:lnTo>
                <a:lnTo>
                  <a:pt x="2921508" y="1179576"/>
                </a:lnTo>
                <a:lnTo>
                  <a:pt x="196596" y="1179576"/>
                </a:lnTo>
                <a:lnTo>
                  <a:pt x="149353" y="1173862"/>
                </a:lnTo>
                <a:lnTo>
                  <a:pt x="106250" y="1157631"/>
                </a:lnTo>
                <a:lnTo>
                  <a:pt x="68655" y="1132249"/>
                </a:lnTo>
                <a:lnTo>
                  <a:pt x="37932" y="1099082"/>
                </a:lnTo>
                <a:lnTo>
                  <a:pt x="15450" y="1059496"/>
                </a:lnTo>
                <a:lnTo>
                  <a:pt x="2573" y="1014858"/>
                </a:lnTo>
                <a:lnTo>
                  <a:pt x="0" y="982967"/>
                </a:lnTo>
                <a:lnTo>
                  <a:pt x="0" y="196596"/>
                </a:lnTo>
                <a:close/>
              </a:path>
            </a:pathLst>
          </a:custGeom>
          <a:ln w="12700">
            <a:solidFill>
              <a:srgbClr val="548A7A"/>
            </a:solidFill>
          </a:ln>
        </p:spPr>
        <p:txBody>
          <a:bodyPr wrap="square" lIns="0" tIns="0" rIns="0" bIns="0" rtlCol="0"/>
          <a:lstStyle/>
          <a:p>
            <a:endParaRPr/>
          </a:p>
        </p:txBody>
      </p:sp>
      <p:sp>
        <p:nvSpPr>
          <p:cNvPr id="6" name="object 6"/>
          <p:cNvSpPr txBox="1"/>
          <p:nvPr/>
        </p:nvSpPr>
        <p:spPr>
          <a:xfrm>
            <a:off x="5770117" y="3230226"/>
            <a:ext cx="2513330" cy="482600"/>
          </a:xfrm>
          <a:prstGeom prst="rect">
            <a:avLst/>
          </a:prstGeom>
        </p:spPr>
        <p:txBody>
          <a:bodyPr vert="horz" wrap="square" lIns="0" tIns="0" rIns="0" bIns="0" rtlCol="0">
            <a:spAutoFit/>
          </a:bodyPr>
          <a:lstStyle/>
          <a:p>
            <a:pPr marL="12700">
              <a:lnSpc>
                <a:spcPct val="100000"/>
              </a:lnSpc>
            </a:pPr>
            <a:r>
              <a:rPr sz="3600" dirty="0">
                <a:solidFill>
                  <a:srgbClr val="FFFFFF"/>
                </a:solidFill>
                <a:latin typeface="Corbel"/>
                <a:cs typeface="Corbel"/>
              </a:rPr>
              <a:t>B</a:t>
            </a:r>
            <a:r>
              <a:rPr sz="3600" spc="5" dirty="0">
                <a:solidFill>
                  <a:srgbClr val="FFFFFF"/>
                </a:solidFill>
                <a:latin typeface="Corbel"/>
                <a:cs typeface="Corbel"/>
              </a:rPr>
              <a:t>I</a:t>
            </a:r>
            <a:r>
              <a:rPr sz="3600" spc="-5" dirty="0">
                <a:solidFill>
                  <a:srgbClr val="FFFFFF"/>
                </a:solidFill>
                <a:latin typeface="Corbel"/>
                <a:cs typeface="Corbel"/>
              </a:rPr>
              <a:t>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7" name="object 7"/>
          <p:cNvSpPr txBox="1"/>
          <p:nvPr/>
        </p:nvSpPr>
        <p:spPr>
          <a:xfrm>
            <a:off x="524281" y="6118549"/>
            <a:ext cx="7307580" cy="528320"/>
          </a:xfrm>
          <a:prstGeom prst="rect">
            <a:avLst/>
          </a:prstGeom>
        </p:spPr>
        <p:txBody>
          <a:bodyPr vert="horz" wrap="square" lIns="0" tIns="0" rIns="0" bIns="0" rtlCol="0">
            <a:spAutoFit/>
          </a:bodyPr>
          <a:lstStyle/>
          <a:p>
            <a:pPr marL="12700">
              <a:lnSpc>
                <a:spcPct val="100000"/>
              </a:lnSpc>
            </a:pPr>
            <a:r>
              <a:rPr sz="1800" dirty="0">
                <a:latin typeface="Corbel"/>
                <a:cs typeface="Corbel"/>
              </a:rPr>
              <a:t>(s</a:t>
            </a:r>
            <a:r>
              <a:rPr sz="1800" spc="-10" dirty="0">
                <a:latin typeface="Corbel"/>
                <a:cs typeface="Corbel"/>
              </a:rPr>
              <a:t>ee </a:t>
            </a:r>
            <a:r>
              <a:rPr sz="1800" spc="-5" dirty="0">
                <a:latin typeface="Corbel"/>
                <a:cs typeface="Corbel"/>
              </a:rPr>
              <a:t>B</a:t>
            </a:r>
            <a:r>
              <a:rPr sz="1800" spc="-10" dirty="0">
                <a:latin typeface="Corbel"/>
                <a:cs typeface="Corbel"/>
              </a:rPr>
              <a:t>a</a:t>
            </a:r>
            <a:r>
              <a:rPr sz="1800" spc="-15" dirty="0">
                <a:latin typeface="Corbel"/>
                <a:cs typeface="Corbel"/>
              </a:rPr>
              <a:t>r</a:t>
            </a:r>
            <a:r>
              <a:rPr sz="1800" spc="-10" dirty="0">
                <a:latin typeface="Corbel"/>
                <a:cs typeface="Corbel"/>
              </a:rPr>
              <a:t>e</a:t>
            </a:r>
            <a:r>
              <a:rPr sz="1800" dirty="0">
                <a:latin typeface="Corbel"/>
                <a:cs typeface="Corbel"/>
              </a:rPr>
              <a:t>s</a:t>
            </a:r>
            <a:r>
              <a:rPr sz="1800" spc="15" dirty="0">
                <a:latin typeface="Corbel"/>
                <a:cs typeface="Corbel"/>
              </a:rPr>
              <a:t> </a:t>
            </a:r>
            <a:r>
              <a:rPr sz="1800" dirty="0">
                <a:latin typeface="Corbel"/>
                <a:cs typeface="Corbel"/>
              </a:rPr>
              <a:t>&amp;</a:t>
            </a:r>
            <a:r>
              <a:rPr sz="1800" spc="-80" dirty="0">
                <a:latin typeface="Corbel"/>
                <a:cs typeface="Corbel"/>
              </a:rPr>
              <a:t> </a:t>
            </a:r>
            <a:r>
              <a:rPr sz="1800" spc="-5" dirty="0">
                <a:latin typeface="Corbel"/>
                <a:cs typeface="Corbel"/>
              </a:rPr>
              <a:t>C</a:t>
            </a:r>
            <a:r>
              <a:rPr sz="1800" dirty="0">
                <a:latin typeface="Corbel"/>
                <a:cs typeface="Corbel"/>
              </a:rPr>
              <a:t>h</a:t>
            </a:r>
            <a:r>
              <a:rPr sz="1800" spc="-20" dirty="0">
                <a:latin typeface="Corbel"/>
                <a:cs typeface="Corbel"/>
              </a:rPr>
              <a:t>a</a:t>
            </a:r>
            <a:r>
              <a:rPr sz="1800" spc="-15" dirty="0">
                <a:latin typeface="Corbel"/>
                <a:cs typeface="Corbel"/>
              </a:rPr>
              <a:t>r</a:t>
            </a:r>
            <a:r>
              <a:rPr sz="1800" spc="-5" dirty="0">
                <a:latin typeface="Corbel"/>
                <a:cs typeface="Corbel"/>
              </a:rPr>
              <a:t>t</a:t>
            </a:r>
            <a:r>
              <a:rPr sz="1800" dirty="0">
                <a:latin typeface="Corbel"/>
                <a:cs typeface="Corbel"/>
              </a:rPr>
              <a:t>i</a:t>
            </a:r>
            <a:r>
              <a:rPr sz="1800" spc="-10" dirty="0">
                <a:latin typeface="Corbel"/>
                <a:cs typeface="Corbel"/>
              </a:rPr>
              <a:t>e</a:t>
            </a:r>
            <a:r>
              <a:rPr sz="1800" spc="-100" dirty="0">
                <a:latin typeface="Corbel"/>
                <a:cs typeface="Corbel"/>
              </a:rPr>
              <a:t>r</a:t>
            </a:r>
            <a:r>
              <a:rPr sz="1800" spc="-5" dirty="0">
                <a:latin typeface="Corbel"/>
                <a:cs typeface="Corbel"/>
              </a:rPr>
              <a:t>,</a:t>
            </a:r>
            <a:r>
              <a:rPr sz="1800" spc="1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5" dirty="0">
                <a:latin typeface="Corbel"/>
                <a:cs typeface="Corbel"/>
              </a:rPr>
              <a:t>;</a:t>
            </a:r>
            <a:r>
              <a:rPr sz="1800" dirty="0">
                <a:latin typeface="Corbel"/>
                <a:cs typeface="Corbel"/>
              </a:rPr>
              <a:t>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5" dirty="0">
                <a:latin typeface="Corbel"/>
                <a:cs typeface="Corbel"/>
              </a:rPr>
              <a:t>Brook</a:t>
            </a:r>
            <a:r>
              <a:rPr sz="1800" dirty="0">
                <a:latin typeface="Corbel"/>
                <a:cs typeface="Corbel"/>
              </a:rPr>
              <a:t>s</a:t>
            </a:r>
            <a:r>
              <a:rPr sz="1800" spc="-10" dirty="0">
                <a:latin typeface="Corbel"/>
                <a:cs typeface="Corbel"/>
              </a:rPr>
              <a:t> e</a:t>
            </a:r>
            <a:r>
              <a:rPr sz="1800" dirty="0">
                <a:latin typeface="Corbel"/>
                <a:cs typeface="Corbel"/>
              </a:rPr>
              <a:t>t</a:t>
            </a:r>
            <a:r>
              <a:rPr sz="1800" spc="-5" dirty="0">
                <a:latin typeface="Corbel"/>
                <a:cs typeface="Corbel"/>
              </a:rPr>
              <a:t> </a:t>
            </a:r>
            <a:r>
              <a:rPr sz="1800" spc="-20" dirty="0">
                <a:latin typeface="Corbel"/>
                <a:cs typeface="Corbel"/>
              </a:rPr>
              <a:t>a</a:t>
            </a:r>
            <a:r>
              <a:rPr sz="1800" spc="-5" dirty="0">
                <a:latin typeface="Corbel"/>
                <a:cs typeface="Corbel"/>
              </a:rPr>
              <a:t>l,</a:t>
            </a:r>
            <a:r>
              <a:rPr sz="1800" spc="15" dirty="0">
                <a:latin typeface="Corbel"/>
                <a:cs typeface="Corbel"/>
              </a:rPr>
              <a:t> </a:t>
            </a:r>
            <a:r>
              <a:rPr sz="1800" spc="-45" dirty="0">
                <a:latin typeface="Corbel"/>
                <a:cs typeface="Corbel"/>
              </a:rPr>
              <a:t>2</a:t>
            </a:r>
            <a:r>
              <a:rPr sz="1800" spc="-15" dirty="0">
                <a:latin typeface="Corbel"/>
                <a:cs typeface="Corbel"/>
              </a:rPr>
              <a:t>00</a:t>
            </a:r>
            <a:r>
              <a:rPr sz="1800" dirty="0">
                <a:latin typeface="Corbel"/>
                <a:cs typeface="Corbel"/>
              </a:rPr>
              <a:t>9</a:t>
            </a:r>
            <a:r>
              <a:rPr sz="1800" spc="-5" dirty="0">
                <a:latin typeface="Corbel"/>
                <a:cs typeface="Corbel"/>
              </a:rPr>
              <a:t>;</a:t>
            </a:r>
            <a:endParaRPr sz="1800">
              <a:latin typeface="Corbel"/>
              <a:cs typeface="Corbel"/>
            </a:endParaRPr>
          </a:p>
          <a:p>
            <a:pPr marL="12700">
              <a:lnSpc>
                <a:spcPct val="100000"/>
              </a:lnSpc>
            </a:pPr>
            <a:r>
              <a:rPr sz="1800" spc="-20" dirty="0">
                <a:latin typeface="Corbel"/>
                <a:cs typeface="Corbel"/>
              </a:rPr>
              <a:t>Ma</a:t>
            </a:r>
            <a:r>
              <a:rPr sz="1800" spc="-5" dirty="0">
                <a:latin typeface="Corbel"/>
                <a:cs typeface="Corbel"/>
              </a:rPr>
              <a:t>i</a:t>
            </a:r>
            <a:r>
              <a:rPr sz="1800" spc="-20" dirty="0">
                <a:latin typeface="Corbel"/>
                <a:cs typeface="Corbel"/>
              </a:rPr>
              <a:t>ma</a:t>
            </a:r>
            <a:r>
              <a:rPr sz="1800" spc="-15" dirty="0">
                <a:latin typeface="Corbel"/>
                <a:cs typeface="Corbel"/>
              </a:rPr>
              <a:t>r</a:t>
            </a:r>
            <a:r>
              <a:rPr sz="1800" spc="-5" dirty="0">
                <a:latin typeface="Corbel"/>
                <a:cs typeface="Corbel"/>
              </a:rPr>
              <a:t>i</a:t>
            </a:r>
            <a:r>
              <a:rPr sz="1800" dirty="0">
                <a:latin typeface="Corbel"/>
                <a:cs typeface="Corbel"/>
              </a:rPr>
              <a:t>s</a:t>
            </a:r>
            <a:r>
              <a:rPr sz="1800" spc="5" dirty="0">
                <a:latin typeface="Corbel"/>
                <a:cs typeface="Corbel"/>
              </a:rPr>
              <a:t> </a:t>
            </a:r>
            <a:r>
              <a:rPr sz="1800" dirty="0">
                <a:latin typeface="Corbel"/>
                <a:cs typeface="Corbel"/>
              </a:rPr>
              <a:t>&amp;</a:t>
            </a:r>
            <a:r>
              <a:rPr sz="1800" spc="-5" dirty="0">
                <a:latin typeface="Corbel"/>
                <a:cs typeface="Corbel"/>
              </a:rPr>
              <a:t> M</a:t>
            </a:r>
            <a:r>
              <a:rPr sz="1800" dirty="0">
                <a:latin typeface="Corbel"/>
                <a:cs typeface="Corbel"/>
              </a:rPr>
              <a:t>c</a:t>
            </a:r>
            <a:r>
              <a:rPr sz="1800" spc="-5" dirty="0">
                <a:latin typeface="Corbel"/>
                <a:cs typeface="Corbel"/>
              </a:rPr>
              <a:t>C</a:t>
            </a:r>
            <a:r>
              <a:rPr sz="1800" spc="-10" dirty="0">
                <a:latin typeface="Corbel"/>
                <a:cs typeface="Corbel"/>
              </a:rPr>
              <a:t>a</a:t>
            </a:r>
            <a:r>
              <a:rPr sz="1800" spc="-20" dirty="0">
                <a:latin typeface="Corbel"/>
                <a:cs typeface="Corbel"/>
              </a:rPr>
              <a:t>mbr</a:t>
            </a:r>
            <a:r>
              <a:rPr sz="1800" spc="-5" dirty="0">
                <a:latin typeface="Corbel"/>
                <a:cs typeface="Corbel"/>
              </a:rPr>
              <a:t>i</a:t>
            </a:r>
            <a:r>
              <a:rPr sz="1800" spc="-15" dirty="0">
                <a:latin typeface="Corbel"/>
                <a:cs typeface="Corbel"/>
              </a:rPr>
              <a:t>d</a:t>
            </a:r>
            <a:r>
              <a:rPr sz="1800" spc="-10" dirty="0">
                <a:latin typeface="Corbel"/>
                <a:cs typeface="Corbel"/>
              </a:rPr>
              <a:t>ge,</a:t>
            </a:r>
            <a:r>
              <a:rPr sz="1800" spc="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spc="-20" dirty="0">
                <a:latin typeface="Corbel"/>
                <a:cs typeface="Corbel"/>
              </a:rPr>
              <a:t>4</a:t>
            </a:r>
            <a:r>
              <a:rPr sz="1800" spc="-5" dirty="0">
                <a:latin typeface="Corbel"/>
                <a:cs typeface="Corbel"/>
              </a:rPr>
              <a:t>;</a:t>
            </a:r>
            <a:r>
              <a:rPr sz="1800" spc="-110" dirty="0">
                <a:latin typeface="Corbel"/>
                <a:cs typeface="Corbel"/>
              </a:rPr>
              <a:t> </a:t>
            </a:r>
            <a:r>
              <a:rPr sz="1800" spc="-15" dirty="0">
                <a:latin typeface="Corbel"/>
                <a:cs typeface="Corbel"/>
              </a:rPr>
              <a:t>Vak</a:t>
            </a:r>
            <a:r>
              <a:rPr sz="1800" dirty="0">
                <a:latin typeface="Corbel"/>
                <a:cs typeface="Corbel"/>
              </a:rPr>
              <a:t>h</a:t>
            </a:r>
            <a:r>
              <a:rPr sz="1800" spc="-15" dirty="0">
                <a:latin typeface="Corbel"/>
                <a:cs typeface="Corbel"/>
              </a:rPr>
              <a:t>ar</a:t>
            </a:r>
            <a:r>
              <a:rPr sz="1800" spc="-10" dirty="0">
                <a:latin typeface="Corbel"/>
                <a:cs typeface="Corbel"/>
              </a:rPr>
              <a:t>ia</a:t>
            </a:r>
            <a:r>
              <a:rPr sz="1800" spc="15" dirty="0">
                <a:latin typeface="Corbel"/>
                <a:cs typeface="Corbel"/>
              </a:rPr>
              <a:t> </a:t>
            </a:r>
            <a:r>
              <a:rPr sz="1800" dirty="0">
                <a:latin typeface="Corbel"/>
                <a:cs typeface="Corbel"/>
              </a:rPr>
              <a:t>&amp;</a:t>
            </a:r>
            <a:r>
              <a:rPr sz="1800" spc="-5" dirty="0">
                <a:latin typeface="Corbel"/>
                <a:cs typeface="Corbel"/>
              </a:rPr>
              <a:t> </a:t>
            </a:r>
            <a:r>
              <a:rPr sz="1800" spc="-15" dirty="0">
                <a:latin typeface="Corbel"/>
                <a:cs typeface="Corbel"/>
              </a:rPr>
              <a:t>L</a:t>
            </a:r>
            <a:r>
              <a:rPr sz="1800" spc="-5" dirty="0">
                <a:latin typeface="Corbel"/>
                <a:cs typeface="Corbel"/>
              </a:rPr>
              <a:t>itt</a:t>
            </a:r>
            <a:r>
              <a:rPr sz="1800" dirty="0">
                <a:latin typeface="Corbel"/>
                <a:cs typeface="Corbel"/>
              </a:rPr>
              <a:t>l</a:t>
            </a:r>
            <a:r>
              <a:rPr sz="1800" spc="-10" dirty="0">
                <a:latin typeface="Corbel"/>
                <a:cs typeface="Corbel"/>
              </a:rPr>
              <a:t>e,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5" dirty="0">
                <a:latin typeface="Corbel"/>
                <a:cs typeface="Corbel"/>
              </a:rPr>
              <a:t>;</a:t>
            </a:r>
            <a:r>
              <a:rPr sz="1800" spc="-100" dirty="0">
                <a:latin typeface="Corbel"/>
                <a:cs typeface="Corbel"/>
              </a:rPr>
              <a:t> </a:t>
            </a:r>
            <a:r>
              <a:rPr sz="1800" spc="-25" dirty="0">
                <a:latin typeface="Corbel"/>
                <a:cs typeface="Corbel"/>
              </a:rPr>
              <a:t>W</a:t>
            </a:r>
            <a:r>
              <a:rPr sz="1800" dirty="0">
                <a:latin typeface="Corbel"/>
                <a:cs typeface="Corbel"/>
              </a:rPr>
              <a:t>h</a:t>
            </a:r>
            <a:r>
              <a:rPr sz="1800" spc="-5" dirty="0">
                <a:latin typeface="Corbel"/>
                <a:cs typeface="Corbel"/>
              </a:rPr>
              <a:t>i</a:t>
            </a:r>
            <a:r>
              <a:rPr sz="1800" spc="-15" dirty="0">
                <a:latin typeface="Corbel"/>
                <a:cs typeface="Corbel"/>
              </a:rPr>
              <a:t>t</a:t>
            </a:r>
            <a:r>
              <a:rPr sz="1800" spc="-10" dirty="0">
                <a:latin typeface="Corbel"/>
                <a:cs typeface="Corbel"/>
              </a:rPr>
              <a:t>e</a:t>
            </a:r>
            <a:r>
              <a:rPr sz="1800" dirty="0">
                <a:latin typeface="Corbel"/>
                <a:cs typeface="Corbel"/>
              </a:rPr>
              <a:t> &amp; </a:t>
            </a:r>
            <a:r>
              <a:rPr sz="1800" spc="-50" dirty="0">
                <a:latin typeface="Corbel"/>
                <a:cs typeface="Corbel"/>
              </a:rPr>
              <a:t>K</a:t>
            </a:r>
            <a:r>
              <a:rPr sz="1800" spc="-5" dirty="0">
                <a:latin typeface="Corbel"/>
                <a:cs typeface="Corbel"/>
              </a:rPr>
              <a:t>oob,</a:t>
            </a:r>
            <a:r>
              <a:rPr sz="1800" spc="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10" dirty="0">
                <a:latin typeface="Corbel"/>
                <a:cs typeface="Corbel"/>
              </a:rPr>
              <a:t>)</a:t>
            </a:r>
            <a:endParaRPr sz="1800">
              <a:latin typeface="Corbel"/>
              <a:cs typeface="Corbe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69215">
              <a:lnSpc>
                <a:spcPct val="100000"/>
              </a:lnSpc>
            </a:pPr>
            <a:fld id="{81D60167-4931-47E6-BA6A-407CBD079E47}" type="slidenum">
              <a:rPr spc="10" dirty="0"/>
              <a:t>8</a:t>
            </a:fld>
            <a:endParaRPr spc="10" dirty="0"/>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1" name="object 11"/>
          <p:cNvSpPr txBox="1"/>
          <p:nvPr/>
        </p:nvSpPr>
        <p:spPr>
          <a:xfrm>
            <a:off x="718356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3"/>
              </a:rPr>
              <a:t>www.cswe.</a:t>
            </a:r>
            <a:r>
              <a:rPr sz="800" spc="10" dirty="0">
                <a:solidFill>
                  <a:srgbClr val="1A4A5D"/>
                </a:solidFill>
                <a:latin typeface="Corbel"/>
                <a:cs typeface="Corbel"/>
                <a:hlinkClick r:id="rId3"/>
              </a:rPr>
              <a:t>o</a:t>
            </a:r>
            <a:r>
              <a:rPr sz="800" spc="5" dirty="0">
                <a:solidFill>
                  <a:srgbClr val="1A4A5D"/>
                </a:solidFill>
                <a:latin typeface="Corbel"/>
                <a:cs typeface="Corbel"/>
                <a:hlinkClick r:id="rId3"/>
              </a:rPr>
              <a:t>rg</a:t>
            </a:r>
            <a:endParaRPr sz="800">
              <a:latin typeface="Corbel"/>
              <a:cs typeface="Corbe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7647" y="1379219"/>
            <a:ext cx="1234440" cy="434340"/>
          </a:xfrm>
          <a:custGeom>
            <a:avLst/>
            <a:gdLst/>
            <a:ahLst/>
            <a:cxnLst/>
            <a:rect l="l" t="t" r="r" b="b"/>
            <a:pathLst>
              <a:path w="1234439" h="434339">
                <a:moveTo>
                  <a:pt x="0" y="0"/>
                </a:moveTo>
                <a:lnTo>
                  <a:pt x="1234440" y="0"/>
                </a:lnTo>
                <a:lnTo>
                  <a:pt x="1234440" y="434339"/>
                </a:lnTo>
                <a:lnTo>
                  <a:pt x="0" y="434339"/>
                </a:lnTo>
                <a:lnTo>
                  <a:pt x="0" y="0"/>
                </a:lnTo>
                <a:close/>
              </a:path>
            </a:pathLst>
          </a:custGeom>
          <a:solidFill>
            <a:srgbClr val="FFFF00"/>
          </a:solidFill>
        </p:spPr>
        <p:txBody>
          <a:bodyPr wrap="square" lIns="0" tIns="0" rIns="0" bIns="0" rtlCol="0"/>
          <a:lstStyle/>
          <a:p>
            <a:endParaRPr/>
          </a:p>
        </p:txBody>
      </p:sp>
      <p:sp>
        <p:nvSpPr>
          <p:cNvPr id="3" name="object 3"/>
          <p:cNvSpPr txBox="1"/>
          <p:nvPr/>
        </p:nvSpPr>
        <p:spPr>
          <a:xfrm>
            <a:off x="1003010" y="905424"/>
            <a:ext cx="3267710" cy="1888489"/>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I</a:t>
            </a:r>
            <a:r>
              <a:rPr sz="3200" u="heavy" dirty="0">
                <a:latin typeface="Corbel"/>
                <a:cs typeface="Corbel"/>
              </a:rPr>
              <a:t>NFL</a:t>
            </a:r>
            <a:r>
              <a:rPr sz="3200" u="heavy" spc="-5" dirty="0">
                <a:latin typeface="Corbel"/>
                <a:cs typeface="Corbel"/>
              </a:rPr>
              <a:t>UE</a:t>
            </a:r>
            <a:r>
              <a:rPr sz="3200" u="heavy" dirty="0">
                <a:latin typeface="Corbel"/>
                <a:cs typeface="Corbel"/>
              </a:rPr>
              <a:t>N</a:t>
            </a:r>
            <a:r>
              <a:rPr sz="3200" u="heavy" spc="-5" dirty="0">
                <a:latin typeface="Corbel"/>
                <a:cs typeface="Corbel"/>
              </a:rPr>
              <a:t>CE</a:t>
            </a:r>
            <a:r>
              <a:rPr sz="3200" u="heavy" dirty="0">
                <a:latin typeface="Corbel"/>
                <a:cs typeface="Corbel"/>
              </a:rPr>
              <a:t>S</a:t>
            </a:r>
            <a:endParaRPr sz="3200">
              <a:latin typeface="Corbel"/>
              <a:cs typeface="Corbel"/>
            </a:endParaRPr>
          </a:p>
          <a:p>
            <a:pPr marL="12700">
              <a:lnSpc>
                <a:spcPct val="100000"/>
              </a:lnSpc>
              <a:spcBef>
                <a:spcPts val="480"/>
              </a:spcBef>
            </a:pPr>
            <a:r>
              <a:rPr sz="2800" spc="-25" dirty="0">
                <a:solidFill>
                  <a:srgbClr val="4A9B82"/>
                </a:solidFill>
                <a:latin typeface="Wingdings"/>
                <a:cs typeface="Wingdings"/>
              </a:rPr>
              <a:t></a:t>
            </a:r>
            <a:r>
              <a:rPr sz="2800" spc="-15" dirty="0">
                <a:latin typeface="Corbel"/>
                <a:cs typeface="Corbel"/>
              </a:rPr>
              <a:t>genetics</a:t>
            </a:r>
            <a:endParaRPr sz="2800">
              <a:latin typeface="Corbel"/>
              <a:cs typeface="Corbel"/>
            </a:endParaRPr>
          </a:p>
          <a:p>
            <a:pPr marL="12700">
              <a:lnSpc>
                <a:spcPct val="100000"/>
              </a:lnSpc>
              <a:spcBef>
                <a:spcPts val="465"/>
              </a:spcBef>
            </a:pPr>
            <a:r>
              <a:rPr sz="2800" spc="-25" dirty="0">
                <a:solidFill>
                  <a:srgbClr val="4A9B82"/>
                </a:solidFill>
                <a:latin typeface="Wingdings"/>
                <a:cs typeface="Wingdings"/>
              </a:rPr>
              <a:t></a:t>
            </a:r>
            <a:r>
              <a:rPr sz="2800" spc="-15" dirty="0">
                <a:latin typeface="Corbel"/>
                <a:cs typeface="Corbel"/>
              </a:rPr>
              <a:t>e</a:t>
            </a:r>
            <a:r>
              <a:rPr sz="2800" spc="-20" dirty="0">
                <a:latin typeface="Corbel"/>
                <a:cs typeface="Corbel"/>
              </a:rPr>
              <a:t>a</a:t>
            </a:r>
            <a:r>
              <a:rPr sz="2800" spc="-10" dirty="0">
                <a:latin typeface="Corbel"/>
                <a:cs typeface="Corbel"/>
              </a:rPr>
              <a:t>rly</a:t>
            </a:r>
            <a:r>
              <a:rPr sz="2800" spc="5" dirty="0">
                <a:latin typeface="Corbel"/>
                <a:cs typeface="Corbel"/>
              </a:rPr>
              <a:t> </a:t>
            </a:r>
            <a:r>
              <a:rPr sz="2800" spc="-15" dirty="0">
                <a:latin typeface="Corbel"/>
                <a:cs typeface="Corbel"/>
              </a:rPr>
              <a:t>br</a:t>
            </a:r>
            <a:r>
              <a:rPr sz="2800" spc="-20" dirty="0">
                <a:latin typeface="Corbel"/>
                <a:cs typeface="Corbel"/>
              </a:rPr>
              <a:t>a</a:t>
            </a:r>
            <a:r>
              <a:rPr sz="2800" spc="-15" dirty="0">
                <a:latin typeface="Corbel"/>
                <a:cs typeface="Corbel"/>
              </a:rPr>
              <a:t>in</a:t>
            </a:r>
            <a:r>
              <a:rPr sz="2800" spc="15" dirty="0">
                <a:latin typeface="Corbel"/>
                <a:cs typeface="Corbel"/>
              </a:rPr>
              <a:t> </a:t>
            </a:r>
            <a:r>
              <a:rPr sz="2800" spc="-15" dirty="0">
                <a:latin typeface="Corbel"/>
                <a:cs typeface="Corbel"/>
              </a:rPr>
              <a:t>exp</a:t>
            </a:r>
            <a:r>
              <a:rPr sz="2800" spc="-20" dirty="0">
                <a:latin typeface="Corbel"/>
                <a:cs typeface="Corbel"/>
              </a:rPr>
              <a:t>os</a:t>
            </a:r>
            <a:r>
              <a:rPr sz="2800" spc="-10" dirty="0">
                <a:latin typeface="Corbel"/>
                <a:cs typeface="Corbel"/>
              </a:rPr>
              <a:t>u</a:t>
            </a:r>
            <a:r>
              <a:rPr sz="2800" spc="-15" dirty="0">
                <a:latin typeface="Corbel"/>
                <a:cs typeface="Corbel"/>
              </a:rPr>
              <a:t>re</a:t>
            </a:r>
            <a:endParaRPr sz="2800">
              <a:latin typeface="Corbel"/>
              <a:cs typeface="Corbel"/>
            </a:endParaRPr>
          </a:p>
          <a:p>
            <a:pPr marL="12700">
              <a:lnSpc>
                <a:spcPct val="100000"/>
              </a:lnSpc>
              <a:spcBef>
                <a:spcPts val="455"/>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a</a:t>
            </a:r>
            <a:r>
              <a:rPr sz="2800" spc="-15" dirty="0">
                <a:latin typeface="Corbel"/>
                <a:cs typeface="Corbel"/>
              </a:rPr>
              <a:t>in</a:t>
            </a:r>
            <a:endParaRPr sz="2800">
              <a:latin typeface="Corbel"/>
              <a:cs typeface="Corbel"/>
            </a:endParaRPr>
          </a:p>
        </p:txBody>
      </p:sp>
      <p:sp>
        <p:nvSpPr>
          <p:cNvPr id="4" name="object 4"/>
          <p:cNvSpPr/>
          <p:nvPr/>
        </p:nvSpPr>
        <p:spPr>
          <a:xfrm>
            <a:off x="5468111" y="3739898"/>
            <a:ext cx="3118485" cy="1181100"/>
          </a:xfrm>
          <a:custGeom>
            <a:avLst/>
            <a:gdLst/>
            <a:ahLst/>
            <a:cxnLst/>
            <a:rect l="l" t="t" r="r" b="b"/>
            <a:pathLst>
              <a:path w="3118484" h="1181100">
                <a:moveTo>
                  <a:pt x="2921254" y="0"/>
                </a:moveTo>
                <a:lnTo>
                  <a:pt x="196850" y="0"/>
                </a:lnTo>
                <a:lnTo>
                  <a:pt x="180705" y="652"/>
                </a:lnTo>
                <a:lnTo>
                  <a:pt x="134632" y="10034"/>
                </a:lnTo>
                <a:lnTo>
                  <a:pt x="93160" y="29490"/>
                </a:lnTo>
                <a:lnTo>
                  <a:pt x="57658" y="57653"/>
                </a:lnTo>
                <a:lnTo>
                  <a:pt x="29493" y="93154"/>
                </a:lnTo>
                <a:lnTo>
                  <a:pt x="10036" y="134627"/>
                </a:lnTo>
                <a:lnTo>
                  <a:pt x="652" y="180704"/>
                </a:lnTo>
                <a:lnTo>
                  <a:pt x="0" y="196850"/>
                </a:lnTo>
                <a:lnTo>
                  <a:pt x="0" y="984250"/>
                </a:lnTo>
                <a:lnTo>
                  <a:pt x="5721" y="1031553"/>
                </a:lnTo>
                <a:lnTo>
                  <a:pt x="21973" y="1074711"/>
                </a:lnTo>
                <a:lnTo>
                  <a:pt x="47387" y="1112355"/>
                </a:lnTo>
                <a:lnTo>
                  <a:pt x="80595" y="1143117"/>
                </a:lnTo>
                <a:lnTo>
                  <a:pt x="120229" y="1165629"/>
                </a:lnTo>
                <a:lnTo>
                  <a:pt x="164921" y="1178523"/>
                </a:lnTo>
                <a:lnTo>
                  <a:pt x="196850" y="1181100"/>
                </a:lnTo>
                <a:lnTo>
                  <a:pt x="2921254" y="1181100"/>
                </a:lnTo>
                <a:lnTo>
                  <a:pt x="2968557" y="1175378"/>
                </a:lnTo>
                <a:lnTo>
                  <a:pt x="3011715" y="1159126"/>
                </a:lnTo>
                <a:lnTo>
                  <a:pt x="3049359" y="1133712"/>
                </a:lnTo>
                <a:lnTo>
                  <a:pt x="3080121" y="1100504"/>
                </a:lnTo>
                <a:lnTo>
                  <a:pt x="3102633" y="1060870"/>
                </a:lnTo>
                <a:lnTo>
                  <a:pt x="3115527" y="1016178"/>
                </a:lnTo>
                <a:lnTo>
                  <a:pt x="3118104" y="984250"/>
                </a:lnTo>
                <a:lnTo>
                  <a:pt x="3118104" y="196850"/>
                </a:lnTo>
                <a:lnTo>
                  <a:pt x="3112382" y="149542"/>
                </a:lnTo>
                <a:lnTo>
                  <a:pt x="3096130" y="106382"/>
                </a:lnTo>
                <a:lnTo>
                  <a:pt x="3070716" y="68739"/>
                </a:lnTo>
                <a:lnTo>
                  <a:pt x="3037508" y="37978"/>
                </a:lnTo>
                <a:lnTo>
                  <a:pt x="2997874" y="15468"/>
                </a:lnTo>
                <a:lnTo>
                  <a:pt x="2953182" y="2576"/>
                </a:lnTo>
                <a:lnTo>
                  <a:pt x="2921254" y="0"/>
                </a:lnTo>
                <a:close/>
              </a:path>
            </a:pathLst>
          </a:custGeom>
          <a:solidFill>
            <a:srgbClr val="4A9B82"/>
          </a:solidFill>
        </p:spPr>
        <p:txBody>
          <a:bodyPr wrap="square" lIns="0" tIns="0" rIns="0" bIns="0" rtlCol="0"/>
          <a:lstStyle/>
          <a:p>
            <a:endParaRPr/>
          </a:p>
        </p:txBody>
      </p:sp>
      <p:sp>
        <p:nvSpPr>
          <p:cNvPr id="5" name="object 5"/>
          <p:cNvSpPr/>
          <p:nvPr/>
        </p:nvSpPr>
        <p:spPr>
          <a:xfrm>
            <a:off x="5468111" y="3739898"/>
            <a:ext cx="3118485" cy="1181100"/>
          </a:xfrm>
          <a:custGeom>
            <a:avLst/>
            <a:gdLst/>
            <a:ahLst/>
            <a:cxnLst/>
            <a:rect l="l" t="t" r="r" b="b"/>
            <a:pathLst>
              <a:path w="3118484" h="1181100">
                <a:moveTo>
                  <a:pt x="0" y="196850"/>
                </a:moveTo>
                <a:lnTo>
                  <a:pt x="5721" y="149542"/>
                </a:lnTo>
                <a:lnTo>
                  <a:pt x="21973" y="106382"/>
                </a:lnTo>
                <a:lnTo>
                  <a:pt x="47387" y="68739"/>
                </a:lnTo>
                <a:lnTo>
                  <a:pt x="80595" y="37978"/>
                </a:lnTo>
                <a:lnTo>
                  <a:pt x="120229" y="15468"/>
                </a:lnTo>
                <a:lnTo>
                  <a:pt x="164921" y="2576"/>
                </a:lnTo>
                <a:lnTo>
                  <a:pt x="196850" y="0"/>
                </a:lnTo>
                <a:lnTo>
                  <a:pt x="2921254" y="0"/>
                </a:lnTo>
                <a:lnTo>
                  <a:pt x="2968557" y="5720"/>
                </a:lnTo>
                <a:lnTo>
                  <a:pt x="3011715" y="21970"/>
                </a:lnTo>
                <a:lnTo>
                  <a:pt x="3049359" y="47382"/>
                </a:lnTo>
                <a:lnTo>
                  <a:pt x="3080121" y="80589"/>
                </a:lnTo>
                <a:lnTo>
                  <a:pt x="3102633" y="120223"/>
                </a:lnTo>
                <a:lnTo>
                  <a:pt x="3115527" y="164918"/>
                </a:lnTo>
                <a:lnTo>
                  <a:pt x="3118104" y="196850"/>
                </a:lnTo>
                <a:lnTo>
                  <a:pt x="3118104" y="984250"/>
                </a:lnTo>
                <a:lnTo>
                  <a:pt x="3112382" y="1031553"/>
                </a:lnTo>
                <a:lnTo>
                  <a:pt x="3096130" y="1074711"/>
                </a:lnTo>
                <a:lnTo>
                  <a:pt x="3070716" y="1112355"/>
                </a:lnTo>
                <a:lnTo>
                  <a:pt x="3037508" y="1143117"/>
                </a:lnTo>
                <a:lnTo>
                  <a:pt x="2997874" y="1165629"/>
                </a:lnTo>
                <a:lnTo>
                  <a:pt x="2953182" y="1178523"/>
                </a:lnTo>
                <a:lnTo>
                  <a:pt x="2921254" y="1181100"/>
                </a:lnTo>
                <a:lnTo>
                  <a:pt x="196850" y="1181100"/>
                </a:lnTo>
                <a:lnTo>
                  <a:pt x="149546" y="1175378"/>
                </a:lnTo>
                <a:lnTo>
                  <a:pt x="106388" y="1159126"/>
                </a:lnTo>
                <a:lnTo>
                  <a:pt x="68744" y="1133712"/>
                </a:lnTo>
                <a:lnTo>
                  <a:pt x="37982" y="1100504"/>
                </a:lnTo>
                <a:lnTo>
                  <a:pt x="15470" y="1060870"/>
                </a:lnTo>
                <a:lnTo>
                  <a:pt x="2576" y="1016178"/>
                </a:lnTo>
                <a:lnTo>
                  <a:pt x="0" y="984250"/>
                </a:lnTo>
                <a:lnTo>
                  <a:pt x="0" y="196850"/>
                </a:lnTo>
                <a:close/>
              </a:path>
            </a:pathLst>
          </a:custGeom>
          <a:ln w="12700">
            <a:solidFill>
              <a:srgbClr val="548A7A"/>
            </a:solidFill>
          </a:ln>
        </p:spPr>
        <p:txBody>
          <a:bodyPr wrap="square" lIns="0" tIns="0" rIns="0" bIns="0" rtlCol="0"/>
          <a:lstStyle/>
          <a:p>
            <a:endParaRPr/>
          </a:p>
        </p:txBody>
      </p:sp>
      <p:sp>
        <p:nvSpPr>
          <p:cNvPr id="6" name="object 6"/>
          <p:cNvSpPr txBox="1"/>
          <p:nvPr/>
        </p:nvSpPr>
        <p:spPr>
          <a:xfrm>
            <a:off x="5770115" y="4131924"/>
            <a:ext cx="2513330" cy="482600"/>
          </a:xfrm>
          <a:prstGeom prst="rect">
            <a:avLst/>
          </a:prstGeom>
        </p:spPr>
        <p:txBody>
          <a:bodyPr vert="horz" wrap="square" lIns="0" tIns="0" rIns="0" bIns="0" rtlCol="0">
            <a:spAutoFit/>
          </a:bodyPr>
          <a:lstStyle/>
          <a:p>
            <a:pPr marL="12700">
              <a:lnSpc>
                <a:spcPct val="100000"/>
              </a:lnSpc>
            </a:pPr>
            <a:r>
              <a:rPr sz="3600" dirty="0">
                <a:solidFill>
                  <a:srgbClr val="FFFFFF"/>
                </a:solidFill>
                <a:latin typeface="Corbel"/>
                <a:cs typeface="Corbel"/>
              </a:rPr>
              <a:t>B</a:t>
            </a:r>
            <a:r>
              <a:rPr sz="3600" spc="5" dirty="0">
                <a:solidFill>
                  <a:srgbClr val="FFFFFF"/>
                </a:solidFill>
                <a:latin typeface="Corbel"/>
                <a:cs typeface="Corbel"/>
              </a:rPr>
              <a:t>I</a:t>
            </a:r>
            <a:r>
              <a:rPr sz="3600" spc="-5" dirty="0">
                <a:solidFill>
                  <a:srgbClr val="FFFFFF"/>
                </a:solidFill>
                <a:latin typeface="Corbel"/>
                <a:cs typeface="Corbel"/>
              </a:rPr>
              <a:t>O</a:t>
            </a:r>
            <a:r>
              <a:rPr sz="3600" spc="-170" dirty="0">
                <a:solidFill>
                  <a:srgbClr val="FFFFFF"/>
                </a:solidFill>
                <a:latin typeface="Corbel"/>
                <a:cs typeface="Corbel"/>
              </a:rPr>
              <a:t>L</a:t>
            </a:r>
            <a:r>
              <a:rPr sz="3600" spc="-5" dirty="0">
                <a:solidFill>
                  <a:srgbClr val="FFFFFF"/>
                </a:solidFill>
                <a:latin typeface="Corbel"/>
                <a:cs typeface="Corbel"/>
              </a:rPr>
              <a:t>O</a:t>
            </a:r>
            <a:r>
              <a:rPr sz="3600" spc="-30" dirty="0">
                <a:solidFill>
                  <a:srgbClr val="FFFFFF"/>
                </a:solidFill>
                <a:latin typeface="Corbel"/>
                <a:cs typeface="Corbel"/>
              </a:rPr>
              <a:t>G</a:t>
            </a:r>
            <a:r>
              <a:rPr sz="3600" spc="5" dirty="0">
                <a:solidFill>
                  <a:srgbClr val="FFFFFF"/>
                </a:solidFill>
                <a:latin typeface="Corbel"/>
                <a:cs typeface="Corbel"/>
              </a:rPr>
              <a:t>IC</a:t>
            </a:r>
            <a:r>
              <a:rPr sz="3600" dirty="0">
                <a:solidFill>
                  <a:srgbClr val="FFFFFF"/>
                </a:solidFill>
                <a:latin typeface="Corbel"/>
                <a:cs typeface="Corbel"/>
              </a:rPr>
              <a:t>A</a:t>
            </a:r>
            <a:r>
              <a:rPr sz="3600" spc="-20" dirty="0">
                <a:solidFill>
                  <a:srgbClr val="FFFFFF"/>
                </a:solidFill>
                <a:latin typeface="Corbel"/>
                <a:cs typeface="Corbel"/>
              </a:rPr>
              <a:t>L</a:t>
            </a:r>
            <a:endParaRPr sz="3600">
              <a:latin typeface="Corbel"/>
              <a:cs typeface="Corbel"/>
            </a:endParaRPr>
          </a:p>
        </p:txBody>
      </p:sp>
      <p:sp>
        <p:nvSpPr>
          <p:cNvPr id="7" name="object 7"/>
          <p:cNvSpPr txBox="1"/>
          <p:nvPr/>
        </p:nvSpPr>
        <p:spPr>
          <a:xfrm>
            <a:off x="524281" y="6118549"/>
            <a:ext cx="5675630" cy="528320"/>
          </a:xfrm>
          <a:prstGeom prst="rect">
            <a:avLst/>
          </a:prstGeom>
        </p:spPr>
        <p:txBody>
          <a:bodyPr vert="horz" wrap="square" lIns="0" tIns="0" rIns="0" bIns="0" rtlCol="0">
            <a:spAutoFit/>
          </a:bodyPr>
          <a:lstStyle/>
          <a:p>
            <a:pPr marL="12700" marR="5080">
              <a:lnSpc>
                <a:spcPct val="100000"/>
              </a:lnSpc>
            </a:pPr>
            <a:r>
              <a:rPr sz="1800" dirty="0">
                <a:latin typeface="Corbel"/>
                <a:cs typeface="Corbel"/>
              </a:rPr>
              <a:t>(s</a:t>
            </a:r>
            <a:r>
              <a:rPr sz="1800" spc="-10" dirty="0">
                <a:latin typeface="Corbel"/>
                <a:cs typeface="Corbel"/>
              </a:rPr>
              <a:t>ee </a:t>
            </a:r>
            <a:r>
              <a:rPr sz="1800" spc="-5" dirty="0">
                <a:latin typeface="Corbel"/>
                <a:cs typeface="Corbel"/>
              </a:rPr>
              <a:t>B</a:t>
            </a:r>
            <a:r>
              <a:rPr sz="1800" spc="-10" dirty="0">
                <a:latin typeface="Corbel"/>
                <a:cs typeface="Corbel"/>
              </a:rPr>
              <a:t>a</a:t>
            </a:r>
            <a:r>
              <a:rPr sz="1800" spc="-15" dirty="0">
                <a:latin typeface="Corbel"/>
                <a:cs typeface="Corbel"/>
              </a:rPr>
              <a:t>r</a:t>
            </a:r>
            <a:r>
              <a:rPr sz="1800" spc="-10" dirty="0">
                <a:latin typeface="Corbel"/>
                <a:cs typeface="Corbel"/>
              </a:rPr>
              <a:t>e</a:t>
            </a:r>
            <a:r>
              <a:rPr sz="1800" dirty="0">
                <a:latin typeface="Corbel"/>
                <a:cs typeface="Corbel"/>
              </a:rPr>
              <a:t>s</a:t>
            </a:r>
            <a:r>
              <a:rPr sz="1800" spc="15" dirty="0">
                <a:latin typeface="Corbel"/>
                <a:cs typeface="Corbel"/>
              </a:rPr>
              <a:t> </a:t>
            </a:r>
            <a:r>
              <a:rPr sz="1800" dirty="0">
                <a:latin typeface="Corbel"/>
                <a:cs typeface="Corbel"/>
              </a:rPr>
              <a:t>&amp;</a:t>
            </a:r>
            <a:r>
              <a:rPr sz="1800" spc="-80" dirty="0">
                <a:latin typeface="Corbel"/>
                <a:cs typeface="Corbel"/>
              </a:rPr>
              <a:t> </a:t>
            </a:r>
            <a:r>
              <a:rPr sz="1800" spc="-5" dirty="0">
                <a:latin typeface="Corbel"/>
                <a:cs typeface="Corbel"/>
              </a:rPr>
              <a:t>C</a:t>
            </a:r>
            <a:r>
              <a:rPr sz="1800" dirty="0">
                <a:latin typeface="Corbel"/>
                <a:cs typeface="Corbel"/>
              </a:rPr>
              <a:t>h</a:t>
            </a:r>
            <a:r>
              <a:rPr sz="1800" spc="-20" dirty="0">
                <a:latin typeface="Corbel"/>
                <a:cs typeface="Corbel"/>
              </a:rPr>
              <a:t>a</a:t>
            </a:r>
            <a:r>
              <a:rPr sz="1800" spc="-15" dirty="0">
                <a:latin typeface="Corbel"/>
                <a:cs typeface="Corbel"/>
              </a:rPr>
              <a:t>r</a:t>
            </a:r>
            <a:r>
              <a:rPr sz="1800" spc="-5" dirty="0">
                <a:latin typeface="Corbel"/>
                <a:cs typeface="Corbel"/>
              </a:rPr>
              <a:t>t</a:t>
            </a:r>
            <a:r>
              <a:rPr sz="1800" dirty="0">
                <a:latin typeface="Corbel"/>
                <a:cs typeface="Corbel"/>
              </a:rPr>
              <a:t>i</a:t>
            </a:r>
            <a:r>
              <a:rPr sz="1800" spc="-10" dirty="0">
                <a:latin typeface="Corbel"/>
                <a:cs typeface="Corbel"/>
              </a:rPr>
              <a:t>e</a:t>
            </a:r>
            <a:r>
              <a:rPr sz="1800" spc="-100" dirty="0">
                <a:latin typeface="Corbel"/>
                <a:cs typeface="Corbel"/>
              </a:rPr>
              <a:t>r</a:t>
            </a:r>
            <a:r>
              <a:rPr sz="1800" spc="-5" dirty="0">
                <a:latin typeface="Corbel"/>
                <a:cs typeface="Corbel"/>
              </a:rPr>
              <a:t>,</a:t>
            </a:r>
            <a:r>
              <a:rPr sz="1800" spc="1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5" dirty="0">
                <a:latin typeface="Corbel"/>
                <a:cs typeface="Corbel"/>
              </a:rPr>
              <a:t>;</a:t>
            </a:r>
            <a:r>
              <a:rPr sz="1800" dirty="0">
                <a:latin typeface="Corbel"/>
                <a:cs typeface="Corbel"/>
              </a:rPr>
              <a:t> </a:t>
            </a:r>
            <a:r>
              <a:rPr sz="1800" spc="-20" dirty="0">
                <a:latin typeface="Corbel"/>
                <a:cs typeface="Corbel"/>
              </a:rPr>
              <a:t>B</a:t>
            </a:r>
            <a:r>
              <a:rPr sz="1800" spc="-10" dirty="0">
                <a:latin typeface="Corbel"/>
                <a:cs typeface="Corbel"/>
              </a:rPr>
              <a:t>egu</a:t>
            </a:r>
            <a:r>
              <a:rPr sz="1800" spc="-5" dirty="0">
                <a:latin typeface="Corbel"/>
                <a:cs typeface="Corbel"/>
              </a:rPr>
              <a:t>n</a:t>
            </a:r>
            <a:r>
              <a:rPr sz="1800" dirty="0">
                <a:latin typeface="Corbel"/>
                <a:cs typeface="Corbel"/>
              </a:rPr>
              <a:t>,</a:t>
            </a:r>
            <a:r>
              <a:rPr sz="1800" spc="-10"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dirty="0">
                <a:latin typeface="Corbel"/>
                <a:cs typeface="Corbel"/>
              </a:rPr>
              <a:t>9</a:t>
            </a:r>
            <a:r>
              <a:rPr sz="1800" spc="-5" dirty="0">
                <a:latin typeface="Corbel"/>
                <a:cs typeface="Corbel"/>
              </a:rPr>
              <a:t>;</a:t>
            </a:r>
            <a:r>
              <a:rPr sz="1800" spc="10" dirty="0">
                <a:latin typeface="Corbel"/>
                <a:cs typeface="Corbel"/>
              </a:rPr>
              <a:t> </a:t>
            </a:r>
            <a:r>
              <a:rPr sz="1800" spc="-5" dirty="0">
                <a:latin typeface="Corbel"/>
                <a:cs typeface="Corbel"/>
              </a:rPr>
              <a:t>Brook</a:t>
            </a:r>
            <a:r>
              <a:rPr sz="1800" dirty="0">
                <a:latin typeface="Corbel"/>
                <a:cs typeface="Corbel"/>
              </a:rPr>
              <a:t>s</a:t>
            </a:r>
            <a:r>
              <a:rPr sz="1800" spc="-10" dirty="0">
                <a:latin typeface="Corbel"/>
                <a:cs typeface="Corbel"/>
              </a:rPr>
              <a:t> e</a:t>
            </a:r>
            <a:r>
              <a:rPr sz="1800" dirty="0">
                <a:latin typeface="Corbel"/>
                <a:cs typeface="Corbel"/>
              </a:rPr>
              <a:t>t</a:t>
            </a:r>
            <a:r>
              <a:rPr sz="1800" spc="-5" dirty="0">
                <a:latin typeface="Corbel"/>
                <a:cs typeface="Corbel"/>
              </a:rPr>
              <a:t> </a:t>
            </a:r>
            <a:r>
              <a:rPr sz="1800" spc="-20" dirty="0">
                <a:latin typeface="Corbel"/>
                <a:cs typeface="Corbel"/>
              </a:rPr>
              <a:t>a</a:t>
            </a:r>
            <a:r>
              <a:rPr sz="1800" spc="-5" dirty="0">
                <a:latin typeface="Corbel"/>
                <a:cs typeface="Corbel"/>
              </a:rPr>
              <a:t>l,</a:t>
            </a:r>
            <a:r>
              <a:rPr sz="1800" spc="15" dirty="0">
                <a:latin typeface="Corbel"/>
                <a:cs typeface="Corbel"/>
              </a:rPr>
              <a:t> </a:t>
            </a:r>
            <a:r>
              <a:rPr sz="1800" spc="-45" dirty="0">
                <a:latin typeface="Corbel"/>
                <a:cs typeface="Corbel"/>
              </a:rPr>
              <a:t>2</a:t>
            </a:r>
            <a:r>
              <a:rPr sz="1800" spc="-15" dirty="0">
                <a:latin typeface="Corbel"/>
                <a:cs typeface="Corbel"/>
              </a:rPr>
              <a:t>00</a:t>
            </a:r>
            <a:r>
              <a:rPr sz="1800" dirty="0">
                <a:latin typeface="Corbel"/>
                <a:cs typeface="Corbel"/>
              </a:rPr>
              <a:t>9</a:t>
            </a:r>
            <a:r>
              <a:rPr sz="1800" spc="-5" dirty="0">
                <a:latin typeface="Corbel"/>
                <a:cs typeface="Corbel"/>
              </a:rPr>
              <a:t>; </a:t>
            </a:r>
            <a:r>
              <a:rPr sz="1800" spc="-20" dirty="0">
                <a:latin typeface="Corbel"/>
                <a:cs typeface="Corbel"/>
              </a:rPr>
              <a:t>Ma</a:t>
            </a:r>
            <a:r>
              <a:rPr sz="1800" spc="-5" dirty="0">
                <a:latin typeface="Corbel"/>
                <a:cs typeface="Corbel"/>
              </a:rPr>
              <a:t>i</a:t>
            </a:r>
            <a:r>
              <a:rPr sz="1800" spc="-20" dirty="0">
                <a:latin typeface="Corbel"/>
                <a:cs typeface="Corbel"/>
              </a:rPr>
              <a:t>ma</a:t>
            </a:r>
            <a:r>
              <a:rPr sz="1800" spc="-15" dirty="0">
                <a:latin typeface="Corbel"/>
                <a:cs typeface="Corbel"/>
              </a:rPr>
              <a:t>r</a:t>
            </a:r>
            <a:r>
              <a:rPr sz="1800" spc="-5" dirty="0">
                <a:latin typeface="Corbel"/>
                <a:cs typeface="Corbel"/>
              </a:rPr>
              <a:t>i</a:t>
            </a:r>
            <a:r>
              <a:rPr sz="1800" dirty="0">
                <a:latin typeface="Corbel"/>
                <a:cs typeface="Corbel"/>
              </a:rPr>
              <a:t>s</a:t>
            </a:r>
            <a:r>
              <a:rPr sz="1800" spc="5" dirty="0">
                <a:latin typeface="Corbel"/>
                <a:cs typeface="Corbel"/>
              </a:rPr>
              <a:t> </a:t>
            </a:r>
            <a:r>
              <a:rPr sz="1800" dirty="0">
                <a:latin typeface="Corbel"/>
                <a:cs typeface="Corbel"/>
              </a:rPr>
              <a:t>&amp;</a:t>
            </a:r>
            <a:r>
              <a:rPr sz="1800" spc="-5" dirty="0">
                <a:latin typeface="Corbel"/>
                <a:cs typeface="Corbel"/>
              </a:rPr>
              <a:t> M</a:t>
            </a:r>
            <a:r>
              <a:rPr sz="1800" dirty="0">
                <a:latin typeface="Corbel"/>
                <a:cs typeface="Corbel"/>
              </a:rPr>
              <a:t>c</a:t>
            </a:r>
            <a:r>
              <a:rPr sz="1800" spc="-5" dirty="0">
                <a:latin typeface="Corbel"/>
                <a:cs typeface="Corbel"/>
              </a:rPr>
              <a:t>C</a:t>
            </a:r>
            <a:r>
              <a:rPr sz="1800" spc="-10" dirty="0">
                <a:latin typeface="Corbel"/>
                <a:cs typeface="Corbel"/>
              </a:rPr>
              <a:t>a</a:t>
            </a:r>
            <a:r>
              <a:rPr sz="1800" spc="-20" dirty="0">
                <a:latin typeface="Corbel"/>
                <a:cs typeface="Corbel"/>
              </a:rPr>
              <a:t>mbr</a:t>
            </a:r>
            <a:r>
              <a:rPr sz="1800" spc="-5" dirty="0">
                <a:latin typeface="Corbel"/>
                <a:cs typeface="Corbel"/>
              </a:rPr>
              <a:t>i</a:t>
            </a:r>
            <a:r>
              <a:rPr sz="1800" spc="-15" dirty="0">
                <a:latin typeface="Corbel"/>
                <a:cs typeface="Corbel"/>
              </a:rPr>
              <a:t>d</a:t>
            </a:r>
            <a:r>
              <a:rPr sz="1800" spc="-10" dirty="0">
                <a:latin typeface="Corbel"/>
                <a:cs typeface="Corbel"/>
              </a:rPr>
              <a:t>ge,</a:t>
            </a:r>
            <a:r>
              <a:rPr sz="1800" spc="5" dirty="0">
                <a:latin typeface="Corbel"/>
                <a:cs typeface="Corbel"/>
              </a:rPr>
              <a:t> </a:t>
            </a:r>
            <a:r>
              <a:rPr sz="1800" spc="-45" dirty="0">
                <a:latin typeface="Corbel"/>
                <a:cs typeface="Corbel"/>
              </a:rPr>
              <a:t>2</a:t>
            </a:r>
            <a:r>
              <a:rPr sz="1800" spc="-15" dirty="0">
                <a:latin typeface="Corbel"/>
                <a:cs typeface="Corbel"/>
              </a:rPr>
              <a:t>0</a:t>
            </a:r>
            <a:r>
              <a:rPr sz="1800" spc="-5" dirty="0">
                <a:latin typeface="Corbel"/>
                <a:cs typeface="Corbel"/>
              </a:rPr>
              <a:t>1</a:t>
            </a:r>
            <a:r>
              <a:rPr sz="1800" spc="-20" dirty="0">
                <a:latin typeface="Corbel"/>
                <a:cs typeface="Corbel"/>
              </a:rPr>
              <a:t>4</a:t>
            </a:r>
            <a:r>
              <a:rPr sz="1800" spc="-5" dirty="0">
                <a:latin typeface="Corbel"/>
                <a:cs typeface="Corbel"/>
              </a:rPr>
              <a:t>;</a:t>
            </a:r>
            <a:r>
              <a:rPr sz="1800" spc="-85" dirty="0">
                <a:latin typeface="Corbel"/>
                <a:cs typeface="Corbel"/>
              </a:rPr>
              <a:t> </a:t>
            </a:r>
            <a:r>
              <a:rPr sz="1800" spc="-5" dirty="0">
                <a:latin typeface="Corbel"/>
                <a:cs typeface="Corbel"/>
              </a:rPr>
              <a:t>W</a:t>
            </a:r>
            <a:r>
              <a:rPr sz="1800" dirty="0">
                <a:latin typeface="Corbel"/>
                <a:cs typeface="Corbel"/>
              </a:rPr>
              <a:t>h</a:t>
            </a:r>
            <a:r>
              <a:rPr sz="1800" spc="-5" dirty="0">
                <a:latin typeface="Corbel"/>
                <a:cs typeface="Corbel"/>
              </a:rPr>
              <a:t>it</a:t>
            </a:r>
            <a:r>
              <a:rPr sz="1800" spc="-10" dirty="0">
                <a:latin typeface="Corbel"/>
                <a:cs typeface="Corbel"/>
              </a:rPr>
              <a:t>e</a:t>
            </a:r>
            <a:r>
              <a:rPr sz="1800" dirty="0">
                <a:latin typeface="Corbel"/>
                <a:cs typeface="Corbel"/>
              </a:rPr>
              <a:t> &amp;</a:t>
            </a:r>
            <a:r>
              <a:rPr sz="1800" spc="-5" dirty="0">
                <a:latin typeface="Corbel"/>
                <a:cs typeface="Corbel"/>
              </a:rPr>
              <a:t> </a:t>
            </a:r>
            <a:r>
              <a:rPr sz="1800" spc="-50" dirty="0">
                <a:latin typeface="Corbel"/>
                <a:cs typeface="Corbel"/>
              </a:rPr>
              <a:t>K</a:t>
            </a:r>
            <a:r>
              <a:rPr sz="1800" spc="-5" dirty="0">
                <a:latin typeface="Corbel"/>
                <a:cs typeface="Corbel"/>
              </a:rPr>
              <a:t>oo</a:t>
            </a:r>
            <a:r>
              <a:rPr sz="1800" spc="-10" dirty="0">
                <a:latin typeface="Corbel"/>
                <a:cs typeface="Corbel"/>
              </a:rPr>
              <a:t>b</a:t>
            </a:r>
            <a:r>
              <a:rPr sz="1800" spc="-5" dirty="0">
                <a:latin typeface="Corbel"/>
                <a:cs typeface="Corbel"/>
              </a:rPr>
              <a:t>,</a:t>
            </a:r>
            <a:r>
              <a:rPr sz="1800" spc="5" dirty="0">
                <a:latin typeface="Corbel"/>
                <a:cs typeface="Corbel"/>
              </a:rPr>
              <a:t> </a:t>
            </a:r>
            <a:r>
              <a:rPr sz="1800" spc="-45" dirty="0">
                <a:latin typeface="Corbel"/>
                <a:cs typeface="Corbel"/>
              </a:rPr>
              <a:t>2</a:t>
            </a:r>
            <a:r>
              <a:rPr sz="1800" spc="-50" dirty="0">
                <a:latin typeface="Corbel"/>
                <a:cs typeface="Corbel"/>
              </a:rPr>
              <a:t>0</a:t>
            </a:r>
            <a:r>
              <a:rPr sz="1800" spc="-45" dirty="0">
                <a:latin typeface="Corbel"/>
                <a:cs typeface="Corbel"/>
              </a:rPr>
              <a:t>2</a:t>
            </a:r>
            <a:r>
              <a:rPr sz="1800" spc="-15" dirty="0">
                <a:latin typeface="Corbel"/>
                <a:cs typeface="Corbel"/>
              </a:rPr>
              <a:t>0</a:t>
            </a:r>
            <a:r>
              <a:rPr sz="1800" spc="-10" dirty="0">
                <a:latin typeface="Corbel"/>
                <a:cs typeface="Corbel"/>
              </a:rPr>
              <a:t>)</a:t>
            </a:r>
            <a:endParaRPr sz="1800">
              <a:latin typeface="Corbel"/>
              <a:cs typeface="Corbel"/>
            </a:endParaRPr>
          </a:p>
        </p:txBody>
      </p:sp>
      <p:sp>
        <p:nvSpPr>
          <p:cNvPr id="8" name="object 8"/>
          <p:cNvSpPr txBox="1"/>
          <p:nvPr/>
        </p:nvSpPr>
        <p:spPr>
          <a:xfrm>
            <a:off x="1003010" y="3281251"/>
            <a:ext cx="3486150" cy="2583180"/>
          </a:xfrm>
          <a:prstGeom prst="rect">
            <a:avLst/>
          </a:prstGeom>
        </p:spPr>
        <p:txBody>
          <a:bodyPr vert="horz" wrap="square" lIns="0" tIns="0" rIns="0" bIns="0" rtlCol="0">
            <a:spAutoFit/>
          </a:bodyPr>
          <a:lstStyle/>
          <a:p>
            <a:pPr marL="12700">
              <a:lnSpc>
                <a:spcPct val="100000"/>
              </a:lnSpc>
            </a:pPr>
            <a:r>
              <a:rPr sz="3200" u="heavy" spc="-5" dirty="0">
                <a:latin typeface="Corbel"/>
                <a:cs typeface="Corbel"/>
              </a:rPr>
              <a:t>E</a:t>
            </a:r>
            <a:r>
              <a:rPr sz="3200" u="heavy" dirty="0">
                <a:latin typeface="Corbel"/>
                <a:cs typeface="Corbel"/>
              </a:rPr>
              <a:t>FF</a:t>
            </a:r>
            <a:r>
              <a:rPr sz="3200" u="heavy" spc="-5" dirty="0">
                <a:latin typeface="Corbel"/>
                <a:cs typeface="Corbel"/>
              </a:rPr>
              <a:t>ECTS</a:t>
            </a:r>
            <a:endParaRPr sz="3200">
              <a:latin typeface="Corbel"/>
              <a:cs typeface="Corbel"/>
            </a:endParaRPr>
          </a:p>
          <a:p>
            <a:pPr marL="12700">
              <a:lnSpc>
                <a:spcPct val="100000"/>
              </a:lnSpc>
              <a:spcBef>
                <a:spcPts val="40"/>
              </a:spcBef>
            </a:pPr>
            <a:r>
              <a:rPr sz="2800" spc="-25" dirty="0">
                <a:solidFill>
                  <a:srgbClr val="4A9B82"/>
                </a:solidFill>
                <a:latin typeface="Wingdings"/>
                <a:cs typeface="Wingdings"/>
              </a:rPr>
              <a:t></a:t>
            </a:r>
            <a:r>
              <a:rPr sz="2800" spc="-15" dirty="0">
                <a:latin typeface="Corbel"/>
                <a:cs typeface="Corbel"/>
              </a:rPr>
              <a:t>p</a:t>
            </a:r>
            <a:r>
              <a:rPr sz="2800" spc="-20" dirty="0">
                <a:latin typeface="Corbel"/>
                <a:cs typeface="Corbel"/>
              </a:rPr>
              <a:t>ossi</a:t>
            </a:r>
            <a:r>
              <a:rPr sz="2800" spc="-15" dirty="0">
                <a:latin typeface="Corbel"/>
                <a:cs typeface="Corbel"/>
              </a:rPr>
              <a:t>ble</a:t>
            </a:r>
            <a:r>
              <a:rPr sz="2800" spc="-45" dirty="0">
                <a:latin typeface="Corbel"/>
                <a:cs typeface="Corbel"/>
              </a:rPr>
              <a:t> </a:t>
            </a:r>
            <a:r>
              <a:rPr sz="2800" spc="-15" dirty="0">
                <a:latin typeface="Corbel"/>
                <a:cs typeface="Corbel"/>
              </a:rPr>
              <a:t>S</a:t>
            </a:r>
            <a:r>
              <a:rPr sz="2800" spc="-25" dirty="0">
                <a:latin typeface="Corbel"/>
                <a:cs typeface="Corbel"/>
              </a:rPr>
              <a:t>U</a:t>
            </a:r>
            <a:r>
              <a:rPr sz="2800" spc="-20" dirty="0">
                <a:latin typeface="Corbel"/>
                <a:cs typeface="Corbel"/>
              </a:rPr>
              <a:t>D</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20" dirty="0">
                <a:latin typeface="Corbel"/>
                <a:cs typeface="Corbel"/>
              </a:rPr>
              <a:t>o</a:t>
            </a:r>
            <a:r>
              <a:rPr sz="2800" spc="-15" dirty="0">
                <a:latin typeface="Corbel"/>
                <a:cs typeface="Corbel"/>
              </a:rPr>
              <a:t>rg</a:t>
            </a:r>
            <a:r>
              <a:rPr sz="2800" spc="-20" dirty="0">
                <a:latin typeface="Corbel"/>
                <a:cs typeface="Corbel"/>
              </a:rPr>
              <a:t>a</a:t>
            </a:r>
            <a:r>
              <a:rPr sz="2800" spc="-15" dirty="0">
                <a:latin typeface="Corbel"/>
                <a:cs typeface="Corbel"/>
              </a:rPr>
              <a:t>n</a:t>
            </a:r>
            <a:r>
              <a:rPr sz="2800" spc="5" dirty="0">
                <a:latin typeface="Corbel"/>
                <a:cs typeface="Corbel"/>
              </a:rPr>
              <a:t> </a:t>
            </a:r>
            <a:r>
              <a:rPr sz="2800" spc="-20" dirty="0">
                <a:latin typeface="Corbel"/>
                <a:cs typeface="Corbel"/>
              </a:rPr>
              <a:t>s</a:t>
            </a:r>
            <a:r>
              <a:rPr sz="2800" spc="-15" dirty="0">
                <a:latin typeface="Corbel"/>
                <a:cs typeface="Corbel"/>
              </a:rPr>
              <a:t>y</a:t>
            </a:r>
            <a:r>
              <a:rPr sz="2800" spc="-20" dirty="0">
                <a:latin typeface="Corbel"/>
                <a:cs typeface="Corbel"/>
              </a:rPr>
              <a:t>s</a:t>
            </a:r>
            <a:r>
              <a:rPr sz="2800" spc="-15" dirty="0">
                <a:latin typeface="Corbel"/>
                <a:cs typeface="Corbel"/>
              </a:rPr>
              <a:t>te</a:t>
            </a:r>
            <a:r>
              <a:rPr sz="2800" spc="-30" dirty="0">
                <a:latin typeface="Corbel"/>
                <a:cs typeface="Corbel"/>
              </a:rPr>
              <a:t>m</a:t>
            </a:r>
            <a:r>
              <a:rPr sz="2800" spc="-15" dirty="0">
                <a:latin typeface="Corbel"/>
                <a:cs typeface="Corbel"/>
              </a:rPr>
              <a:t>s</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infecti</a:t>
            </a:r>
            <a:r>
              <a:rPr sz="2800" spc="-20" dirty="0">
                <a:latin typeface="Corbel"/>
                <a:cs typeface="Corbel"/>
              </a:rPr>
              <a:t>o</a:t>
            </a:r>
            <a:r>
              <a:rPr sz="2800" spc="-15" dirty="0">
                <a:latin typeface="Corbel"/>
                <a:cs typeface="Corbel"/>
              </a:rPr>
              <a:t>us</a:t>
            </a:r>
            <a:r>
              <a:rPr sz="2800" spc="10" dirty="0">
                <a:latin typeface="Corbel"/>
                <a:cs typeface="Corbel"/>
              </a:rPr>
              <a:t> </a:t>
            </a:r>
            <a:r>
              <a:rPr sz="2800" spc="-15" dirty="0">
                <a:latin typeface="Corbel"/>
                <a:cs typeface="Corbel"/>
              </a:rPr>
              <a:t>di</a:t>
            </a:r>
            <a:r>
              <a:rPr sz="2800" spc="-20" dirty="0">
                <a:latin typeface="Corbel"/>
                <a:cs typeface="Corbel"/>
              </a:rPr>
              <a:t>s</a:t>
            </a:r>
            <a:r>
              <a:rPr sz="2800" spc="-15" dirty="0">
                <a:latin typeface="Corbel"/>
                <a:cs typeface="Corbel"/>
              </a:rPr>
              <a:t>e</a:t>
            </a:r>
            <a:r>
              <a:rPr sz="2800" spc="-20" dirty="0">
                <a:latin typeface="Corbel"/>
                <a:cs typeface="Corbel"/>
              </a:rPr>
              <a:t>as</a:t>
            </a:r>
            <a:r>
              <a:rPr sz="2800" spc="-15" dirty="0">
                <a:latin typeface="Corbel"/>
                <a:cs typeface="Corbel"/>
              </a:rPr>
              <a:t>e</a:t>
            </a:r>
            <a:endParaRPr sz="2800">
              <a:latin typeface="Corbel"/>
              <a:cs typeface="Corbel"/>
            </a:endParaRPr>
          </a:p>
          <a:p>
            <a:pPr marL="12700">
              <a:lnSpc>
                <a:spcPct val="100000"/>
              </a:lnSpc>
              <a:spcBef>
                <a:spcPts val="20"/>
              </a:spcBef>
            </a:pPr>
            <a:r>
              <a:rPr sz="2800" spc="-25" dirty="0">
                <a:solidFill>
                  <a:srgbClr val="4A9B82"/>
                </a:solidFill>
                <a:latin typeface="Wingdings"/>
                <a:cs typeface="Wingdings"/>
              </a:rPr>
              <a:t></a:t>
            </a:r>
            <a:r>
              <a:rPr sz="2800" spc="-15" dirty="0">
                <a:latin typeface="Corbel"/>
                <a:cs typeface="Corbel"/>
              </a:rPr>
              <a:t>unp</a:t>
            </a:r>
            <a:r>
              <a:rPr sz="2800" spc="-20" dirty="0">
                <a:latin typeface="Corbel"/>
                <a:cs typeface="Corbel"/>
              </a:rPr>
              <a:t>la</a:t>
            </a:r>
            <a:r>
              <a:rPr sz="2800" spc="-15" dirty="0">
                <a:latin typeface="Corbel"/>
                <a:cs typeface="Corbel"/>
              </a:rPr>
              <a:t>nned</a:t>
            </a:r>
            <a:r>
              <a:rPr sz="2800" spc="5" dirty="0">
                <a:latin typeface="Corbel"/>
                <a:cs typeface="Corbel"/>
              </a:rPr>
              <a:t> </a:t>
            </a:r>
            <a:r>
              <a:rPr sz="2800" spc="-15" dirty="0">
                <a:latin typeface="Corbel"/>
                <a:cs typeface="Corbel"/>
              </a:rPr>
              <a:t>pregn</a:t>
            </a:r>
            <a:r>
              <a:rPr sz="2800" spc="-20" dirty="0">
                <a:latin typeface="Corbel"/>
                <a:cs typeface="Corbel"/>
              </a:rPr>
              <a:t>a</a:t>
            </a:r>
            <a:r>
              <a:rPr sz="2800" spc="-15" dirty="0">
                <a:latin typeface="Corbel"/>
                <a:cs typeface="Corbel"/>
              </a:rPr>
              <a:t>n</a:t>
            </a:r>
            <a:r>
              <a:rPr sz="2800" spc="-20" dirty="0">
                <a:latin typeface="Corbel"/>
                <a:cs typeface="Corbel"/>
              </a:rPr>
              <a:t>c</a:t>
            </a:r>
            <a:r>
              <a:rPr sz="2800" spc="-15" dirty="0">
                <a:latin typeface="Corbel"/>
                <a:cs typeface="Corbel"/>
              </a:rPr>
              <a:t>y</a:t>
            </a:r>
            <a:endParaRPr sz="2800">
              <a:latin typeface="Corbel"/>
              <a:cs typeface="Corbel"/>
            </a:endParaRPr>
          </a:p>
          <a:p>
            <a:pPr marL="12700">
              <a:lnSpc>
                <a:spcPct val="100000"/>
              </a:lnSpc>
              <a:spcBef>
                <a:spcPts val="35"/>
              </a:spcBef>
            </a:pPr>
            <a:r>
              <a:rPr sz="2800" spc="-25" dirty="0">
                <a:solidFill>
                  <a:srgbClr val="4A9B82"/>
                </a:solidFill>
                <a:latin typeface="Wingdings"/>
                <a:cs typeface="Wingdings"/>
              </a:rPr>
              <a:t></a:t>
            </a:r>
            <a:r>
              <a:rPr sz="2800" spc="-15" dirty="0">
                <a:latin typeface="Corbel"/>
                <a:cs typeface="Corbel"/>
              </a:rPr>
              <a:t>injury</a:t>
            </a:r>
            <a:endParaRPr sz="2800">
              <a:latin typeface="Corbel"/>
              <a:cs typeface="Corbel"/>
            </a:endParaRPr>
          </a:p>
        </p:txBody>
      </p:sp>
      <p:sp>
        <p:nvSpPr>
          <p:cNvPr id="9" name="object 9"/>
          <p:cNvSpPr/>
          <p:nvPr/>
        </p:nvSpPr>
        <p:spPr>
          <a:xfrm>
            <a:off x="5740908" y="1331976"/>
            <a:ext cx="2572499" cy="2407919"/>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147320" y="6687471"/>
            <a:ext cx="80645" cy="130810"/>
          </a:xfrm>
          <a:prstGeom prst="rect">
            <a:avLst/>
          </a:prstGeom>
        </p:spPr>
        <p:txBody>
          <a:bodyPr vert="horz" wrap="square" lIns="0" tIns="0" rIns="0" bIns="0" rtlCol="0">
            <a:spAutoFit/>
          </a:bodyPr>
          <a:lstStyle/>
          <a:p>
            <a:pPr marL="12700">
              <a:lnSpc>
                <a:spcPct val="100000"/>
              </a:lnSpc>
            </a:pPr>
            <a:r>
              <a:rPr sz="800" spc="10" dirty="0">
                <a:solidFill>
                  <a:srgbClr val="1A4A5D"/>
                </a:solidFill>
                <a:latin typeface="Corbel"/>
                <a:cs typeface="Corbel"/>
              </a:rPr>
              <a:t>9</a:t>
            </a:r>
            <a:endParaRPr sz="800">
              <a:latin typeface="Corbel"/>
              <a:cs typeface="Corbe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5/12/2</a:t>
            </a:r>
            <a:r>
              <a:rPr dirty="0"/>
              <a:t>0</a:t>
            </a:r>
            <a:r>
              <a:rPr spc="5" dirty="0"/>
              <a:t>2</a:t>
            </a:r>
            <a:r>
              <a:rPr spc="10" dirty="0"/>
              <a:t>1</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10" dirty="0"/>
              <a:t>Cou</a:t>
            </a:r>
            <a:r>
              <a:rPr dirty="0"/>
              <a:t>nci</a:t>
            </a:r>
            <a:r>
              <a:rPr spc="5" dirty="0"/>
              <a:t>l</a:t>
            </a:r>
            <a:r>
              <a:rPr spc="-20" dirty="0"/>
              <a:t> </a:t>
            </a:r>
            <a:r>
              <a:rPr spc="10" dirty="0"/>
              <a:t>on</a:t>
            </a:r>
            <a:r>
              <a:rPr spc="-10" dirty="0"/>
              <a:t> </a:t>
            </a:r>
            <a:r>
              <a:rPr spc="5" dirty="0"/>
              <a:t>S</a:t>
            </a:r>
            <a:r>
              <a:rPr spc="10" dirty="0"/>
              <a:t>o</a:t>
            </a:r>
            <a:r>
              <a:rPr spc="5" dirty="0"/>
              <a:t>cial</a:t>
            </a:r>
            <a:r>
              <a:rPr spc="-20" dirty="0"/>
              <a:t> </a:t>
            </a:r>
            <a:r>
              <a:rPr spc="15" dirty="0"/>
              <a:t>Wo</a:t>
            </a:r>
            <a:r>
              <a:rPr dirty="0"/>
              <a:t>r</a:t>
            </a:r>
            <a:r>
              <a:rPr spc="10" dirty="0"/>
              <a:t>k</a:t>
            </a:r>
            <a:r>
              <a:rPr spc="-25" dirty="0"/>
              <a:t> </a:t>
            </a:r>
            <a:r>
              <a:rPr spc="5" dirty="0"/>
              <a:t>E</a:t>
            </a:r>
            <a:r>
              <a:rPr spc="10" dirty="0"/>
              <a:t>du</a:t>
            </a:r>
            <a:r>
              <a:rPr spc="5" dirty="0"/>
              <a:t>c</a:t>
            </a:r>
            <a:r>
              <a:rPr spc="10" dirty="0"/>
              <a:t>ation</a:t>
            </a:r>
          </a:p>
        </p:txBody>
      </p:sp>
      <p:sp>
        <p:nvSpPr>
          <p:cNvPr id="13" name="object 13"/>
          <p:cNvSpPr txBox="1"/>
          <p:nvPr/>
        </p:nvSpPr>
        <p:spPr>
          <a:xfrm>
            <a:off x="7183566" y="6687471"/>
            <a:ext cx="666750" cy="130810"/>
          </a:xfrm>
          <a:prstGeom prst="rect">
            <a:avLst/>
          </a:prstGeom>
        </p:spPr>
        <p:txBody>
          <a:bodyPr vert="horz" wrap="square" lIns="0" tIns="0" rIns="0" bIns="0" rtlCol="0">
            <a:spAutoFit/>
          </a:bodyPr>
          <a:lstStyle/>
          <a:p>
            <a:pPr marL="12700">
              <a:lnSpc>
                <a:spcPct val="100000"/>
              </a:lnSpc>
            </a:pPr>
            <a:r>
              <a:rPr sz="800" spc="5" dirty="0">
                <a:solidFill>
                  <a:srgbClr val="1A4A5D"/>
                </a:solidFill>
                <a:latin typeface="Corbel"/>
                <a:cs typeface="Corbel"/>
                <a:hlinkClick r:id="rId4"/>
              </a:rPr>
              <a:t>www.cswe.</a:t>
            </a:r>
            <a:r>
              <a:rPr sz="800" spc="10" dirty="0">
                <a:solidFill>
                  <a:srgbClr val="1A4A5D"/>
                </a:solidFill>
                <a:latin typeface="Corbel"/>
                <a:cs typeface="Corbel"/>
                <a:hlinkClick r:id="rId4"/>
              </a:rPr>
              <a:t>o</a:t>
            </a:r>
            <a:r>
              <a:rPr sz="800" spc="5" dirty="0">
                <a:solidFill>
                  <a:srgbClr val="1A4A5D"/>
                </a:solidFill>
                <a:latin typeface="Corbel"/>
                <a:cs typeface="Corbel"/>
                <a:hlinkClick r:id="rId4"/>
              </a:rPr>
              <a:t>rg</a:t>
            </a:r>
            <a:endParaRPr sz="800">
              <a:latin typeface="Corbel"/>
              <a:cs typeface="Corbel"/>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TotalTime>
  <Words>15957</Words>
  <Application>Microsoft Office PowerPoint</Application>
  <PresentationFormat>On-screen Show (4:3)</PresentationFormat>
  <Paragraphs>1303</Paragraphs>
  <Slides>74</Slides>
  <Notes>74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MS Gothic</vt:lpstr>
      <vt:lpstr>Arial</vt:lpstr>
      <vt:lpstr>Bodoni MT Black</vt:lpstr>
      <vt:lpstr>Calibri</vt:lpstr>
      <vt:lpstr>Corbel</vt:lpstr>
      <vt:lpstr>Ravie</vt:lpstr>
      <vt:lpstr>Times New Roman</vt:lpstr>
      <vt:lpstr>Wingdings</vt:lpstr>
      <vt:lpstr>Office Theme</vt:lpstr>
      <vt:lpstr>PowerPoint Presentation</vt:lpstr>
      <vt:lpstr>Acknowledgement</vt:lpstr>
      <vt:lpstr>PowerPoint Presentation</vt:lpstr>
      <vt:lpstr>PowerPoint Presentation</vt:lpstr>
      <vt:lpstr>OUTLINE</vt:lpstr>
      <vt:lpstr>PowerPoint Presentation</vt:lpstr>
      <vt:lpstr>PowerPoint Presentation</vt:lpstr>
      <vt:lpstr>PowerPoint Presentation</vt:lpstr>
      <vt:lpstr>PowerPoint Presentation</vt:lpstr>
      <vt:lpstr>Family Tree</vt:lpstr>
      <vt:lpstr>PowerPoint Presentation</vt:lpstr>
      <vt:lpstr>PowerPoint Presentation</vt:lpstr>
      <vt:lpstr>PowerPoint Presentation</vt:lpstr>
      <vt:lpstr>PowerPoint Presentation</vt:lpstr>
      <vt:lpstr>PowerPoint Presentation</vt:lpstr>
      <vt:lpstr>PowerPoint Presentation</vt:lpstr>
      <vt:lpstr>INFLUENCES &amp; EFFECTS</vt:lpstr>
      <vt:lpstr>INFLUENCES &amp; EFFECTS</vt:lpstr>
      <vt:lpstr>PowerPoint Presentation</vt:lpstr>
      <vt:lpstr>INFLUENCES &amp; EFFECTS</vt:lpstr>
      <vt:lpstr>INFLUENCES &amp; EFFECTS</vt:lpstr>
      <vt:lpstr>INFLUENCES &amp; EFFECTS</vt:lpstr>
      <vt:lpstr>INFLUENCES &amp; EFFECTS</vt:lpstr>
      <vt:lpstr>INFLUENCES &amp; EFFECTS</vt:lpstr>
      <vt:lpstr>INFLUENCES &amp; EFFECTS</vt:lpstr>
      <vt:lpstr>INFLUENCES &amp; EFFECTS</vt:lpstr>
      <vt:lpstr>PowerPoint Presentation</vt:lpstr>
      <vt:lpstr>PowerPoint Presentation</vt:lpstr>
      <vt:lpstr>Expectancies</vt:lpstr>
      <vt:lpstr>INFLUENCES &amp; EFFECTS</vt:lpstr>
      <vt:lpstr>Stages of Change (Transtheoretical Model of Behavior Change)</vt:lpstr>
      <vt:lpstr>PowerPoint Presentation</vt:lpstr>
      <vt:lpstr>PowerPoint Presentation</vt:lpstr>
      <vt:lpstr>PREVALENCE OF LIFETIME DRUG DEPENDENCE</vt:lpstr>
      <vt:lpstr>INFLUENCES &amp; EFFECTS</vt:lpstr>
      <vt:lpstr>INFLUENCES &amp; EFFECTS</vt:lpstr>
      <vt:lpstr>INFLUENCES &amp; EFFECTS</vt:lpstr>
      <vt:lpstr>INFLUENCES &amp; EFFECTS</vt:lpstr>
      <vt:lpstr>PowerPoint Presentation</vt:lpstr>
      <vt:lpstr>Circularity of Influence</vt:lpstr>
      <vt:lpstr>INFLUENCES &amp; EFFECTS</vt:lpstr>
      <vt:lpstr>INFLUENCES &amp; EFFECTS</vt:lpstr>
      <vt:lpstr>Embedded Systems</vt:lpstr>
      <vt:lpstr>Eco-Map</vt:lpstr>
      <vt:lpstr>Embedded Systems</vt:lpstr>
      <vt:lpstr>Embedded Systems</vt:lpstr>
      <vt:lpstr>Embedded Systems</vt:lpstr>
      <vt:lpstr>PowerPoint Presentation</vt:lpstr>
      <vt:lpstr>INFLUENCES &amp; EFFECTS</vt:lpstr>
      <vt:lpstr>PowerPoint Presentation</vt:lpstr>
      <vt:lpstr>PowerPoint Presentation</vt:lpstr>
      <vt:lpstr>INFLUENCES &amp; EFFECTS</vt:lpstr>
      <vt:lpstr>12th GRADERS (MTF 2019)</vt:lpstr>
      <vt:lpstr>INFLUENCES &amp; EFFECTS</vt:lpstr>
      <vt:lpstr>Global Forces</vt:lpstr>
      <vt:lpstr>PowerPoint Presentation</vt:lpstr>
      <vt:lpstr>INFLUENCES &amp; EFFECTS</vt:lpstr>
      <vt:lpstr>Theory Integration &amp; Prevention</vt:lpstr>
      <vt:lpstr>Theory Integration &amp; Prevention</vt:lpstr>
      <vt:lpstr>PowerPoint Presentation</vt:lpstr>
      <vt:lpstr>PowerPoint Presentation</vt:lpstr>
      <vt:lpstr>PowerPoint Presentation</vt:lpstr>
      <vt:lpstr>PowerPoint Presentation</vt:lpstr>
      <vt:lpstr>PowerPoint Presentation</vt:lpstr>
      <vt:lpstr>Generalized or Specific?</vt:lpstr>
      <vt:lpstr>Generalized or Specific?</vt:lpstr>
      <vt:lpstr>Generalized or Specific?</vt:lpstr>
      <vt:lpstr>Wrap-up</vt:lpstr>
      <vt:lpstr>References</vt:lpstr>
      <vt:lpstr>PowerPoint Presentation</vt:lpstr>
      <vt:lpstr>PowerPoint Presentation</vt:lpstr>
      <vt:lpstr>PowerPoint Presentation</vt:lpstr>
      <vt:lpstr>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Theories of Substance Misuse</dc:title>
  <dc:creator>Audrey Begun</dc:creator>
  <cp:lastModifiedBy>Mumbi Mwaura</cp:lastModifiedBy>
  <cp:revision>1</cp:revision>
  <dcterms:created xsi:type="dcterms:W3CDTF">2021-05-12T10:13:41Z</dcterms:created>
  <dcterms:modified xsi:type="dcterms:W3CDTF">2021-05-12T14:39:21Z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2021-05-12T00:00:00Z</vt:filetime>
  </property>
  <property fmtid="{D5CDD505-2E9C-101B-9397-08002B2CF9AE}" pid="3" name="LastSaved">
    <vt:filetime>2021-05-12T00:00:00Z</vt:filetime>
  </property>
</Properties>
</file>